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3"/>
  </p:notesMasterIdLst>
  <p:sldIdLst>
    <p:sldId id="297" r:id="rId3"/>
    <p:sldId id="296" r:id="rId4"/>
    <p:sldId id="298" r:id="rId5"/>
    <p:sldId id="301" r:id="rId6"/>
    <p:sldId id="300" r:id="rId7"/>
    <p:sldId id="302" r:id="rId8"/>
    <p:sldId id="303" r:id="rId9"/>
    <p:sldId id="304" r:id="rId10"/>
    <p:sldId id="305" r:id="rId11"/>
    <p:sldId id="306" r:id="rId12"/>
    <p:sldId id="307" r:id="rId13"/>
    <p:sldId id="257" r:id="rId14"/>
    <p:sldId id="258" r:id="rId15"/>
    <p:sldId id="259" r:id="rId16"/>
    <p:sldId id="260" r:id="rId17"/>
    <p:sldId id="308" r:id="rId18"/>
    <p:sldId id="309" r:id="rId19"/>
    <p:sldId id="310" r:id="rId20"/>
    <p:sldId id="285" r:id="rId21"/>
    <p:sldId id="311" r:id="rId22"/>
    <p:sldId id="312" r:id="rId23"/>
    <p:sldId id="313" r:id="rId24"/>
    <p:sldId id="314" r:id="rId25"/>
    <p:sldId id="287" r:id="rId26"/>
    <p:sldId id="315" r:id="rId27"/>
    <p:sldId id="288" r:id="rId28"/>
    <p:sldId id="316" r:id="rId29"/>
    <p:sldId id="317" r:id="rId30"/>
    <p:sldId id="318" r:id="rId31"/>
    <p:sldId id="31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9F97"/>
    <a:srgbClr val="B18B74"/>
    <a:srgbClr val="745E50"/>
    <a:srgbClr val="F9E0C2"/>
    <a:srgbClr val="DCBF9D"/>
    <a:srgbClr val="DDC09E"/>
    <a:srgbClr val="FDFCFA"/>
    <a:srgbClr val="FFF1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870" autoAdjust="0"/>
  </p:normalViewPr>
  <p:slideViewPr>
    <p:cSldViewPr snapToGrid="0">
      <p:cViewPr>
        <p:scale>
          <a:sx n="50" d="100"/>
          <a:sy n="50" d="100"/>
        </p:scale>
        <p:origin x="936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Client Engagement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230-41E9-8E37-5563B803AC6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230-41E9-8E37-5563B803AC6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230-41E9-8E37-5563B803AC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5186448"/>
        <c:axId val="252851328"/>
      </c:barChart>
      <c:catAx>
        <c:axId val="255186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2851328"/>
        <c:crosses val="autoZero"/>
        <c:auto val="1"/>
        <c:lblAlgn val="ctr"/>
        <c:lblOffset val="100"/>
        <c:noMultiLvlLbl val="0"/>
      </c:catAx>
      <c:valAx>
        <c:axId val="252851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5186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Client Engagement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230-41E9-8E37-5563B803AC6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230-41E9-8E37-5563B803AC6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230-41E9-8E37-5563B803AC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5186448"/>
        <c:axId val="252851328"/>
      </c:barChart>
      <c:catAx>
        <c:axId val="255186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2851328"/>
        <c:crosses val="autoZero"/>
        <c:auto val="1"/>
        <c:lblAlgn val="ctr"/>
        <c:lblOffset val="100"/>
        <c:noMultiLvlLbl val="0"/>
      </c:catAx>
      <c:valAx>
        <c:axId val="252851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5186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Client Engagement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230-41E9-8E37-5563B803AC6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230-41E9-8E37-5563B803AC6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230-41E9-8E37-5563B803AC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5186448"/>
        <c:axId val="252851328"/>
      </c:barChart>
      <c:catAx>
        <c:axId val="255186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2851328"/>
        <c:crosses val="autoZero"/>
        <c:auto val="1"/>
        <c:lblAlgn val="ctr"/>
        <c:lblOffset val="100"/>
        <c:noMultiLvlLbl val="0"/>
      </c:catAx>
      <c:valAx>
        <c:axId val="252851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5186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png>
</file>

<file path=ppt/media/image3.png>
</file>

<file path=ppt/media/image4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26.mp3>
</file>

<file path=ppt/media/media27.mp3>
</file>

<file path=ppt/media/media28.mp3>
</file>

<file path=ppt/media/media29.mp3>
</file>

<file path=ppt/media/media3.mp3>
</file>

<file path=ppt/media/media30.mp3>
</file>

<file path=ppt/media/media31.mp3>
</file>

<file path=ppt/media/media32.mp3>
</file>

<file path=ppt/media/media33.mp3>
</file>

<file path=ppt/media/media34.mp3>
</file>

<file path=ppt/media/media4.mp4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F2352C-2F72-423C-BD77-F1A491C957A8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8BC5E8-1C72-44D6-8F11-84EA8BD82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06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6E3B7-8A66-9FE0-82A5-7A0AD854D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8997D1-12E4-57B6-7055-7A95D8F9C8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068484-4947-78E1-4DCB-BC61B900EA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92F3D7-48DD-66F3-F882-D9E49656B5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BC5E8-1C72-44D6-8F11-84EA8BD8277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133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6812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6157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1528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BC5E8-1C72-44D6-8F11-84EA8BD8277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200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929360-4122-BC53-5542-3D05B548B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F18B63-418D-78AB-A0CA-72508BA34E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1F3389-21FB-3462-065B-0E019A850E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1359B-702D-301E-B682-FB464AAD91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BC5E8-1C72-44D6-8F11-84EA8BD8277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4885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BC5E8-1C72-44D6-8F11-84EA8BD8277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148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BC5E8-1C72-44D6-8F11-84EA8BD8277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1906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36980-B488-6B34-D7DE-25BC972F2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301C03-C7B5-A0FE-2D46-493A73D541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9BD6B6-75C8-3025-5570-E14837765F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3410D-83B4-07E4-8C6A-802E16726D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BC5E8-1C72-44D6-8F11-84EA8BD8277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971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BC5E8-1C72-44D6-8F11-84EA8BD8277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0192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BC5E8-1C72-44D6-8F11-84EA8BD8277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29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BC5E8-1C72-44D6-8F11-84EA8BD827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97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3BFC3-558B-99A5-6CF2-67E05E7A9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048D59-E1CD-9029-8B6A-63D9E4BBA4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36A1B6-F008-6186-14BB-CB7B8CB2AA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7D608E-0E2D-73A4-E667-7DAF4135D2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BC5E8-1C72-44D6-8F11-84EA8BD827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009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5D445-40F1-50CD-1723-4DB093FA7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F7F519-A3E0-A1AB-1410-A6111BD74D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2A933F-96CD-99AA-75E8-13D02AD9C5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C8AD5-6A9C-A172-5043-457E3515E5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4870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7033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165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00144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55729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9571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DD2B8-3625-53E7-934E-DFBC9A9094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462088-324C-3E70-E1EA-DB02BEE26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68C96-719E-7E72-575D-BF8E5AB71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A1192-35A6-1419-3F46-2D910EBC6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1D00B-DE08-832F-9D6A-2521FA898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3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AF48A-D2F2-68F9-7A66-70400115D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1B2298-6629-9479-4E6E-DB8CADEDBD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E5D12-8D11-7817-B365-69D4CBB4F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C8993-A2F6-DED0-0090-8D72FED89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7CCAE-A2FE-1FCE-6A13-C60D6CD0F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58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1B8CC7-0460-51A1-FFA0-BEEA0F9894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0092F-F5BD-7C9B-1408-19DB45821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75DAB-5CAF-2A6A-FBCD-F0A2E4EFE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D38C7-49E8-7F6A-2009-E3E9C7D61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558CD-150C-6688-88D6-7E981AEBC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12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1B03-5262-4E9D-B6B7-90CE3653C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AA3BD7-79C0-4E38-9B37-9724BFE3FF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98352-DF05-4B9D-8675-067BF2892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26F2E-F4EE-4741-B345-B8D0CF547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84A16-AE14-4DF5-AC61-4DADA7827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5725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32949-4C55-4DEE-BEF6-DD5E7EC4B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DF1E5-1296-4916-8051-07B3FAE76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9F8BC-296F-43EB-A132-46FFACFA3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A463B-87C3-4292-BABB-FD42B9F76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B13AE-6005-41BC-9746-3D6E9FEC6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670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ABE9E-AF10-420B-B525-FCDF7AC04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0A7C2-ADEA-4612-A2DD-5F10EA7A9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F1542-850A-47A0-9354-E0CE4C66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DE177-4B8C-4BC4-9C2F-55311D5EA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5635C-BB74-4DE9-A683-4BE9E4B5A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0056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E6872-634A-4992-A87C-0ABF073B4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91EC4-056B-47F5-836D-B2DF636BC8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7DDF1-9CDB-4ED9-B38C-4CDFD0F7D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19200-5F73-4AC2-864D-3037C711C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75F58-E37E-4E1F-ABF9-07F5CC35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DD748-F8A6-4C3A-A8E7-9579340EA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7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60466-B91C-4D15-84E0-A1258467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31962-4154-47BC-B8A5-4121975D9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BAEA5-085B-403B-BDB9-A95EDB1A37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6C1D59-BA63-41DF-9204-00B59F5D7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D0853F-7774-4391-A7FE-39D9E2A7A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278BA3-59D3-4FDE-B6CD-7F71DCBDB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DA3CB7-C6A5-4392-9654-0E1C40BC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D56280-08F3-4715-86FA-1254EA6B4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8058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00806-3FEF-41C6-87DE-10D767F05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95C0C-AFA8-4689-BF4B-9F327E8A5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000A22-487F-4791-A05B-5654F188F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70D70-2CCA-4EE1-9CA3-2F1BD42E9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6157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724C5-7DF6-4344-AFF0-96432B4AA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6A5A42-5382-42C8-AC78-5E5DD36BE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7CA5F5-994E-4080-9271-570028A66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823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A7253-B033-4855-949A-5B6DD7ED8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A9041-D2FD-4B4A-824F-BFA65406D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766AE5-9EE6-434D-BC18-F37C6557A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A6360-3E36-4219-A500-2136346C2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A7679-0324-44C1-9940-C6935422B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D79B2D-D239-4512-ADD8-585209101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35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8B0DC-BF06-4F7A-3DFD-3FBA0646A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D8D46-2B4E-AB8D-7A04-A7C1559C8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B6335-8F04-123D-8E76-962611F16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A8EAB-0B65-DA26-32C6-D9339E56B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E941E-D050-1070-FBBA-59ADE89E8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8832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385A-9314-4866-AE15-9B41FE79B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C3A8E7-786A-4937-B6C8-159D990FF2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6D017-FF16-4885-A46A-58F1EA90E8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E31EE-3C6D-47E6-971D-705025001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66985-52DB-403B-83C4-68439DBF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0369A-B65B-4390-8A3A-AAF3200A5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376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8AFC-2AA0-4FA1-9A93-489B18F1F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E2CD2-BC49-4754-9A4A-6C64CD643C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DB195-D95E-40E1-A216-4D2E9FEF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D989B-EFF0-45C5-BB2E-C8D5B6FB8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5197D-E421-4E75-9280-B4C1AD019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27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0A4C1F-A417-4FD9-AF25-B5C3FE1F01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A5B462-E44B-455D-98A7-76115B5391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C102-B2EF-48A9-BD06-1615A4284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CF22-33C4-4F05-98D5-C5B4AFB6F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C4872-8C9C-4C4F-8E02-33595499F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25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333AC-3F1A-248D-8192-5F14A3019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D150B-FC07-BC73-006C-09D2C41D6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8180F-0D44-E531-75C5-3CA5BE1F6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C2091-E178-2373-2D44-182B5105C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CFA56-3516-E75A-EF6E-A593D74E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878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ECDA2-4E55-7115-076F-253D094D9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17029-3843-3B35-574D-14C35748D7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C7301-5841-AA4B-A9A4-EC41920FE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98D96E-4FD5-E2AF-62DC-CF43ABCEF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918F6D-10F5-D4F8-63BB-70266C547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E82032-7CF6-F480-9C0E-951AE2F7C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36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B3B9D-9EB9-3FF1-EFD6-3DB146A8C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1309B9-3348-8DAF-A204-1DB526272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8D86CD-DA14-FE46-A76F-3959A18B3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F4214F-25DA-287F-3465-B1071EB39E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CFC0E2-C08E-C151-3AC3-278B72D620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41BCB7-2EE3-B72B-48F9-FB2DAA8D9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4E49CF-26B9-0053-FB49-7DF94861E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A8FDC2-1A9F-53D5-DF40-AB05992E9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247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D9188-1094-7848-FA63-E2CEB1DCA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9F7F7E-5DC0-3E9B-A24C-D15DECAC5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2815AB-C1E7-DE7C-BCD4-AF2BABE33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CA0ECC-3C50-A2FA-A9A4-00B4F50AC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441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F5E9EF-733D-0E9D-C14D-1F4D3184B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922F3B-4526-B371-FA3C-6DBF0E3A6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E3A1A-D151-ED6F-2126-C0DCC5BB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95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70EB1-CB5A-6F97-B075-505F0CB63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57234-5BE0-AA2B-29CA-3E726D2C4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A9A348-1913-9E39-802E-5247D34B9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B14CEB-FF04-F0D2-D1A4-DE031A653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1D56C-C8E9-D664-147C-73FDED4A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DEF9A9-0189-D420-1E9F-446BE54F6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243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9F186-A452-A0CC-B5DE-A805D1EE2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68BA9-918F-3B60-225B-25D9A36A64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5A94E-BE8B-0524-92FC-A6E2C4878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BAC852-EFEF-17DA-494C-6BECC58B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9E92E9-07CA-AE1D-D580-ABC215EA1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3A3BE5-55BF-2A45-9F3C-A618D3C6C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756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FDF304-7E20-D999-EBBC-6FAD4366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5E8E44-CB6F-CD95-7BB4-5BCC41B48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3D1AD-0D1E-2BE3-F95B-D9A98A665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FDDC0-851F-408D-A79B-F9E94F84B9E0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D7D84-981D-4BCF-A712-736E8D913B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F5797-F1F3-081E-8168-F94940DECF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DD903-9144-424F-A0FE-98E93FCF5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387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201838-9C9B-412B-A8B9-35FBF32F5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19DE9A-82D9-4204-9192-9C699FB4C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9C54E-D55F-4A0E-95CB-E7C2220DA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C8593-8409-485D-985B-0CB6813AD6E2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A1F4D-543D-430C-B9D2-5D79B67EB2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7CBFD-833D-4219-A855-48DB29626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798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3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8.xml"/><Relationship Id="rId10" Type="http://schemas.microsoft.com/office/2007/relationships/hdphoto" Target="../media/hdphoto1.wdp"/><Relationship Id="rId4" Type="http://schemas.openxmlformats.org/officeDocument/2006/relationships/audio" Target="../media/media2.mp3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2.mp3"/><Relationship Id="rId7" Type="http://schemas.openxmlformats.org/officeDocument/2006/relationships/image" Target="../media/image2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12.mp3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3.mp3"/><Relationship Id="rId7" Type="http://schemas.openxmlformats.org/officeDocument/2006/relationships/image" Target="../media/image2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13.mp3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4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4.mp3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openxmlformats.org/officeDocument/2006/relationships/video" Target="NULL" TargetMode="External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6" Type="http://schemas.openxmlformats.org/officeDocument/2006/relationships/audio" Target="../media/media16.mp3"/><Relationship Id="rId5" Type="http://schemas.microsoft.com/office/2007/relationships/media" Target="../media/media16.mp3"/><Relationship Id="rId10" Type="http://schemas.openxmlformats.org/officeDocument/2006/relationships/image" Target="../media/image4.png"/><Relationship Id="rId4" Type="http://schemas.microsoft.com/office/2007/relationships/media" Target="../media/media4.mp4"/><Relationship Id="rId9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7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7.mp3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8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8.mp3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9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9.mp3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0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0.mp3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1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1.mp3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22.mp3"/><Relationship Id="rId1" Type="http://schemas.microsoft.com/office/2007/relationships/media" Target="../media/media22.mp3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microsoft.com/office/2007/relationships/hdphoto" Target="../media/hdphoto1.wdp"/><Relationship Id="rId2" Type="http://schemas.microsoft.com/office/2007/relationships/media" Target="../media/media3.mp3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23.mp3"/><Relationship Id="rId1" Type="http://schemas.microsoft.com/office/2007/relationships/media" Target="../media/media23.mp3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NULL" TargetMode="External"/><Relationship Id="rId7" Type="http://schemas.openxmlformats.org/officeDocument/2006/relationships/slideLayout" Target="../slideLayouts/slideLayout18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audio" Target="../media/media25.mp3"/><Relationship Id="rId5" Type="http://schemas.microsoft.com/office/2007/relationships/media" Target="../media/media25.mp3"/><Relationship Id="rId4" Type="http://schemas.microsoft.com/office/2007/relationships/media" Target="../media/media24.mp3"/><Relationship Id="rId9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6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6.mp3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7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7.mp3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28.mp3"/><Relationship Id="rId1" Type="http://schemas.microsoft.com/office/2007/relationships/media" Target="../media/media28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microsoft.com/office/2007/relationships/media" Target="../media/media29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30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30.mp3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31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31.mp3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32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32.mp3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5.mp3"/><Relationship Id="rId7" Type="http://schemas.openxmlformats.org/officeDocument/2006/relationships/image" Target="../media/image1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3.xml"/><Relationship Id="rId11" Type="http://schemas.microsoft.com/office/2007/relationships/hdphoto" Target="../media/hdphoto1.wdp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3.png"/><Relationship Id="rId4" Type="http://schemas.openxmlformats.org/officeDocument/2006/relationships/audio" Target="../media/media5.mp3"/><Relationship Id="rId9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media" Target="../media/media34.mp3"/><Relationship Id="rId7" Type="http://schemas.openxmlformats.org/officeDocument/2006/relationships/image" Target="../media/image2.png"/><Relationship Id="rId2" Type="http://schemas.microsoft.com/office/2007/relationships/media" Target="../media/media33.mp3"/><Relationship Id="rId1" Type="http://schemas.openxmlformats.org/officeDocument/2006/relationships/audio" Target="NULL" TargetMode="External"/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34.mp3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6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chart" Target="../charts/chart1.xml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6.mp3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microsoft.com/office/2007/relationships/media" Target="../media/media7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8.mp3"/><Relationship Id="rId7" Type="http://schemas.openxmlformats.org/officeDocument/2006/relationships/image" Target="../media/image4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chart" Target="../charts/chart3.xml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8.mp3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9.mp3"/><Relationship Id="rId7" Type="http://schemas.openxmlformats.org/officeDocument/2006/relationships/image" Target="../media/image2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9.mp3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0.mp3"/><Relationship Id="rId7" Type="http://schemas.openxmlformats.org/officeDocument/2006/relationships/image" Target="../media/image2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10.mp3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1.mp3"/><Relationship Id="rId7" Type="http://schemas.openxmlformats.org/officeDocument/2006/relationships/image" Target="../media/image2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11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51748-3E58-67A6-5A1C-532946241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Flowchart: Manual Operation 85">
            <a:extLst>
              <a:ext uri="{FF2B5EF4-FFF2-40B4-BE49-F238E27FC236}">
                <a16:creationId xmlns:a16="http://schemas.microsoft.com/office/drawing/2014/main" id="{41470B84-662A-9621-C4BA-732D25106357}"/>
              </a:ext>
            </a:extLst>
          </p:cNvPr>
          <p:cNvSpPr/>
          <p:nvPr/>
        </p:nvSpPr>
        <p:spPr>
          <a:xfrm flipV="1">
            <a:off x="-154924" y="3803411"/>
            <a:ext cx="12442140" cy="308696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1143"/>
              <a:gd name="connsiteY0" fmla="*/ 0 h 10248"/>
              <a:gd name="connsiteX1" fmla="*/ 11143 w 11143"/>
              <a:gd name="connsiteY1" fmla="*/ 248 h 10248"/>
              <a:gd name="connsiteX2" fmla="*/ 9143 w 11143"/>
              <a:gd name="connsiteY2" fmla="*/ 10248 h 10248"/>
              <a:gd name="connsiteX3" fmla="*/ 3143 w 11143"/>
              <a:gd name="connsiteY3" fmla="*/ 10248 h 10248"/>
              <a:gd name="connsiteX4" fmla="*/ 0 w 11143"/>
              <a:gd name="connsiteY4" fmla="*/ 0 h 10248"/>
              <a:gd name="connsiteX0" fmla="*/ 0 w 11733"/>
              <a:gd name="connsiteY0" fmla="*/ 0 h 10248"/>
              <a:gd name="connsiteX1" fmla="*/ 11733 w 11733"/>
              <a:gd name="connsiteY1" fmla="*/ 372 h 10248"/>
              <a:gd name="connsiteX2" fmla="*/ 9143 w 11733"/>
              <a:gd name="connsiteY2" fmla="*/ 10248 h 10248"/>
              <a:gd name="connsiteX3" fmla="*/ 3143 w 11733"/>
              <a:gd name="connsiteY3" fmla="*/ 10248 h 10248"/>
              <a:gd name="connsiteX4" fmla="*/ 0 w 11733"/>
              <a:gd name="connsiteY4" fmla="*/ 0 h 10248"/>
              <a:gd name="connsiteX0" fmla="*/ 0 w 13264"/>
              <a:gd name="connsiteY0" fmla="*/ 0 h 10248"/>
              <a:gd name="connsiteX1" fmla="*/ 13264 w 13264"/>
              <a:gd name="connsiteY1" fmla="*/ 4341 h 10248"/>
              <a:gd name="connsiteX2" fmla="*/ 9143 w 13264"/>
              <a:gd name="connsiteY2" fmla="*/ 10248 h 10248"/>
              <a:gd name="connsiteX3" fmla="*/ 3143 w 13264"/>
              <a:gd name="connsiteY3" fmla="*/ 10248 h 10248"/>
              <a:gd name="connsiteX4" fmla="*/ 0 w 13264"/>
              <a:gd name="connsiteY4" fmla="*/ 0 h 10248"/>
              <a:gd name="connsiteX0" fmla="*/ 0 w 11779"/>
              <a:gd name="connsiteY0" fmla="*/ 0 h 10248"/>
              <a:gd name="connsiteX1" fmla="*/ 11779 w 11779"/>
              <a:gd name="connsiteY1" fmla="*/ 212 h 10248"/>
              <a:gd name="connsiteX2" fmla="*/ 9143 w 11779"/>
              <a:gd name="connsiteY2" fmla="*/ 10248 h 10248"/>
              <a:gd name="connsiteX3" fmla="*/ 3143 w 11779"/>
              <a:gd name="connsiteY3" fmla="*/ 10248 h 10248"/>
              <a:gd name="connsiteX4" fmla="*/ 0 w 11779"/>
              <a:gd name="connsiteY4" fmla="*/ 0 h 10248"/>
              <a:gd name="connsiteX0" fmla="*/ 0 w 12250"/>
              <a:gd name="connsiteY0" fmla="*/ 0 h 10248"/>
              <a:gd name="connsiteX1" fmla="*/ 11779 w 12250"/>
              <a:gd name="connsiteY1" fmla="*/ 212 h 10248"/>
              <a:gd name="connsiteX2" fmla="*/ 9143 w 12250"/>
              <a:gd name="connsiteY2" fmla="*/ 10248 h 10248"/>
              <a:gd name="connsiteX3" fmla="*/ 3143 w 12250"/>
              <a:gd name="connsiteY3" fmla="*/ 10248 h 10248"/>
              <a:gd name="connsiteX4" fmla="*/ 0 w 12250"/>
              <a:gd name="connsiteY4" fmla="*/ 0 h 10248"/>
              <a:gd name="connsiteX0" fmla="*/ 0 w 12389"/>
              <a:gd name="connsiteY0" fmla="*/ 0 h 12130"/>
              <a:gd name="connsiteX1" fmla="*/ 11779 w 12389"/>
              <a:gd name="connsiteY1" fmla="*/ 212 h 12130"/>
              <a:gd name="connsiteX2" fmla="*/ 9143 w 12389"/>
              <a:gd name="connsiteY2" fmla="*/ 10248 h 12130"/>
              <a:gd name="connsiteX3" fmla="*/ 3143 w 12389"/>
              <a:gd name="connsiteY3" fmla="*/ 10248 h 12130"/>
              <a:gd name="connsiteX4" fmla="*/ 0 w 12389"/>
              <a:gd name="connsiteY4" fmla="*/ 0 h 12130"/>
              <a:gd name="connsiteX0" fmla="*/ 0 w 12351"/>
              <a:gd name="connsiteY0" fmla="*/ 0 h 10248"/>
              <a:gd name="connsiteX1" fmla="*/ 11779 w 12351"/>
              <a:gd name="connsiteY1" fmla="*/ 212 h 10248"/>
              <a:gd name="connsiteX2" fmla="*/ 9143 w 12351"/>
              <a:gd name="connsiteY2" fmla="*/ 10248 h 10248"/>
              <a:gd name="connsiteX3" fmla="*/ 3143 w 12351"/>
              <a:gd name="connsiteY3" fmla="*/ 10248 h 10248"/>
              <a:gd name="connsiteX4" fmla="*/ 0 w 12351"/>
              <a:gd name="connsiteY4" fmla="*/ 0 h 10248"/>
              <a:gd name="connsiteX0" fmla="*/ 0 w 12474"/>
              <a:gd name="connsiteY0" fmla="*/ 0 h 10344"/>
              <a:gd name="connsiteX1" fmla="*/ 11779 w 12474"/>
              <a:gd name="connsiteY1" fmla="*/ 212 h 10344"/>
              <a:gd name="connsiteX2" fmla="*/ 9885 w 12474"/>
              <a:gd name="connsiteY2" fmla="*/ 10344 h 10344"/>
              <a:gd name="connsiteX3" fmla="*/ 3143 w 12474"/>
              <a:gd name="connsiteY3" fmla="*/ 10248 h 10344"/>
              <a:gd name="connsiteX4" fmla="*/ 0 w 12474"/>
              <a:gd name="connsiteY4" fmla="*/ 0 h 10344"/>
              <a:gd name="connsiteX0" fmla="*/ 0 w 12269"/>
              <a:gd name="connsiteY0" fmla="*/ 0 h 10344"/>
              <a:gd name="connsiteX1" fmla="*/ 11779 w 12269"/>
              <a:gd name="connsiteY1" fmla="*/ 212 h 10344"/>
              <a:gd name="connsiteX2" fmla="*/ 9885 w 12269"/>
              <a:gd name="connsiteY2" fmla="*/ 10344 h 10344"/>
              <a:gd name="connsiteX3" fmla="*/ 3143 w 12269"/>
              <a:gd name="connsiteY3" fmla="*/ 10248 h 10344"/>
              <a:gd name="connsiteX4" fmla="*/ 0 w 12269"/>
              <a:gd name="connsiteY4" fmla="*/ 0 h 10344"/>
              <a:gd name="connsiteX0" fmla="*/ 0 w 11779"/>
              <a:gd name="connsiteY0" fmla="*/ 0 h 10344"/>
              <a:gd name="connsiteX1" fmla="*/ 11779 w 11779"/>
              <a:gd name="connsiteY1" fmla="*/ 212 h 10344"/>
              <a:gd name="connsiteX2" fmla="*/ 9885 w 11779"/>
              <a:gd name="connsiteY2" fmla="*/ 10344 h 10344"/>
              <a:gd name="connsiteX3" fmla="*/ 3143 w 11779"/>
              <a:gd name="connsiteY3" fmla="*/ 10248 h 10344"/>
              <a:gd name="connsiteX4" fmla="*/ 0 w 11779"/>
              <a:gd name="connsiteY4" fmla="*/ 0 h 10344"/>
              <a:gd name="connsiteX0" fmla="*/ 0 w 11779"/>
              <a:gd name="connsiteY0" fmla="*/ 0 h 10344"/>
              <a:gd name="connsiteX1" fmla="*/ 11779 w 11779"/>
              <a:gd name="connsiteY1" fmla="*/ 212 h 10344"/>
              <a:gd name="connsiteX2" fmla="*/ 9885 w 11779"/>
              <a:gd name="connsiteY2" fmla="*/ 10344 h 10344"/>
              <a:gd name="connsiteX3" fmla="*/ 3143 w 11779"/>
              <a:gd name="connsiteY3" fmla="*/ 10248 h 10344"/>
              <a:gd name="connsiteX4" fmla="*/ 0 w 11779"/>
              <a:gd name="connsiteY4" fmla="*/ 0 h 10344"/>
              <a:gd name="connsiteX0" fmla="*/ 0 w 11779"/>
              <a:gd name="connsiteY0" fmla="*/ 0 h 10248"/>
              <a:gd name="connsiteX1" fmla="*/ 11779 w 11779"/>
              <a:gd name="connsiteY1" fmla="*/ 212 h 10248"/>
              <a:gd name="connsiteX2" fmla="*/ 9885 w 11779"/>
              <a:gd name="connsiteY2" fmla="*/ 10056 h 10248"/>
              <a:gd name="connsiteX3" fmla="*/ 3143 w 11779"/>
              <a:gd name="connsiteY3" fmla="*/ 10248 h 10248"/>
              <a:gd name="connsiteX4" fmla="*/ 0 w 11779"/>
              <a:gd name="connsiteY4" fmla="*/ 0 h 10248"/>
              <a:gd name="connsiteX0" fmla="*/ 0 w 11779"/>
              <a:gd name="connsiteY0" fmla="*/ 0 h 10248"/>
              <a:gd name="connsiteX1" fmla="*/ 11779 w 11779"/>
              <a:gd name="connsiteY1" fmla="*/ 212 h 10248"/>
              <a:gd name="connsiteX2" fmla="*/ 9885 w 11779"/>
              <a:gd name="connsiteY2" fmla="*/ 10056 h 10248"/>
              <a:gd name="connsiteX3" fmla="*/ 3143 w 11779"/>
              <a:gd name="connsiteY3" fmla="*/ 10248 h 10248"/>
              <a:gd name="connsiteX4" fmla="*/ 0 w 11779"/>
              <a:gd name="connsiteY4" fmla="*/ 0 h 10248"/>
              <a:gd name="connsiteX0" fmla="*/ 0 w 12045"/>
              <a:gd name="connsiteY0" fmla="*/ 0 h 10050"/>
              <a:gd name="connsiteX1" fmla="*/ 12045 w 12045"/>
              <a:gd name="connsiteY1" fmla="*/ 14 h 10050"/>
              <a:gd name="connsiteX2" fmla="*/ 10151 w 12045"/>
              <a:gd name="connsiteY2" fmla="*/ 9858 h 10050"/>
              <a:gd name="connsiteX3" fmla="*/ 3409 w 12045"/>
              <a:gd name="connsiteY3" fmla="*/ 10050 h 10050"/>
              <a:gd name="connsiteX4" fmla="*/ 0 w 12045"/>
              <a:gd name="connsiteY4" fmla="*/ 0 h 1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45" h="10050">
                <a:moveTo>
                  <a:pt x="0" y="0"/>
                </a:moveTo>
                <a:lnTo>
                  <a:pt x="12045" y="14"/>
                </a:lnTo>
                <a:cubicBezTo>
                  <a:pt x="9967" y="11425"/>
                  <a:pt x="10630" y="7281"/>
                  <a:pt x="10151" y="9858"/>
                </a:cubicBezTo>
                <a:lnTo>
                  <a:pt x="3409" y="1005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8DBC3EAC-6D12-2B64-FED5-01D30C180A4F}"/>
              </a:ext>
            </a:extLst>
          </p:cNvPr>
          <p:cNvGrpSpPr/>
          <p:nvPr/>
        </p:nvGrpSpPr>
        <p:grpSpPr>
          <a:xfrm flipH="1">
            <a:off x="8638920" y="2950525"/>
            <a:ext cx="1458048" cy="1214058"/>
            <a:chOff x="3601045" y="3523664"/>
            <a:chExt cx="1458048" cy="121405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8BAC8846-02B4-68A3-3620-2B0D48BBF92B}"/>
                </a:ext>
              </a:extLst>
            </p:cNvPr>
            <p:cNvSpPr/>
            <p:nvPr/>
          </p:nvSpPr>
          <p:spPr>
            <a:xfrm rot="21353498">
              <a:off x="4965383" y="3779566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">
              <a:extLst>
                <a:ext uri="{FF2B5EF4-FFF2-40B4-BE49-F238E27FC236}">
                  <a16:creationId xmlns:a16="http://schemas.microsoft.com/office/drawing/2014/main" id="{94C9739B-2133-D111-DD3E-1F12916C2D4D}"/>
                </a:ext>
              </a:extLst>
            </p:cNvPr>
            <p:cNvSpPr/>
            <p:nvPr/>
          </p:nvSpPr>
          <p:spPr>
            <a:xfrm>
              <a:off x="4807475" y="3566870"/>
              <a:ext cx="226318" cy="709734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8097 w 226318"/>
                <a:gd name="connsiteY0" fmla="*/ 181928 h 709734"/>
                <a:gd name="connsiteX1" fmla="*/ 224413 w 226318"/>
                <a:gd name="connsiteY1" fmla="*/ 0 h 709734"/>
                <a:gd name="connsiteX2" fmla="*/ 226318 w 226318"/>
                <a:gd name="connsiteY2" fmla="*/ 532092 h 709734"/>
                <a:gd name="connsiteX3" fmla="*/ 0 w 226318"/>
                <a:gd name="connsiteY3" fmla="*/ 709734 h 709734"/>
                <a:gd name="connsiteX4" fmla="*/ 18097 w 226318"/>
                <a:gd name="connsiteY4" fmla="*/ 181928 h 709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318" h="709734">
                  <a:moveTo>
                    <a:pt x="18097" y="181928"/>
                  </a:moveTo>
                  <a:lnTo>
                    <a:pt x="224413" y="0"/>
                  </a:lnTo>
                  <a:lnTo>
                    <a:pt x="226318" y="532092"/>
                  </a:lnTo>
                  <a:lnTo>
                    <a:pt x="0" y="709734"/>
                  </a:lnTo>
                  <a:lnTo>
                    <a:pt x="18097" y="181928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977ADFDE-A908-A064-36BB-2C329D15F7B3}"/>
                </a:ext>
              </a:extLst>
            </p:cNvPr>
            <p:cNvSpPr/>
            <p:nvPr/>
          </p:nvSpPr>
          <p:spPr>
            <a:xfrm rot="166327">
              <a:off x="4031860" y="3825910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7672F2AC-84FF-00D0-EEA1-D7A10F46E2C6}"/>
                </a:ext>
              </a:extLst>
            </p:cNvPr>
            <p:cNvSpPr/>
            <p:nvPr/>
          </p:nvSpPr>
          <p:spPr>
            <a:xfrm rot="166327">
              <a:off x="3688734" y="3995063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A79A151B-9AFB-C12E-D038-494492007379}"/>
                </a:ext>
              </a:extLst>
            </p:cNvPr>
            <p:cNvSpPr/>
            <p:nvPr/>
          </p:nvSpPr>
          <p:spPr>
            <a:xfrm rot="21353498">
              <a:off x="4742536" y="3986184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DACBE81A-0C40-B2C9-D5B5-B0E3477F5887}"/>
                </a:ext>
              </a:extLst>
            </p:cNvPr>
            <p:cNvSpPr/>
            <p:nvPr/>
          </p:nvSpPr>
          <p:spPr>
            <a:xfrm>
              <a:off x="3601045" y="3766503"/>
              <a:ext cx="1209822" cy="519624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C10AD14C-1813-106E-03CA-21A199F6376E}"/>
                </a:ext>
              </a:extLst>
            </p:cNvPr>
            <p:cNvSpPr/>
            <p:nvPr/>
          </p:nvSpPr>
          <p:spPr>
            <a:xfrm>
              <a:off x="3601045" y="3723959"/>
              <a:ext cx="1209822" cy="519624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98EBAAF1-2A06-B345-F18C-5B161C6EFDA4}"/>
                </a:ext>
              </a:extLst>
            </p:cNvPr>
            <p:cNvSpPr/>
            <p:nvPr/>
          </p:nvSpPr>
          <p:spPr>
            <a:xfrm>
              <a:off x="3676995" y="3837889"/>
              <a:ext cx="1057921" cy="313007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B011D883-23C5-081D-1361-288F6B2D60B4}"/>
                </a:ext>
              </a:extLst>
            </p:cNvPr>
            <p:cNvSpPr/>
            <p:nvPr/>
          </p:nvSpPr>
          <p:spPr>
            <a:xfrm flipV="1">
              <a:off x="4110204" y="3929098"/>
              <a:ext cx="136989" cy="14273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">
              <a:extLst>
                <a:ext uri="{FF2B5EF4-FFF2-40B4-BE49-F238E27FC236}">
                  <a16:creationId xmlns:a16="http://schemas.microsoft.com/office/drawing/2014/main" id="{0226D32C-D507-4DF5-EDAF-F9638B639C39}"/>
                </a:ext>
              </a:extLst>
            </p:cNvPr>
            <p:cNvSpPr/>
            <p:nvPr/>
          </p:nvSpPr>
          <p:spPr>
            <a:xfrm>
              <a:off x="3615396" y="3523664"/>
              <a:ext cx="1443697" cy="191087"/>
            </a:xfrm>
            <a:custGeom>
              <a:avLst/>
              <a:gdLst>
                <a:gd name="connsiteX0" fmla="*/ 0 w 919374"/>
                <a:gd name="connsiteY0" fmla="*/ 0 h 263989"/>
                <a:gd name="connsiteX1" fmla="*/ 919374 w 919374"/>
                <a:gd name="connsiteY1" fmla="*/ 0 h 263989"/>
                <a:gd name="connsiteX2" fmla="*/ 919374 w 919374"/>
                <a:gd name="connsiteY2" fmla="*/ 263989 h 263989"/>
                <a:gd name="connsiteX3" fmla="*/ 0 w 919374"/>
                <a:gd name="connsiteY3" fmla="*/ 263989 h 263989"/>
                <a:gd name="connsiteX4" fmla="*/ 0 w 919374"/>
                <a:gd name="connsiteY4" fmla="*/ 0 h 263989"/>
                <a:gd name="connsiteX0" fmla="*/ 407963 w 1327337"/>
                <a:gd name="connsiteY0" fmla="*/ 0 h 334327"/>
                <a:gd name="connsiteX1" fmla="*/ 1327337 w 1327337"/>
                <a:gd name="connsiteY1" fmla="*/ 0 h 334327"/>
                <a:gd name="connsiteX2" fmla="*/ 1327337 w 1327337"/>
                <a:gd name="connsiteY2" fmla="*/ 263989 h 334327"/>
                <a:gd name="connsiteX3" fmla="*/ 0 w 1327337"/>
                <a:gd name="connsiteY3" fmla="*/ 334327 h 334327"/>
                <a:gd name="connsiteX4" fmla="*/ 407963 w 1327337"/>
                <a:gd name="connsiteY4" fmla="*/ 0 h 334327"/>
                <a:gd name="connsiteX0" fmla="*/ 407963 w 1327337"/>
                <a:gd name="connsiteY0" fmla="*/ 0 h 404666"/>
                <a:gd name="connsiteX1" fmla="*/ 1327337 w 1327337"/>
                <a:gd name="connsiteY1" fmla="*/ 0 h 404666"/>
                <a:gd name="connsiteX2" fmla="*/ 1144457 w 1327337"/>
                <a:gd name="connsiteY2" fmla="*/ 404666 h 404666"/>
                <a:gd name="connsiteX3" fmla="*/ 0 w 1327337"/>
                <a:gd name="connsiteY3" fmla="*/ 334327 h 404666"/>
                <a:gd name="connsiteX4" fmla="*/ 407963 w 1327337"/>
                <a:gd name="connsiteY4" fmla="*/ 0 h 404666"/>
                <a:gd name="connsiteX0" fmla="*/ 407963 w 1369541"/>
                <a:gd name="connsiteY0" fmla="*/ 0 h 404666"/>
                <a:gd name="connsiteX1" fmla="*/ 1369541 w 1369541"/>
                <a:gd name="connsiteY1" fmla="*/ 70339 h 404666"/>
                <a:gd name="connsiteX2" fmla="*/ 1144457 w 1369541"/>
                <a:gd name="connsiteY2" fmla="*/ 404666 h 404666"/>
                <a:gd name="connsiteX3" fmla="*/ 0 w 1369541"/>
                <a:gd name="connsiteY3" fmla="*/ 334327 h 404666"/>
                <a:gd name="connsiteX4" fmla="*/ 407963 w 1369541"/>
                <a:gd name="connsiteY4" fmla="*/ 0 h 404666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263988 h 334327"/>
                <a:gd name="connsiteX4" fmla="*/ 407963 w 1369541"/>
                <a:gd name="connsiteY4" fmla="*/ 0 h 334327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320259 h 334327"/>
                <a:gd name="connsiteX4" fmla="*/ 407963 w 1369541"/>
                <a:gd name="connsiteY4" fmla="*/ 0 h 334327"/>
                <a:gd name="connsiteX0" fmla="*/ 336509 w 1298087"/>
                <a:gd name="connsiteY0" fmla="*/ 0 h 334327"/>
                <a:gd name="connsiteX1" fmla="*/ 1298087 w 1298087"/>
                <a:gd name="connsiteY1" fmla="*/ 0 h 334327"/>
                <a:gd name="connsiteX2" fmla="*/ 1073003 w 1298087"/>
                <a:gd name="connsiteY2" fmla="*/ 334327 h 334327"/>
                <a:gd name="connsiteX3" fmla="*/ 0 w 1298087"/>
                <a:gd name="connsiteY3" fmla="*/ 307018 h 334327"/>
                <a:gd name="connsiteX4" fmla="*/ 336509 w 1298087"/>
                <a:gd name="connsiteY4" fmla="*/ 0 h 334327"/>
                <a:gd name="connsiteX0" fmla="*/ 336509 w 1298087"/>
                <a:gd name="connsiteY0" fmla="*/ 0 h 307018"/>
                <a:gd name="connsiteX1" fmla="*/ 1298087 w 1298087"/>
                <a:gd name="connsiteY1" fmla="*/ 0 h 307018"/>
                <a:gd name="connsiteX2" fmla="*/ 1049185 w 1298087"/>
                <a:gd name="connsiteY2" fmla="*/ 294605 h 307018"/>
                <a:gd name="connsiteX3" fmla="*/ 0 w 1298087"/>
                <a:gd name="connsiteY3" fmla="*/ 307018 h 307018"/>
                <a:gd name="connsiteX4" fmla="*/ 336509 w 1298087"/>
                <a:gd name="connsiteY4" fmla="*/ 0 h 307018"/>
                <a:gd name="connsiteX0" fmla="*/ 336509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36509 w 1250451"/>
                <a:gd name="connsiteY4" fmla="*/ 0 h 307018"/>
                <a:gd name="connsiteX0" fmla="*/ 372236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72236 w 1250451"/>
                <a:gd name="connsiteY4" fmla="*/ 0 h 307018"/>
                <a:gd name="connsiteX0" fmla="*/ 372236 w 1214724"/>
                <a:gd name="connsiteY0" fmla="*/ 0 h 307018"/>
                <a:gd name="connsiteX1" fmla="*/ 1214724 w 1214724"/>
                <a:gd name="connsiteY1" fmla="*/ 0 h 307018"/>
                <a:gd name="connsiteX2" fmla="*/ 1049185 w 1214724"/>
                <a:gd name="connsiteY2" fmla="*/ 294605 h 307018"/>
                <a:gd name="connsiteX3" fmla="*/ 0 w 1214724"/>
                <a:gd name="connsiteY3" fmla="*/ 307018 h 307018"/>
                <a:gd name="connsiteX4" fmla="*/ 372236 w 1214724"/>
                <a:gd name="connsiteY4" fmla="*/ 0 h 307018"/>
                <a:gd name="connsiteX0" fmla="*/ 324600 w 1167088"/>
                <a:gd name="connsiteY0" fmla="*/ 0 h 307018"/>
                <a:gd name="connsiteX1" fmla="*/ 1167088 w 1167088"/>
                <a:gd name="connsiteY1" fmla="*/ 0 h 307018"/>
                <a:gd name="connsiteX2" fmla="*/ 1001549 w 1167088"/>
                <a:gd name="connsiteY2" fmla="*/ 294605 h 307018"/>
                <a:gd name="connsiteX3" fmla="*/ 0 w 1167088"/>
                <a:gd name="connsiteY3" fmla="*/ 307018 h 307018"/>
                <a:gd name="connsiteX4" fmla="*/ 324600 w 1167088"/>
                <a:gd name="connsiteY4" fmla="*/ 0 h 307018"/>
                <a:gd name="connsiteX0" fmla="*/ 360327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60327 w 1202815"/>
                <a:gd name="connsiteY4" fmla="*/ 0 h 294605"/>
                <a:gd name="connsiteX0" fmla="*/ 312691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12691 w 1202815"/>
                <a:gd name="connsiteY4" fmla="*/ 0 h 294605"/>
                <a:gd name="connsiteX0" fmla="*/ 312691 w 1222167"/>
                <a:gd name="connsiteY0" fmla="*/ 0 h 294605"/>
                <a:gd name="connsiteX1" fmla="*/ 1222167 w 1222167"/>
                <a:gd name="connsiteY1" fmla="*/ 114752 h 294605"/>
                <a:gd name="connsiteX2" fmla="*/ 1037276 w 1222167"/>
                <a:gd name="connsiteY2" fmla="*/ 294605 h 294605"/>
                <a:gd name="connsiteX3" fmla="*/ 0 w 1222167"/>
                <a:gd name="connsiteY3" fmla="*/ 293777 h 294605"/>
                <a:gd name="connsiteX4" fmla="*/ 312691 w 1222167"/>
                <a:gd name="connsiteY4" fmla="*/ 0 h 294605"/>
                <a:gd name="connsiteX0" fmla="*/ 280437 w 1222167"/>
                <a:gd name="connsiteY0" fmla="*/ 0 h 187025"/>
                <a:gd name="connsiteX1" fmla="*/ 1222167 w 1222167"/>
                <a:gd name="connsiteY1" fmla="*/ 7172 h 187025"/>
                <a:gd name="connsiteX2" fmla="*/ 1037276 w 1222167"/>
                <a:gd name="connsiteY2" fmla="*/ 187025 h 187025"/>
                <a:gd name="connsiteX3" fmla="*/ 0 w 1222167"/>
                <a:gd name="connsiteY3" fmla="*/ 186197 h 187025"/>
                <a:gd name="connsiteX4" fmla="*/ 280437 w 1222167"/>
                <a:gd name="connsiteY4" fmla="*/ 0 h 187025"/>
                <a:gd name="connsiteX0" fmla="*/ 228831 w 1222167"/>
                <a:gd name="connsiteY0" fmla="*/ 0 h 179853"/>
                <a:gd name="connsiteX1" fmla="*/ 1222167 w 1222167"/>
                <a:gd name="connsiteY1" fmla="*/ 0 h 179853"/>
                <a:gd name="connsiteX2" fmla="*/ 1037276 w 1222167"/>
                <a:gd name="connsiteY2" fmla="*/ 179853 h 179853"/>
                <a:gd name="connsiteX3" fmla="*/ 0 w 1222167"/>
                <a:gd name="connsiteY3" fmla="*/ 179025 h 179853"/>
                <a:gd name="connsiteX4" fmla="*/ 228831 w 1222167"/>
                <a:gd name="connsiteY4" fmla="*/ 0 h 17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167" h="179853">
                  <a:moveTo>
                    <a:pt x="228831" y="0"/>
                  </a:moveTo>
                  <a:lnTo>
                    <a:pt x="1222167" y="0"/>
                  </a:lnTo>
                  <a:lnTo>
                    <a:pt x="1037276" y="179853"/>
                  </a:lnTo>
                  <a:lnTo>
                    <a:pt x="0" y="179025"/>
                  </a:lnTo>
                  <a:lnTo>
                    <a:pt x="228831" y="0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">
              <a:extLst>
                <a:ext uri="{FF2B5EF4-FFF2-40B4-BE49-F238E27FC236}">
                  <a16:creationId xmlns:a16="http://schemas.microsoft.com/office/drawing/2014/main" id="{E3738890-9DB3-A99C-C024-B0BB9170D2C6}"/>
                </a:ext>
              </a:extLst>
            </p:cNvPr>
            <p:cNvSpPr/>
            <p:nvPr/>
          </p:nvSpPr>
          <p:spPr>
            <a:xfrm>
              <a:off x="4817329" y="3540383"/>
              <a:ext cx="229176" cy="700392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0953 w 217269"/>
                <a:gd name="connsiteY0" fmla="*/ 181928 h 740246"/>
                <a:gd name="connsiteX1" fmla="*/ 217269 w 217269"/>
                <a:gd name="connsiteY1" fmla="*/ 0 h 740246"/>
                <a:gd name="connsiteX2" fmla="*/ 209649 w 217269"/>
                <a:gd name="connsiteY2" fmla="*/ 534474 h 740246"/>
                <a:gd name="connsiteX3" fmla="*/ 0 w 217269"/>
                <a:gd name="connsiteY3" fmla="*/ 740246 h 740246"/>
                <a:gd name="connsiteX4" fmla="*/ 10953 w 217269"/>
                <a:gd name="connsiteY4" fmla="*/ 181928 h 740246"/>
                <a:gd name="connsiteX0" fmla="*/ 10953 w 243463"/>
                <a:gd name="connsiteY0" fmla="*/ 181928 h 740246"/>
                <a:gd name="connsiteX1" fmla="*/ 243463 w 243463"/>
                <a:gd name="connsiteY1" fmla="*/ 0 h 740246"/>
                <a:gd name="connsiteX2" fmla="*/ 209649 w 243463"/>
                <a:gd name="connsiteY2" fmla="*/ 534474 h 740246"/>
                <a:gd name="connsiteX3" fmla="*/ 0 w 243463"/>
                <a:gd name="connsiteY3" fmla="*/ 740246 h 740246"/>
                <a:gd name="connsiteX4" fmla="*/ 10953 w 243463"/>
                <a:gd name="connsiteY4" fmla="*/ 181928 h 740246"/>
                <a:gd name="connsiteX0" fmla="*/ 10953 w 236320"/>
                <a:gd name="connsiteY0" fmla="*/ 187013 h 745331"/>
                <a:gd name="connsiteX1" fmla="*/ 236320 w 236320"/>
                <a:gd name="connsiteY1" fmla="*/ 0 h 745331"/>
                <a:gd name="connsiteX2" fmla="*/ 209649 w 236320"/>
                <a:gd name="connsiteY2" fmla="*/ 539559 h 745331"/>
                <a:gd name="connsiteX3" fmla="*/ 0 w 236320"/>
                <a:gd name="connsiteY3" fmla="*/ 745331 h 745331"/>
                <a:gd name="connsiteX4" fmla="*/ 10953 w 236320"/>
                <a:gd name="connsiteY4" fmla="*/ 187013 h 745331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02505 w 229176"/>
                <a:gd name="connsiteY2" fmla="*/ 539559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59900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72614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176" h="747873">
                  <a:moveTo>
                    <a:pt x="3809" y="187013"/>
                  </a:moveTo>
                  <a:lnTo>
                    <a:pt x="229176" y="0"/>
                  </a:lnTo>
                  <a:lnTo>
                    <a:pt x="212030" y="572614"/>
                  </a:lnTo>
                  <a:lnTo>
                    <a:pt x="0" y="747873"/>
                  </a:lnTo>
                  <a:cubicBezTo>
                    <a:pt x="1270" y="560920"/>
                    <a:pt x="2539" y="373966"/>
                    <a:pt x="3809" y="187013"/>
                  </a:cubicBez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8A4A41A-6EE3-213A-EDE8-E4BF344DCE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908616" y="3626343"/>
            <a:ext cx="7433933" cy="4955955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667F5B8C-A391-D43C-A77D-8EED72B5C690}"/>
              </a:ext>
            </a:extLst>
          </p:cNvPr>
          <p:cNvGrpSpPr/>
          <p:nvPr/>
        </p:nvGrpSpPr>
        <p:grpSpPr>
          <a:xfrm>
            <a:off x="3415522" y="2863880"/>
            <a:ext cx="1458048" cy="1214058"/>
            <a:chOff x="3601045" y="3523664"/>
            <a:chExt cx="1458048" cy="121405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D4AF692-C156-1145-4BEA-37EF9F58D687}"/>
                </a:ext>
              </a:extLst>
            </p:cNvPr>
            <p:cNvSpPr/>
            <p:nvPr/>
          </p:nvSpPr>
          <p:spPr>
            <a:xfrm rot="21353498">
              <a:off x="4965383" y="3779566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E8D6D82-0871-36FB-9D25-7434A4F04FD4}"/>
                </a:ext>
              </a:extLst>
            </p:cNvPr>
            <p:cNvSpPr/>
            <p:nvPr/>
          </p:nvSpPr>
          <p:spPr>
            <a:xfrm>
              <a:off x="4807475" y="3566870"/>
              <a:ext cx="226318" cy="709734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8097 w 226318"/>
                <a:gd name="connsiteY0" fmla="*/ 181928 h 709734"/>
                <a:gd name="connsiteX1" fmla="*/ 224413 w 226318"/>
                <a:gd name="connsiteY1" fmla="*/ 0 h 709734"/>
                <a:gd name="connsiteX2" fmla="*/ 226318 w 226318"/>
                <a:gd name="connsiteY2" fmla="*/ 532092 h 709734"/>
                <a:gd name="connsiteX3" fmla="*/ 0 w 226318"/>
                <a:gd name="connsiteY3" fmla="*/ 709734 h 709734"/>
                <a:gd name="connsiteX4" fmla="*/ 18097 w 226318"/>
                <a:gd name="connsiteY4" fmla="*/ 181928 h 709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318" h="709734">
                  <a:moveTo>
                    <a:pt x="18097" y="181928"/>
                  </a:moveTo>
                  <a:lnTo>
                    <a:pt x="224413" y="0"/>
                  </a:lnTo>
                  <a:lnTo>
                    <a:pt x="226318" y="532092"/>
                  </a:lnTo>
                  <a:lnTo>
                    <a:pt x="0" y="709734"/>
                  </a:lnTo>
                  <a:lnTo>
                    <a:pt x="18097" y="181928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A5FF81F-4742-FD5E-5FDB-2617309095B1}"/>
                </a:ext>
              </a:extLst>
            </p:cNvPr>
            <p:cNvSpPr/>
            <p:nvPr/>
          </p:nvSpPr>
          <p:spPr>
            <a:xfrm rot="166327">
              <a:off x="4031860" y="3825910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EE62D8-929C-1119-AE31-D00E85B55CE9}"/>
                </a:ext>
              </a:extLst>
            </p:cNvPr>
            <p:cNvSpPr/>
            <p:nvPr/>
          </p:nvSpPr>
          <p:spPr>
            <a:xfrm rot="166327">
              <a:off x="3688734" y="3995063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43BEE80-5029-0E1D-3E4D-B3C36D9FBE00}"/>
                </a:ext>
              </a:extLst>
            </p:cNvPr>
            <p:cNvSpPr/>
            <p:nvPr/>
          </p:nvSpPr>
          <p:spPr>
            <a:xfrm rot="21353498">
              <a:off x="4742536" y="3986184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F0359FB-4101-43D2-7266-85F7DECD6ECD}"/>
                </a:ext>
              </a:extLst>
            </p:cNvPr>
            <p:cNvSpPr/>
            <p:nvPr/>
          </p:nvSpPr>
          <p:spPr>
            <a:xfrm>
              <a:off x="3601045" y="3766503"/>
              <a:ext cx="1209822" cy="519624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B69F77C-BA77-47DF-EF2B-85D3F3174CBF}"/>
                </a:ext>
              </a:extLst>
            </p:cNvPr>
            <p:cNvSpPr/>
            <p:nvPr/>
          </p:nvSpPr>
          <p:spPr>
            <a:xfrm>
              <a:off x="3601045" y="3723959"/>
              <a:ext cx="1209822" cy="519624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BE0D955-04CC-49A0-E261-22EEE2634541}"/>
                </a:ext>
              </a:extLst>
            </p:cNvPr>
            <p:cNvSpPr/>
            <p:nvPr/>
          </p:nvSpPr>
          <p:spPr>
            <a:xfrm>
              <a:off x="3676995" y="3837889"/>
              <a:ext cx="1057921" cy="313007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AA220FF-DF20-58DA-871F-306799E9C039}"/>
                </a:ext>
              </a:extLst>
            </p:cNvPr>
            <p:cNvSpPr/>
            <p:nvPr/>
          </p:nvSpPr>
          <p:spPr>
            <a:xfrm flipV="1">
              <a:off x="4110204" y="3929098"/>
              <a:ext cx="136989" cy="14273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023A9D8-562D-62D8-0597-D051F67F4349}"/>
                </a:ext>
              </a:extLst>
            </p:cNvPr>
            <p:cNvSpPr/>
            <p:nvPr/>
          </p:nvSpPr>
          <p:spPr>
            <a:xfrm>
              <a:off x="3615396" y="3523664"/>
              <a:ext cx="1443697" cy="191087"/>
            </a:xfrm>
            <a:custGeom>
              <a:avLst/>
              <a:gdLst>
                <a:gd name="connsiteX0" fmla="*/ 0 w 919374"/>
                <a:gd name="connsiteY0" fmla="*/ 0 h 263989"/>
                <a:gd name="connsiteX1" fmla="*/ 919374 w 919374"/>
                <a:gd name="connsiteY1" fmla="*/ 0 h 263989"/>
                <a:gd name="connsiteX2" fmla="*/ 919374 w 919374"/>
                <a:gd name="connsiteY2" fmla="*/ 263989 h 263989"/>
                <a:gd name="connsiteX3" fmla="*/ 0 w 919374"/>
                <a:gd name="connsiteY3" fmla="*/ 263989 h 263989"/>
                <a:gd name="connsiteX4" fmla="*/ 0 w 919374"/>
                <a:gd name="connsiteY4" fmla="*/ 0 h 263989"/>
                <a:gd name="connsiteX0" fmla="*/ 407963 w 1327337"/>
                <a:gd name="connsiteY0" fmla="*/ 0 h 334327"/>
                <a:gd name="connsiteX1" fmla="*/ 1327337 w 1327337"/>
                <a:gd name="connsiteY1" fmla="*/ 0 h 334327"/>
                <a:gd name="connsiteX2" fmla="*/ 1327337 w 1327337"/>
                <a:gd name="connsiteY2" fmla="*/ 263989 h 334327"/>
                <a:gd name="connsiteX3" fmla="*/ 0 w 1327337"/>
                <a:gd name="connsiteY3" fmla="*/ 334327 h 334327"/>
                <a:gd name="connsiteX4" fmla="*/ 407963 w 1327337"/>
                <a:gd name="connsiteY4" fmla="*/ 0 h 334327"/>
                <a:gd name="connsiteX0" fmla="*/ 407963 w 1327337"/>
                <a:gd name="connsiteY0" fmla="*/ 0 h 404666"/>
                <a:gd name="connsiteX1" fmla="*/ 1327337 w 1327337"/>
                <a:gd name="connsiteY1" fmla="*/ 0 h 404666"/>
                <a:gd name="connsiteX2" fmla="*/ 1144457 w 1327337"/>
                <a:gd name="connsiteY2" fmla="*/ 404666 h 404666"/>
                <a:gd name="connsiteX3" fmla="*/ 0 w 1327337"/>
                <a:gd name="connsiteY3" fmla="*/ 334327 h 404666"/>
                <a:gd name="connsiteX4" fmla="*/ 407963 w 1327337"/>
                <a:gd name="connsiteY4" fmla="*/ 0 h 404666"/>
                <a:gd name="connsiteX0" fmla="*/ 407963 w 1369541"/>
                <a:gd name="connsiteY0" fmla="*/ 0 h 404666"/>
                <a:gd name="connsiteX1" fmla="*/ 1369541 w 1369541"/>
                <a:gd name="connsiteY1" fmla="*/ 70339 h 404666"/>
                <a:gd name="connsiteX2" fmla="*/ 1144457 w 1369541"/>
                <a:gd name="connsiteY2" fmla="*/ 404666 h 404666"/>
                <a:gd name="connsiteX3" fmla="*/ 0 w 1369541"/>
                <a:gd name="connsiteY3" fmla="*/ 334327 h 404666"/>
                <a:gd name="connsiteX4" fmla="*/ 407963 w 1369541"/>
                <a:gd name="connsiteY4" fmla="*/ 0 h 404666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263988 h 334327"/>
                <a:gd name="connsiteX4" fmla="*/ 407963 w 1369541"/>
                <a:gd name="connsiteY4" fmla="*/ 0 h 334327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320259 h 334327"/>
                <a:gd name="connsiteX4" fmla="*/ 407963 w 1369541"/>
                <a:gd name="connsiteY4" fmla="*/ 0 h 334327"/>
                <a:gd name="connsiteX0" fmla="*/ 336509 w 1298087"/>
                <a:gd name="connsiteY0" fmla="*/ 0 h 334327"/>
                <a:gd name="connsiteX1" fmla="*/ 1298087 w 1298087"/>
                <a:gd name="connsiteY1" fmla="*/ 0 h 334327"/>
                <a:gd name="connsiteX2" fmla="*/ 1073003 w 1298087"/>
                <a:gd name="connsiteY2" fmla="*/ 334327 h 334327"/>
                <a:gd name="connsiteX3" fmla="*/ 0 w 1298087"/>
                <a:gd name="connsiteY3" fmla="*/ 307018 h 334327"/>
                <a:gd name="connsiteX4" fmla="*/ 336509 w 1298087"/>
                <a:gd name="connsiteY4" fmla="*/ 0 h 334327"/>
                <a:gd name="connsiteX0" fmla="*/ 336509 w 1298087"/>
                <a:gd name="connsiteY0" fmla="*/ 0 h 307018"/>
                <a:gd name="connsiteX1" fmla="*/ 1298087 w 1298087"/>
                <a:gd name="connsiteY1" fmla="*/ 0 h 307018"/>
                <a:gd name="connsiteX2" fmla="*/ 1049185 w 1298087"/>
                <a:gd name="connsiteY2" fmla="*/ 294605 h 307018"/>
                <a:gd name="connsiteX3" fmla="*/ 0 w 1298087"/>
                <a:gd name="connsiteY3" fmla="*/ 307018 h 307018"/>
                <a:gd name="connsiteX4" fmla="*/ 336509 w 1298087"/>
                <a:gd name="connsiteY4" fmla="*/ 0 h 307018"/>
                <a:gd name="connsiteX0" fmla="*/ 336509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36509 w 1250451"/>
                <a:gd name="connsiteY4" fmla="*/ 0 h 307018"/>
                <a:gd name="connsiteX0" fmla="*/ 372236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72236 w 1250451"/>
                <a:gd name="connsiteY4" fmla="*/ 0 h 307018"/>
                <a:gd name="connsiteX0" fmla="*/ 372236 w 1214724"/>
                <a:gd name="connsiteY0" fmla="*/ 0 h 307018"/>
                <a:gd name="connsiteX1" fmla="*/ 1214724 w 1214724"/>
                <a:gd name="connsiteY1" fmla="*/ 0 h 307018"/>
                <a:gd name="connsiteX2" fmla="*/ 1049185 w 1214724"/>
                <a:gd name="connsiteY2" fmla="*/ 294605 h 307018"/>
                <a:gd name="connsiteX3" fmla="*/ 0 w 1214724"/>
                <a:gd name="connsiteY3" fmla="*/ 307018 h 307018"/>
                <a:gd name="connsiteX4" fmla="*/ 372236 w 1214724"/>
                <a:gd name="connsiteY4" fmla="*/ 0 h 307018"/>
                <a:gd name="connsiteX0" fmla="*/ 324600 w 1167088"/>
                <a:gd name="connsiteY0" fmla="*/ 0 h 307018"/>
                <a:gd name="connsiteX1" fmla="*/ 1167088 w 1167088"/>
                <a:gd name="connsiteY1" fmla="*/ 0 h 307018"/>
                <a:gd name="connsiteX2" fmla="*/ 1001549 w 1167088"/>
                <a:gd name="connsiteY2" fmla="*/ 294605 h 307018"/>
                <a:gd name="connsiteX3" fmla="*/ 0 w 1167088"/>
                <a:gd name="connsiteY3" fmla="*/ 307018 h 307018"/>
                <a:gd name="connsiteX4" fmla="*/ 324600 w 1167088"/>
                <a:gd name="connsiteY4" fmla="*/ 0 h 307018"/>
                <a:gd name="connsiteX0" fmla="*/ 360327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60327 w 1202815"/>
                <a:gd name="connsiteY4" fmla="*/ 0 h 294605"/>
                <a:gd name="connsiteX0" fmla="*/ 312691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12691 w 1202815"/>
                <a:gd name="connsiteY4" fmla="*/ 0 h 294605"/>
                <a:gd name="connsiteX0" fmla="*/ 312691 w 1222167"/>
                <a:gd name="connsiteY0" fmla="*/ 0 h 294605"/>
                <a:gd name="connsiteX1" fmla="*/ 1222167 w 1222167"/>
                <a:gd name="connsiteY1" fmla="*/ 114752 h 294605"/>
                <a:gd name="connsiteX2" fmla="*/ 1037276 w 1222167"/>
                <a:gd name="connsiteY2" fmla="*/ 294605 h 294605"/>
                <a:gd name="connsiteX3" fmla="*/ 0 w 1222167"/>
                <a:gd name="connsiteY3" fmla="*/ 293777 h 294605"/>
                <a:gd name="connsiteX4" fmla="*/ 312691 w 1222167"/>
                <a:gd name="connsiteY4" fmla="*/ 0 h 294605"/>
                <a:gd name="connsiteX0" fmla="*/ 280437 w 1222167"/>
                <a:gd name="connsiteY0" fmla="*/ 0 h 187025"/>
                <a:gd name="connsiteX1" fmla="*/ 1222167 w 1222167"/>
                <a:gd name="connsiteY1" fmla="*/ 7172 h 187025"/>
                <a:gd name="connsiteX2" fmla="*/ 1037276 w 1222167"/>
                <a:gd name="connsiteY2" fmla="*/ 187025 h 187025"/>
                <a:gd name="connsiteX3" fmla="*/ 0 w 1222167"/>
                <a:gd name="connsiteY3" fmla="*/ 186197 h 187025"/>
                <a:gd name="connsiteX4" fmla="*/ 280437 w 1222167"/>
                <a:gd name="connsiteY4" fmla="*/ 0 h 187025"/>
                <a:gd name="connsiteX0" fmla="*/ 228831 w 1222167"/>
                <a:gd name="connsiteY0" fmla="*/ 0 h 179853"/>
                <a:gd name="connsiteX1" fmla="*/ 1222167 w 1222167"/>
                <a:gd name="connsiteY1" fmla="*/ 0 h 179853"/>
                <a:gd name="connsiteX2" fmla="*/ 1037276 w 1222167"/>
                <a:gd name="connsiteY2" fmla="*/ 179853 h 179853"/>
                <a:gd name="connsiteX3" fmla="*/ 0 w 1222167"/>
                <a:gd name="connsiteY3" fmla="*/ 179025 h 179853"/>
                <a:gd name="connsiteX4" fmla="*/ 228831 w 1222167"/>
                <a:gd name="connsiteY4" fmla="*/ 0 h 17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167" h="179853">
                  <a:moveTo>
                    <a:pt x="228831" y="0"/>
                  </a:moveTo>
                  <a:lnTo>
                    <a:pt x="1222167" y="0"/>
                  </a:lnTo>
                  <a:lnTo>
                    <a:pt x="1037276" y="179853"/>
                  </a:lnTo>
                  <a:lnTo>
                    <a:pt x="0" y="179025"/>
                  </a:lnTo>
                  <a:lnTo>
                    <a:pt x="228831" y="0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1">
              <a:extLst>
                <a:ext uri="{FF2B5EF4-FFF2-40B4-BE49-F238E27FC236}">
                  <a16:creationId xmlns:a16="http://schemas.microsoft.com/office/drawing/2014/main" id="{B58A588A-86FF-AFF3-53A4-CF31A5DC4152}"/>
                </a:ext>
              </a:extLst>
            </p:cNvPr>
            <p:cNvSpPr/>
            <p:nvPr/>
          </p:nvSpPr>
          <p:spPr>
            <a:xfrm>
              <a:off x="4817329" y="3540383"/>
              <a:ext cx="229176" cy="700392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0953 w 217269"/>
                <a:gd name="connsiteY0" fmla="*/ 181928 h 740246"/>
                <a:gd name="connsiteX1" fmla="*/ 217269 w 217269"/>
                <a:gd name="connsiteY1" fmla="*/ 0 h 740246"/>
                <a:gd name="connsiteX2" fmla="*/ 209649 w 217269"/>
                <a:gd name="connsiteY2" fmla="*/ 534474 h 740246"/>
                <a:gd name="connsiteX3" fmla="*/ 0 w 217269"/>
                <a:gd name="connsiteY3" fmla="*/ 740246 h 740246"/>
                <a:gd name="connsiteX4" fmla="*/ 10953 w 217269"/>
                <a:gd name="connsiteY4" fmla="*/ 181928 h 740246"/>
                <a:gd name="connsiteX0" fmla="*/ 10953 w 243463"/>
                <a:gd name="connsiteY0" fmla="*/ 181928 h 740246"/>
                <a:gd name="connsiteX1" fmla="*/ 243463 w 243463"/>
                <a:gd name="connsiteY1" fmla="*/ 0 h 740246"/>
                <a:gd name="connsiteX2" fmla="*/ 209649 w 243463"/>
                <a:gd name="connsiteY2" fmla="*/ 534474 h 740246"/>
                <a:gd name="connsiteX3" fmla="*/ 0 w 243463"/>
                <a:gd name="connsiteY3" fmla="*/ 740246 h 740246"/>
                <a:gd name="connsiteX4" fmla="*/ 10953 w 243463"/>
                <a:gd name="connsiteY4" fmla="*/ 181928 h 740246"/>
                <a:gd name="connsiteX0" fmla="*/ 10953 w 236320"/>
                <a:gd name="connsiteY0" fmla="*/ 187013 h 745331"/>
                <a:gd name="connsiteX1" fmla="*/ 236320 w 236320"/>
                <a:gd name="connsiteY1" fmla="*/ 0 h 745331"/>
                <a:gd name="connsiteX2" fmla="*/ 209649 w 236320"/>
                <a:gd name="connsiteY2" fmla="*/ 539559 h 745331"/>
                <a:gd name="connsiteX3" fmla="*/ 0 w 236320"/>
                <a:gd name="connsiteY3" fmla="*/ 745331 h 745331"/>
                <a:gd name="connsiteX4" fmla="*/ 10953 w 236320"/>
                <a:gd name="connsiteY4" fmla="*/ 187013 h 745331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02505 w 229176"/>
                <a:gd name="connsiteY2" fmla="*/ 539559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59900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72614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176" h="747873">
                  <a:moveTo>
                    <a:pt x="3809" y="187013"/>
                  </a:moveTo>
                  <a:lnTo>
                    <a:pt x="229176" y="0"/>
                  </a:lnTo>
                  <a:lnTo>
                    <a:pt x="212030" y="572614"/>
                  </a:lnTo>
                  <a:lnTo>
                    <a:pt x="0" y="747873"/>
                  </a:lnTo>
                  <a:cubicBezTo>
                    <a:pt x="1270" y="560920"/>
                    <a:pt x="2539" y="373966"/>
                    <a:pt x="3809" y="187013"/>
                  </a:cubicBez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25B17BA-87D6-21F4-EE5D-2D0BA4DC0839}"/>
              </a:ext>
            </a:extLst>
          </p:cNvPr>
          <p:cNvGrpSpPr/>
          <p:nvPr/>
        </p:nvGrpSpPr>
        <p:grpSpPr>
          <a:xfrm>
            <a:off x="4463049" y="1036039"/>
            <a:ext cx="4563521" cy="623379"/>
            <a:chOff x="3845293" y="1070530"/>
            <a:chExt cx="4563521" cy="62337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0BFE515-2E0C-C72F-C539-53195D7544DD}"/>
                </a:ext>
              </a:extLst>
            </p:cNvPr>
            <p:cNvGrpSpPr/>
            <p:nvPr/>
          </p:nvGrpSpPr>
          <p:grpSpPr>
            <a:xfrm>
              <a:off x="3845293" y="1070530"/>
              <a:ext cx="595521" cy="623377"/>
              <a:chOff x="4890879" y="2017393"/>
              <a:chExt cx="595521" cy="623377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8F3B97CB-1A36-7ED0-3990-F7BA6E4A2827}"/>
                  </a:ext>
                </a:extLst>
              </p:cNvPr>
              <p:cNvSpPr/>
              <p:nvPr/>
            </p:nvSpPr>
            <p:spPr>
              <a:xfrm>
                <a:off x="4890879" y="2017393"/>
                <a:ext cx="595521" cy="623377"/>
              </a:xfrm>
              <a:prstGeom prst="rect">
                <a:avLst/>
              </a:prstGeom>
              <a:solidFill>
                <a:srgbClr val="B18B74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5BEDB51F-57B7-4A59-61B2-5ECD686B34EF}"/>
                  </a:ext>
                </a:extLst>
              </p:cNvPr>
              <p:cNvSpPr/>
              <p:nvPr/>
            </p:nvSpPr>
            <p:spPr>
              <a:xfrm>
                <a:off x="4939404" y="2068188"/>
                <a:ext cx="498469" cy="5217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F6E0B28-7C77-6B5F-FD67-84FCAAE83ACB}"/>
                </a:ext>
              </a:extLst>
            </p:cNvPr>
            <p:cNvGrpSpPr/>
            <p:nvPr/>
          </p:nvGrpSpPr>
          <p:grpSpPr>
            <a:xfrm>
              <a:off x="7813293" y="1070532"/>
              <a:ext cx="595521" cy="623377"/>
              <a:chOff x="4890879" y="2017393"/>
              <a:chExt cx="595521" cy="623377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235757A6-D315-7DE0-FF69-823ADF2EBC31}"/>
                  </a:ext>
                </a:extLst>
              </p:cNvPr>
              <p:cNvSpPr/>
              <p:nvPr/>
            </p:nvSpPr>
            <p:spPr>
              <a:xfrm>
                <a:off x="4890879" y="2017393"/>
                <a:ext cx="595521" cy="623377"/>
              </a:xfrm>
              <a:prstGeom prst="rect">
                <a:avLst/>
              </a:prstGeom>
              <a:solidFill>
                <a:srgbClr val="B18B74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44732872-11B8-F0B5-600A-ABB288336162}"/>
                  </a:ext>
                </a:extLst>
              </p:cNvPr>
              <p:cNvSpPr/>
              <p:nvPr/>
            </p:nvSpPr>
            <p:spPr>
              <a:xfrm>
                <a:off x="4939404" y="2068188"/>
                <a:ext cx="498469" cy="5217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3C61726F-AA10-A16F-EB9B-872B2F09829B}"/>
              </a:ext>
            </a:extLst>
          </p:cNvPr>
          <p:cNvSpPr/>
          <p:nvPr/>
        </p:nvSpPr>
        <p:spPr>
          <a:xfrm>
            <a:off x="4882846" y="1914851"/>
            <a:ext cx="3756074" cy="2138290"/>
          </a:xfrm>
          <a:prstGeom prst="rect">
            <a:avLst/>
          </a:prstGeom>
          <a:solidFill>
            <a:srgbClr val="B18B7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F64F12D-1650-913C-542D-1C3AB3077412}"/>
              </a:ext>
            </a:extLst>
          </p:cNvPr>
          <p:cNvGrpSpPr/>
          <p:nvPr/>
        </p:nvGrpSpPr>
        <p:grpSpPr>
          <a:xfrm>
            <a:off x="4052853" y="2885521"/>
            <a:ext cx="5444197" cy="1617786"/>
            <a:chOff x="4459459" y="3699802"/>
            <a:chExt cx="5444197" cy="1617786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698151D-CBD1-956E-5472-AA84D564E117}"/>
                </a:ext>
              </a:extLst>
            </p:cNvPr>
            <p:cNvSpPr/>
            <p:nvPr/>
          </p:nvSpPr>
          <p:spPr>
            <a:xfrm>
              <a:off x="4459459" y="3699802"/>
              <a:ext cx="5444197" cy="1182368"/>
            </a:xfrm>
            <a:custGeom>
              <a:avLst/>
              <a:gdLst>
                <a:gd name="connsiteX0" fmla="*/ 0 w 5444197"/>
                <a:gd name="connsiteY0" fmla="*/ 0 h 1154232"/>
                <a:gd name="connsiteX1" fmla="*/ 5444197 w 5444197"/>
                <a:gd name="connsiteY1" fmla="*/ 0 h 1154232"/>
                <a:gd name="connsiteX2" fmla="*/ 5444197 w 5444197"/>
                <a:gd name="connsiteY2" fmla="*/ 1154232 h 1154232"/>
                <a:gd name="connsiteX3" fmla="*/ 0 w 5444197"/>
                <a:gd name="connsiteY3" fmla="*/ 1154232 h 1154232"/>
                <a:gd name="connsiteX4" fmla="*/ 0 w 5444197"/>
                <a:gd name="connsiteY4" fmla="*/ 0 h 1154232"/>
                <a:gd name="connsiteX0" fmla="*/ 858129 w 5444197"/>
                <a:gd name="connsiteY0" fmla="*/ 0 h 1182368"/>
                <a:gd name="connsiteX1" fmla="*/ 5444197 w 5444197"/>
                <a:gd name="connsiteY1" fmla="*/ 28136 h 1182368"/>
                <a:gd name="connsiteX2" fmla="*/ 5444197 w 5444197"/>
                <a:gd name="connsiteY2" fmla="*/ 1182368 h 1182368"/>
                <a:gd name="connsiteX3" fmla="*/ 0 w 5444197"/>
                <a:gd name="connsiteY3" fmla="*/ 1182368 h 1182368"/>
                <a:gd name="connsiteX4" fmla="*/ 858129 w 5444197"/>
                <a:gd name="connsiteY4" fmla="*/ 0 h 1182368"/>
                <a:gd name="connsiteX0" fmla="*/ 858129 w 5444197"/>
                <a:gd name="connsiteY0" fmla="*/ 0 h 1182368"/>
                <a:gd name="connsiteX1" fmla="*/ 4417256 w 5444197"/>
                <a:gd name="connsiteY1" fmla="*/ 56272 h 1182368"/>
                <a:gd name="connsiteX2" fmla="*/ 5444197 w 5444197"/>
                <a:gd name="connsiteY2" fmla="*/ 1182368 h 1182368"/>
                <a:gd name="connsiteX3" fmla="*/ 0 w 5444197"/>
                <a:gd name="connsiteY3" fmla="*/ 1182368 h 1182368"/>
                <a:gd name="connsiteX4" fmla="*/ 858129 w 5444197"/>
                <a:gd name="connsiteY4" fmla="*/ 0 h 1182368"/>
                <a:gd name="connsiteX0" fmla="*/ 858129 w 5444197"/>
                <a:gd name="connsiteY0" fmla="*/ 0 h 1182368"/>
                <a:gd name="connsiteX1" fmla="*/ 4501662 w 5444197"/>
                <a:gd name="connsiteY1" fmla="*/ 56272 h 1182368"/>
                <a:gd name="connsiteX2" fmla="*/ 5444197 w 5444197"/>
                <a:gd name="connsiteY2" fmla="*/ 1182368 h 1182368"/>
                <a:gd name="connsiteX3" fmla="*/ 0 w 5444197"/>
                <a:gd name="connsiteY3" fmla="*/ 1182368 h 1182368"/>
                <a:gd name="connsiteX4" fmla="*/ 858129 w 5444197"/>
                <a:gd name="connsiteY4" fmla="*/ 0 h 1182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44197" h="1182368">
                  <a:moveTo>
                    <a:pt x="858129" y="0"/>
                  </a:moveTo>
                  <a:lnTo>
                    <a:pt x="4501662" y="56272"/>
                  </a:lnTo>
                  <a:lnTo>
                    <a:pt x="5444197" y="1182368"/>
                  </a:lnTo>
                  <a:lnTo>
                    <a:pt x="0" y="1182368"/>
                  </a:lnTo>
                  <a:lnTo>
                    <a:pt x="858129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680EDCC-23D1-7B10-64F4-E79F08B12328}"/>
                </a:ext>
              </a:extLst>
            </p:cNvPr>
            <p:cNvSpPr/>
            <p:nvPr/>
          </p:nvSpPr>
          <p:spPr>
            <a:xfrm>
              <a:off x="4459459" y="4867422"/>
              <a:ext cx="5444196" cy="4501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0469B58-190A-58C2-3A86-7F00327FACD6}"/>
              </a:ext>
            </a:extLst>
          </p:cNvPr>
          <p:cNvSpPr/>
          <p:nvPr/>
        </p:nvSpPr>
        <p:spPr>
          <a:xfrm>
            <a:off x="4934278" y="2276831"/>
            <a:ext cx="1406770" cy="879672"/>
          </a:xfrm>
          <a:custGeom>
            <a:avLst/>
            <a:gdLst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68759 w 1406770"/>
              <a:gd name="connsiteY1" fmla="*/ 140677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54691 h 857790"/>
              <a:gd name="connsiteX1" fmla="*/ 168759 w 1406770"/>
              <a:gd name="connsiteY1" fmla="*/ 154745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1546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06770" h="879672">
                <a:moveTo>
                  <a:pt x="0" y="154691"/>
                </a:moveTo>
                <a:cubicBezTo>
                  <a:pt x="0" y="77027"/>
                  <a:pt x="91095" y="84406"/>
                  <a:pt x="168759" y="84406"/>
                </a:cubicBezTo>
                <a:cubicBezTo>
                  <a:pt x="543934" y="84406"/>
                  <a:pt x="905040" y="225083"/>
                  <a:pt x="1266147" y="0"/>
                </a:cubicBezTo>
                <a:cubicBezTo>
                  <a:pt x="1343811" y="0"/>
                  <a:pt x="1406770" y="77027"/>
                  <a:pt x="1406770" y="154691"/>
                </a:cubicBezTo>
                <a:cubicBezTo>
                  <a:pt x="1392703" y="398454"/>
                  <a:pt x="1392702" y="487472"/>
                  <a:pt x="1406770" y="717167"/>
                </a:cubicBezTo>
                <a:cubicBezTo>
                  <a:pt x="1406770" y="794831"/>
                  <a:pt x="1386014" y="829655"/>
                  <a:pt x="1308350" y="829655"/>
                </a:cubicBezTo>
                <a:cubicBezTo>
                  <a:pt x="815945" y="942196"/>
                  <a:pt x="576758" y="829654"/>
                  <a:pt x="210962" y="829654"/>
                </a:cubicBezTo>
                <a:cubicBezTo>
                  <a:pt x="133298" y="829654"/>
                  <a:pt x="0" y="794831"/>
                  <a:pt x="0" y="717167"/>
                </a:cubicBezTo>
                <a:cubicBezTo>
                  <a:pt x="70339" y="571878"/>
                  <a:pt x="98474" y="342183"/>
                  <a:pt x="0" y="1546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11">
            <a:extLst>
              <a:ext uri="{FF2B5EF4-FFF2-40B4-BE49-F238E27FC236}">
                <a16:creationId xmlns:a16="http://schemas.microsoft.com/office/drawing/2014/main" id="{41544C20-6AA7-DAE1-229C-2FF145C464FC}"/>
              </a:ext>
            </a:extLst>
          </p:cNvPr>
          <p:cNvSpPr/>
          <p:nvPr/>
        </p:nvSpPr>
        <p:spPr>
          <a:xfrm flipH="1">
            <a:off x="6853012" y="2248298"/>
            <a:ext cx="1406770" cy="879672"/>
          </a:xfrm>
          <a:custGeom>
            <a:avLst/>
            <a:gdLst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68759 w 1406770"/>
              <a:gd name="connsiteY1" fmla="*/ 140677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54691 h 857790"/>
              <a:gd name="connsiteX1" fmla="*/ 168759 w 1406770"/>
              <a:gd name="connsiteY1" fmla="*/ 154745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1546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06770" h="879672">
                <a:moveTo>
                  <a:pt x="0" y="154691"/>
                </a:moveTo>
                <a:cubicBezTo>
                  <a:pt x="0" y="77027"/>
                  <a:pt x="91095" y="84406"/>
                  <a:pt x="168759" y="84406"/>
                </a:cubicBezTo>
                <a:cubicBezTo>
                  <a:pt x="543934" y="84406"/>
                  <a:pt x="905040" y="225083"/>
                  <a:pt x="1266147" y="0"/>
                </a:cubicBezTo>
                <a:cubicBezTo>
                  <a:pt x="1343811" y="0"/>
                  <a:pt x="1406770" y="77027"/>
                  <a:pt x="1406770" y="154691"/>
                </a:cubicBezTo>
                <a:cubicBezTo>
                  <a:pt x="1392703" y="398454"/>
                  <a:pt x="1392702" y="487472"/>
                  <a:pt x="1406770" y="717167"/>
                </a:cubicBezTo>
                <a:cubicBezTo>
                  <a:pt x="1406770" y="794831"/>
                  <a:pt x="1386014" y="829655"/>
                  <a:pt x="1308350" y="829655"/>
                </a:cubicBezTo>
                <a:cubicBezTo>
                  <a:pt x="815945" y="942196"/>
                  <a:pt x="576758" y="829654"/>
                  <a:pt x="210962" y="829654"/>
                </a:cubicBezTo>
                <a:cubicBezTo>
                  <a:pt x="133298" y="829654"/>
                  <a:pt x="0" y="794831"/>
                  <a:pt x="0" y="717167"/>
                </a:cubicBezTo>
                <a:cubicBezTo>
                  <a:pt x="70339" y="571878"/>
                  <a:pt x="98474" y="342183"/>
                  <a:pt x="0" y="1546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: Rounded Corners 11">
            <a:extLst>
              <a:ext uri="{FF2B5EF4-FFF2-40B4-BE49-F238E27FC236}">
                <a16:creationId xmlns:a16="http://schemas.microsoft.com/office/drawing/2014/main" id="{9A0A1193-6B55-F1D4-C2CD-D3C4F57FEE67}"/>
              </a:ext>
            </a:extLst>
          </p:cNvPr>
          <p:cNvSpPr/>
          <p:nvPr/>
        </p:nvSpPr>
        <p:spPr>
          <a:xfrm flipH="1">
            <a:off x="6065807" y="2546049"/>
            <a:ext cx="1406770" cy="799630"/>
          </a:xfrm>
          <a:custGeom>
            <a:avLst/>
            <a:gdLst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68759 w 1406770"/>
              <a:gd name="connsiteY1" fmla="*/ 140677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54691 h 857790"/>
              <a:gd name="connsiteX1" fmla="*/ 168759 w 1406770"/>
              <a:gd name="connsiteY1" fmla="*/ 154745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1546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2308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  <a:gd name="connsiteX0" fmla="*/ 3457 w 1410227"/>
              <a:gd name="connsiteY0" fmla="*/ 70579 h 795560"/>
              <a:gd name="connsiteX1" fmla="*/ 172216 w 1410227"/>
              <a:gd name="connsiteY1" fmla="*/ 294 h 795560"/>
              <a:gd name="connsiteX2" fmla="*/ 1269604 w 1410227"/>
              <a:gd name="connsiteY2" fmla="*/ 11138 h 795560"/>
              <a:gd name="connsiteX3" fmla="*/ 1410227 w 1410227"/>
              <a:gd name="connsiteY3" fmla="*/ 146779 h 795560"/>
              <a:gd name="connsiteX4" fmla="*/ 1410227 w 1410227"/>
              <a:gd name="connsiteY4" fmla="*/ 633055 h 795560"/>
              <a:gd name="connsiteX5" fmla="*/ 1311807 w 1410227"/>
              <a:gd name="connsiteY5" fmla="*/ 745543 h 795560"/>
              <a:gd name="connsiteX6" fmla="*/ 214419 w 1410227"/>
              <a:gd name="connsiteY6" fmla="*/ 745542 h 795560"/>
              <a:gd name="connsiteX7" fmla="*/ 3457 w 1410227"/>
              <a:gd name="connsiteY7" fmla="*/ 633055 h 795560"/>
              <a:gd name="connsiteX8" fmla="*/ 3457 w 1410227"/>
              <a:gd name="connsiteY8" fmla="*/ 70579 h 795560"/>
              <a:gd name="connsiteX0" fmla="*/ 3457 w 1410227"/>
              <a:gd name="connsiteY0" fmla="*/ 70706 h 795687"/>
              <a:gd name="connsiteX1" fmla="*/ 172216 w 1410227"/>
              <a:gd name="connsiteY1" fmla="*/ 421 h 795687"/>
              <a:gd name="connsiteX2" fmla="*/ 1269604 w 1410227"/>
              <a:gd name="connsiteY2" fmla="*/ 11265 h 795687"/>
              <a:gd name="connsiteX3" fmla="*/ 1410227 w 1410227"/>
              <a:gd name="connsiteY3" fmla="*/ 146906 h 795687"/>
              <a:gd name="connsiteX4" fmla="*/ 1410227 w 1410227"/>
              <a:gd name="connsiteY4" fmla="*/ 633182 h 795687"/>
              <a:gd name="connsiteX5" fmla="*/ 1311807 w 1410227"/>
              <a:gd name="connsiteY5" fmla="*/ 745670 h 795687"/>
              <a:gd name="connsiteX6" fmla="*/ 214419 w 1410227"/>
              <a:gd name="connsiteY6" fmla="*/ 745669 h 795687"/>
              <a:gd name="connsiteX7" fmla="*/ 3457 w 1410227"/>
              <a:gd name="connsiteY7" fmla="*/ 633182 h 795687"/>
              <a:gd name="connsiteX8" fmla="*/ 3457 w 1410227"/>
              <a:gd name="connsiteY8" fmla="*/ 70706 h 795687"/>
              <a:gd name="connsiteX0" fmla="*/ 95250 w 1406770"/>
              <a:gd name="connsiteY0" fmla="*/ 109458 h 796339"/>
              <a:gd name="connsiteX1" fmla="*/ 168759 w 1406770"/>
              <a:gd name="connsiteY1" fmla="*/ 1073 h 796339"/>
              <a:gd name="connsiteX2" fmla="*/ 1266147 w 1406770"/>
              <a:gd name="connsiteY2" fmla="*/ 11917 h 796339"/>
              <a:gd name="connsiteX3" fmla="*/ 1406770 w 1406770"/>
              <a:gd name="connsiteY3" fmla="*/ 147558 h 796339"/>
              <a:gd name="connsiteX4" fmla="*/ 1406770 w 1406770"/>
              <a:gd name="connsiteY4" fmla="*/ 633834 h 796339"/>
              <a:gd name="connsiteX5" fmla="*/ 1308350 w 1406770"/>
              <a:gd name="connsiteY5" fmla="*/ 746322 h 796339"/>
              <a:gd name="connsiteX6" fmla="*/ 210962 w 1406770"/>
              <a:gd name="connsiteY6" fmla="*/ 746321 h 796339"/>
              <a:gd name="connsiteX7" fmla="*/ 0 w 1406770"/>
              <a:gd name="connsiteY7" fmla="*/ 633834 h 796339"/>
              <a:gd name="connsiteX8" fmla="*/ 95250 w 1406770"/>
              <a:gd name="connsiteY8" fmla="*/ 109458 h 796339"/>
              <a:gd name="connsiteX0" fmla="*/ 95250 w 1406770"/>
              <a:gd name="connsiteY0" fmla="*/ 246800 h 800331"/>
              <a:gd name="connsiteX1" fmla="*/ 168759 w 1406770"/>
              <a:gd name="connsiteY1" fmla="*/ 5065 h 800331"/>
              <a:gd name="connsiteX2" fmla="*/ 1266147 w 1406770"/>
              <a:gd name="connsiteY2" fmla="*/ 15909 h 800331"/>
              <a:gd name="connsiteX3" fmla="*/ 1406770 w 1406770"/>
              <a:gd name="connsiteY3" fmla="*/ 151550 h 800331"/>
              <a:gd name="connsiteX4" fmla="*/ 1406770 w 1406770"/>
              <a:gd name="connsiteY4" fmla="*/ 637826 h 800331"/>
              <a:gd name="connsiteX5" fmla="*/ 1308350 w 1406770"/>
              <a:gd name="connsiteY5" fmla="*/ 750314 h 800331"/>
              <a:gd name="connsiteX6" fmla="*/ 210962 w 1406770"/>
              <a:gd name="connsiteY6" fmla="*/ 750313 h 800331"/>
              <a:gd name="connsiteX7" fmla="*/ 0 w 1406770"/>
              <a:gd name="connsiteY7" fmla="*/ 637826 h 800331"/>
              <a:gd name="connsiteX8" fmla="*/ 95250 w 1406770"/>
              <a:gd name="connsiteY8" fmla="*/ 246800 h 800331"/>
              <a:gd name="connsiteX0" fmla="*/ 95250 w 1406770"/>
              <a:gd name="connsiteY0" fmla="*/ 246800 h 800331"/>
              <a:gd name="connsiteX1" fmla="*/ 168759 w 1406770"/>
              <a:gd name="connsiteY1" fmla="*/ 5065 h 800331"/>
              <a:gd name="connsiteX2" fmla="*/ 1266147 w 1406770"/>
              <a:gd name="connsiteY2" fmla="*/ 15909 h 800331"/>
              <a:gd name="connsiteX3" fmla="*/ 1406770 w 1406770"/>
              <a:gd name="connsiteY3" fmla="*/ 151550 h 800331"/>
              <a:gd name="connsiteX4" fmla="*/ 1406770 w 1406770"/>
              <a:gd name="connsiteY4" fmla="*/ 637826 h 800331"/>
              <a:gd name="connsiteX5" fmla="*/ 1308350 w 1406770"/>
              <a:gd name="connsiteY5" fmla="*/ 750314 h 800331"/>
              <a:gd name="connsiteX6" fmla="*/ 210962 w 1406770"/>
              <a:gd name="connsiteY6" fmla="*/ 750313 h 800331"/>
              <a:gd name="connsiteX7" fmla="*/ 0 w 1406770"/>
              <a:gd name="connsiteY7" fmla="*/ 637826 h 800331"/>
              <a:gd name="connsiteX8" fmla="*/ 95250 w 1406770"/>
              <a:gd name="connsiteY8" fmla="*/ 246800 h 800331"/>
              <a:gd name="connsiteX0" fmla="*/ 38100 w 1406770"/>
              <a:gd name="connsiteY0" fmla="*/ 227049 h 799630"/>
              <a:gd name="connsiteX1" fmla="*/ 168759 w 1406770"/>
              <a:gd name="connsiteY1" fmla="*/ 4364 h 799630"/>
              <a:gd name="connsiteX2" fmla="*/ 1266147 w 1406770"/>
              <a:gd name="connsiteY2" fmla="*/ 15208 h 799630"/>
              <a:gd name="connsiteX3" fmla="*/ 1406770 w 1406770"/>
              <a:gd name="connsiteY3" fmla="*/ 150849 h 799630"/>
              <a:gd name="connsiteX4" fmla="*/ 1406770 w 1406770"/>
              <a:gd name="connsiteY4" fmla="*/ 637125 h 799630"/>
              <a:gd name="connsiteX5" fmla="*/ 1308350 w 1406770"/>
              <a:gd name="connsiteY5" fmla="*/ 749613 h 799630"/>
              <a:gd name="connsiteX6" fmla="*/ 210962 w 1406770"/>
              <a:gd name="connsiteY6" fmla="*/ 749612 h 799630"/>
              <a:gd name="connsiteX7" fmla="*/ 0 w 1406770"/>
              <a:gd name="connsiteY7" fmla="*/ 637125 h 799630"/>
              <a:gd name="connsiteX8" fmla="*/ 38100 w 1406770"/>
              <a:gd name="connsiteY8" fmla="*/ 227049 h 799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06770" h="799630">
                <a:moveTo>
                  <a:pt x="38100" y="227049"/>
                </a:moveTo>
                <a:cubicBezTo>
                  <a:pt x="38100" y="149385"/>
                  <a:pt x="-35915" y="39671"/>
                  <a:pt x="168759" y="4364"/>
                </a:cubicBezTo>
                <a:cubicBezTo>
                  <a:pt x="373433" y="-30943"/>
                  <a:pt x="809790" y="164091"/>
                  <a:pt x="1266147" y="15208"/>
                </a:cubicBezTo>
                <a:cubicBezTo>
                  <a:pt x="1343811" y="15208"/>
                  <a:pt x="1406770" y="73185"/>
                  <a:pt x="1406770" y="150849"/>
                </a:cubicBezTo>
                <a:cubicBezTo>
                  <a:pt x="1392703" y="394612"/>
                  <a:pt x="1392702" y="407430"/>
                  <a:pt x="1406770" y="637125"/>
                </a:cubicBezTo>
                <a:cubicBezTo>
                  <a:pt x="1406770" y="714789"/>
                  <a:pt x="1386014" y="749613"/>
                  <a:pt x="1308350" y="749613"/>
                </a:cubicBezTo>
                <a:cubicBezTo>
                  <a:pt x="815945" y="862154"/>
                  <a:pt x="576758" y="749612"/>
                  <a:pt x="210962" y="749612"/>
                </a:cubicBezTo>
                <a:cubicBezTo>
                  <a:pt x="133298" y="749612"/>
                  <a:pt x="0" y="714789"/>
                  <a:pt x="0" y="637125"/>
                </a:cubicBezTo>
                <a:cubicBezTo>
                  <a:pt x="70339" y="491836"/>
                  <a:pt x="3224" y="414541"/>
                  <a:pt x="38100" y="22704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B61E06D-1F2A-0EAD-B6D6-02393166B045}"/>
              </a:ext>
            </a:extLst>
          </p:cNvPr>
          <p:cNvGrpSpPr/>
          <p:nvPr/>
        </p:nvGrpSpPr>
        <p:grpSpPr>
          <a:xfrm>
            <a:off x="4018233" y="1914851"/>
            <a:ext cx="579120" cy="1067054"/>
            <a:chOff x="4163590" y="2440952"/>
            <a:chExt cx="579120" cy="106705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A480EE9-17F5-C2B0-C7E3-E15F399316FA}"/>
                </a:ext>
              </a:extLst>
            </p:cNvPr>
            <p:cNvSpPr/>
            <p:nvPr/>
          </p:nvSpPr>
          <p:spPr>
            <a:xfrm>
              <a:off x="4280746" y="2955715"/>
              <a:ext cx="327660" cy="552291"/>
            </a:xfrm>
            <a:custGeom>
              <a:avLst/>
              <a:gdLst>
                <a:gd name="connsiteX0" fmla="*/ 0 w 106680"/>
                <a:gd name="connsiteY0" fmla="*/ 0 h 538676"/>
                <a:gd name="connsiteX1" fmla="*/ 106680 w 106680"/>
                <a:gd name="connsiteY1" fmla="*/ 0 h 538676"/>
                <a:gd name="connsiteX2" fmla="*/ 106680 w 106680"/>
                <a:gd name="connsiteY2" fmla="*/ 538676 h 538676"/>
                <a:gd name="connsiteX3" fmla="*/ 0 w 106680"/>
                <a:gd name="connsiteY3" fmla="*/ 538676 h 538676"/>
                <a:gd name="connsiteX4" fmla="*/ 0 w 106680"/>
                <a:gd name="connsiteY4" fmla="*/ 0 h 538676"/>
                <a:gd name="connsiteX0" fmla="*/ 0 w 228600"/>
                <a:gd name="connsiteY0" fmla="*/ 0 h 538676"/>
                <a:gd name="connsiteX1" fmla="*/ 106680 w 228600"/>
                <a:gd name="connsiteY1" fmla="*/ 0 h 538676"/>
                <a:gd name="connsiteX2" fmla="*/ 228600 w 228600"/>
                <a:gd name="connsiteY2" fmla="*/ 523436 h 538676"/>
                <a:gd name="connsiteX3" fmla="*/ 0 w 228600"/>
                <a:gd name="connsiteY3" fmla="*/ 538676 h 538676"/>
                <a:gd name="connsiteX4" fmla="*/ 0 w 228600"/>
                <a:gd name="connsiteY4" fmla="*/ 0 h 538676"/>
                <a:gd name="connsiteX0" fmla="*/ 99060 w 327660"/>
                <a:gd name="connsiteY0" fmla="*/ 0 h 523436"/>
                <a:gd name="connsiteX1" fmla="*/ 205740 w 327660"/>
                <a:gd name="connsiteY1" fmla="*/ 0 h 523436"/>
                <a:gd name="connsiteX2" fmla="*/ 327660 w 327660"/>
                <a:gd name="connsiteY2" fmla="*/ 523436 h 523436"/>
                <a:gd name="connsiteX3" fmla="*/ 0 w 327660"/>
                <a:gd name="connsiteY3" fmla="*/ 523436 h 523436"/>
                <a:gd name="connsiteX4" fmla="*/ 99060 w 327660"/>
                <a:gd name="connsiteY4" fmla="*/ 0 h 523436"/>
                <a:gd name="connsiteX0" fmla="*/ 99060 w 327660"/>
                <a:gd name="connsiteY0" fmla="*/ 0 h 543756"/>
                <a:gd name="connsiteX1" fmla="*/ 205740 w 327660"/>
                <a:gd name="connsiteY1" fmla="*/ 0 h 543756"/>
                <a:gd name="connsiteX2" fmla="*/ 327660 w 327660"/>
                <a:gd name="connsiteY2" fmla="*/ 523436 h 543756"/>
                <a:gd name="connsiteX3" fmla="*/ 0 w 327660"/>
                <a:gd name="connsiteY3" fmla="*/ 523436 h 543756"/>
                <a:gd name="connsiteX4" fmla="*/ 99060 w 327660"/>
                <a:gd name="connsiteY4" fmla="*/ 0 h 543756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660" h="552291">
                  <a:moveTo>
                    <a:pt x="99060" y="0"/>
                  </a:moveTo>
                  <a:lnTo>
                    <a:pt x="205740" y="0"/>
                  </a:lnTo>
                  <a:cubicBezTo>
                    <a:pt x="198755" y="241154"/>
                    <a:pt x="287020" y="348957"/>
                    <a:pt x="327660" y="523436"/>
                  </a:cubicBezTo>
                  <a:cubicBezTo>
                    <a:pt x="218440" y="553916"/>
                    <a:pt x="109220" y="569156"/>
                    <a:pt x="0" y="523436"/>
                  </a:cubicBezTo>
                  <a:cubicBezTo>
                    <a:pt x="33020" y="348957"/>
                    <a:pt x="132715" y="193529"/>
                    <a:pt x="9906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Cylinder 24">
              <a:extLst>
                <a:ext uri="{FF2B5EF4-FFF2-40B4-BE49-F238E27FC236}">
                  <a16:creationId xmlns:a16="http://schemas.microsoft.com/office/drawing/2014/main" id="{4FA7C59B-870F-19C5-636A-34BF59B55786}"/>
                </a:ext>
              </a:extLst>
            </p:cNvPr>
            <p:cNvSpPr/>
            <p:nvPr/>
          </p:nvSpPr>
          <p:spPr>
            <a:xfrm>
              <a:off x="4163590" y="2440952"/>
              <a:ext cx="579120" cy="594359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6BEEFDA9-BA75-6376-DC4D-A7144422D4EF}"/>
              </a:ext>
            </a:extLst>
          </p:cNvPr>
          <p:cNvGrpSpPr/>
          <p:nvPr/>
        </p:nvGrpSpPr>
        <p:grpSpPr>
          <a:xfrm>
            <a:off x="15198861" y="-914487"/>
            <a:ext cx="3134650" cy="5192711"/>
            <a:chOff x="7870811" y="1759934"/>
            <a:chExt cx="801004" cy="3537201"/>
          </a:xfrm>
        </p:grpSpPr>
        <p:sp>
          <p:nvSpPr>
            <p:cNvPr id="78" name="Rectangle 42">
              <a:extLst>
                <a:ext uri="{FF2B5EF4-FFF2-40B4-BE49-F238E27FC236}">
                  <a16:creationId xmlns:a16="http://schemas.microsoft.com/office/drawing/2014/main" id="{F03E3E06-43B1-F40A-E3D4-73F036751237}"/>
                </a:ext>
              </a:extLst>
            </p:cNvPr>
            <p:cNvSpPr/>
            <p:nvPr/>
          </p:nvSpPr>
          <p:spPr>
            <a:xfrm>
              <a:off x="7870811" y="1801885"/>
              <a:ext cx="716916" cy="3457256"/>
            </a:xfrm>
            <a:custGeom>
              <a:avLst/>
              <a:gdLst>
                <a:gd name="connsiteX0" fmla="*/ 0 w 658413"/>
                <a:gd name="connsiteY0" fmla="*/ 0 h 45719"/>
                <a:gd name="connsiteX1" fmla="*/ 658413 w 658413"/>
                <a:gd name="connsiteY1" fmla="*/ 0 h 45719"/>
                <a:gd name="connsiteX2" fmla="*/ 658413 w 658413"/>
                <a:gd name="connsiteY2" fmla="*/ 45719 h 45719"/>
                <a:gd name="connsiteX3" fmla="*/ 0 w 658413"/>
                <a:gd name="connsiteY3" fmla="*/ 45719 h 45719"/>
                <a:gd name="connsiteX4" fmla="*/ 0 w 658413"/>
                <a:gd name="connsiteY4" fmla="*/ 0 h 45719"/>
                <a:gd name="connsiteX0" fmla="*/ 0 w 710801"/>
                <a:gd name="connsiteY0" fmla="*/ 242887 h 288606"/>
                <a:gd name="connsiteX1" fmla="*/ 710801 w 710801"/>
                <a:gd name="connsiteY1" fmla="*/ 0 h 288606"/>
                <a:gd name="connsiteX2" fmla="*/ 658413 w 710801"/>
                <a:gd name="connsiteY2" fmla="*/ 288606 h 288606"/>
                <a:gd name="connsiteX3" fmla="*/ 0 w 710801"/>
                <a:gd name="connsiteY3" fmla="*/ 288606 h 288606"/>
                <a:gd name="connsiteX4" fmla="*/ 0 w 710801"/>
                <a:gd name="connsiteY4" fmla="*/ 242887 h 288606"/>
                <a:gd name="connsiteX0" fmla="*/ 0 w 710801"/>
                <a:gd name="connsiteY0" fmla="*/ 242887 h 1336356"/>
                <a:gd name="connsiteX1" fmla="*/ 710801 w 710801"/>
                <a:gd name="connsiteY1" fmla="*/ 0 h 1336356"/>
                <a:gd name="connsiteX2" fmla="*/ 701276 w 710801"/>
                <a:gd name="connsiteY2" fmla="*/ 1336356 h 1336356"/>
                <a:gd name="connsiteX3" fmla="*/ 0 w 710801"/>
                <a:gd name="connsiteY3" fmla="*/ 288606 h 1336356"/>
                <a:gd name="connsiteX4" fmla="*/ 0 w 710801"/>
                <a:gd name="connsiteY4" fmla="*/ 242887 h 1336356"/>
                <a:gd name="connsiteX0" fmla="*/ 0 w 710801"/>
                <a:gd name="connsiteY0" fmla="*/ 242887 h 1360169"/>
                <a:gd name="connsiteX1" fmla="*/ 710801 w 710801"/>
                <a:gd name="connsiteY1" fmla="*/ 0 h 1360169"/>
                <a:gd name="connsiteX2" fmla="*/ 701276 w 710801"/>
                <a:gd name="connsiteY2" fmla="*/ 1336356 h 1360169"/>
                <a:gd name="connsiteX3" fmla="*/ 14288 w 710801"/>
                <a:gd name="connsiteY3" fmla="*/ 1360169 h 1360169"/>
                <a:gd name="connsiteX4" fmla="*/ 0 w 710801"/>
                <a:gd name="connsiteY4" fmla="*/ 242887 h 1360169"/>
                <a:gd name="connsiteX0" fmla="*/ 0 w 710801"/>
                <a:gd name="connsiteY0" fmla="*/ 242887 h 3457256"/>
                <a:gd name="connsiteX1" fmla="*/ 710801 w 710801"/>
                <a:gd name="connsiteY1" fmla="*/ 0 h 3457256"/>
                <a:gd name="connsiteX2" fmla="*/ 656826 w 710801"/>
                <a:gd name="connsiteY2" fmla="*/ 3457256 h 3457256"/>
                <a:gd name="connsiteX3" fmla="*/ 14288 w 710801"/>
                <a:gd name="connsiteY3" fmla="*/ 1360169 h 3457256"/>
                <a:gd name="connsiteX4" fmla="*/ 0 w 710801"/>
                <a:gd name="connsiteY4" fmla="*/ 242887 h 3457256"/>
                <a:gd name="connsiteX0" fmla="*/ 0 w 710801"/>
                <a:gd name="connsiteY0" fmla="*/ 242887 h 3457256"/>
                <a:gd name="connsiteX1" fmla="*/ 710801 w 710801"/>
                <a:gd name="connsiteY1" fmla="*/ 0 h 3457256"/>
                <a:gd name="connsiteX2" fmla="*/ 656826 w 710801"/>
                <a:gd name="connsiteY2" fmla="*/ 3457256 h 3457256"/>
                <a:gd name="connsiteX3" fmla="*/ 14288 w 710801"/>
                <a:gd name="connsiteY3" fmla="*/ 3214369 h 3457256"/>
                <a:gd name="connsiteX4" fmla="*/ 0 w 710801"/>
                <a:gd name="connsiteY4" fmla="*/ 242887 h 3457256"/>
                <a:gd name="connsiteX0" fmla="*/ 0 w 710801"/>
                <a:gd name="connsiteY0" fmla="*/ 242887 h 3457256"/>
                <a:gd name="connsiteX1" fmla="*/ 710801 w 710801"/>
                <a:gd name="connsiteY1" fmla="*/ 0 h 3457256"/>
                <a:gd name="connsiteX2" fmla="*/ 694926 w 710801"/>
                <a:gd name="connsiteY2" fmla="*/ 3457256 h 3457256"/>
                <a:gd name="connsiteX3" fmla="*/ 14288 w 710801"/>
                <a:gd name="connsiteY3" fmla="*/ 3214369 h 3457256"/>
                <a:gd name="connsiteX4" fmla="*/ 0 w 710801"/>
                <a:gd name="connsiteY4" fmla="*/ 242887 h 345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801" h="3457256">
                  <a:moveTo>
                    <a:pt x="0" y="242887"/>
                  </a:moveTo>
                  <a:lnTo>
                    <a:pt x="710801" y="0"/>
                  </a:lnTo>
                  <a:cubicBezTo>
                    <a:pt x="705509" y="1152419"/>
                    <a:pt x="700218" y="2304837"/>
                    <a:pt x="694926" y="3457256"/>
                  </a:cubicBezTo>
                  <a:lnTo>
                    <a:pt x="14288" y="3214369"/>
                  </a:lnTo>
                  <a:cubicBezTo>
                    <a:pt x="9525" y="2223875"/>
                    <a:pt x="4763" y="1233381"/>
                    <a:pt x="0" y="242887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44">
              <a:extLst>
                <a:ext uri="{FF2B5EF4-FFF2-40B4-BE49-F238E27FC236}">
                  <a16:creationId xmlns:a16="http://schemas.microsoft.com/office/drawing/2014/main" id="{C424BA0B-A7EA-0505-F01F-3ED2E66D2E25}"/>
                </a:ext>
              </a:extLst>
            </p:cNvPr>
            <p:cNvSpPr/>
            <p:nvPr/>
          </p:nvSpPr>
          <p:spPr>
            <a:xfrm flipV="1">
              <a:off x="7886396" y="4880271"/>
              <a:ext cx="686841" cy="357204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59080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59080 h 388619"/>
                <a:gd name="connsiteX0" fmla="*/ 0 w 701128"/>
                <a:gd name="connsiteY0" fmla="*/ 269874 h 399413"/>
                <a:gd name="connsiteX1" fmla="*/ 663028 w 701128"/>
                <a:gd name="connsiteY1" fmla="*/ 0 h 399413"/>
                <a:gd name="connsiteX2" fmla="*/ 701128 w 701128"/>
                <a:gd name="connsiteY2" fmla="*/ 161288 h 399413"/>
                <a:gd name="connsiteX3" fmla="*/ 9525 w 701128"/>
                <a:gd name="connsiteY3" fmla="*/ 399413 h 399413"/>
                <a:gd name="connsiteX4" fmla="*/ 0 w 701128"/>
                <a:gd name="connsiteY4" fmla="*/ 269874 h 399413"/>
                <a:gd name="connsiteX0" fmla="*/ 0 w 686841"/>
                <a:gd name="connsiteY0" fmla="*/ 269874 h 399413"/>
                <a:gd name="connsiteX1" fmla="*/ 663028 w 686841"/>
                <a:gd name="connsiteY1" fmla="*/ 0 h 399413"/>
                <a:gd name="connsiteX2" fmla="*/ 686841 w 686841"/>
                <a:gd name="connsiteY2" fmla="*/ 172082 h 399413"/>
                <a:gd name="connsiteX3" fmla="*/ 9525 w 686841"/>
                <a:gd name="connsiteY3" fmla="*/ 399413 h 399413"/>
                <a:gd name="connsiteX4" fmla="*/ 0 w 686841"/>
                <a:gd name="connsiteY4" fmla="*/ 269874 h 399413"/>
                <a:gd name="connsiteX0" fmla="*/ 0 w 686841"/>
                <a:gd name="connsiteY0" fmla="*/ 275272 h 404811"/>
                <a:gd name="connsiteX1" fmla="*/ 682078 w 686841"/>
                <a:gd name="connsiteY1" fmla="*/ 0 h 404811"/>
                <a:gd name="connsiteX2" fmla="*/ 686841 w 686841"/>
                <a:gd name="connsiteY2" fmla="*/ 177480 h 404811"/>
                <a:gd name="connsiteX3" fmla="*/ 9525 w 686841"/>
                <a:gd name="connsiteY3" fmla="*/ 404811 h 404811"/>
                <a:gd name="connsiteX4" fmla="*/ 0 w 686841"/>
                <a:gd name="connsiteY4" fmla="*/ 275272 h 404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841" h="404811">
                  <a:moveTo>
                    <a:pt x="0" y="275272"/>
                  </a:moveTo>
                  <a:lnTo>
                    <a:pt x="682078" y="0"/>
                  </a:lnTo>
                  <a:lnTo>
                    <a:pt x="686841" y="177480"/>
                  </a:lnTo>
                  <a:lnTo>
                    <a:pt x="9525" y="404811"/>
                  </a:lnTo>
                  <a:lnTo>
                    <a:pt x="0" y="275272"/>
                  </a:lnTo>
                  <a:close/>
                </a:path>
              </a:pathLst>
            </a:custGeom>
            <a:solidFill>
              <a:srgbClr val="DAA36D"/>
            </a:solidFill>
            <a:ln w="38100">
              <a:solidFill>
                <a:srgbClr val="745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44">
              <a:extLst>
                <a:ext uri="{FF2B5EF4-FFF2-40B4-BE49-F238E27FC236}">
                  <a16:creationId xmlns:a16="http://schemas.microsoft.com/office/drawing/2014/main" id="{9EE26A16-FAD4-C4FF-AFA6-CF50339A01B8}"/>
                </a:ext>
              </a:extLst>
            </p:cNvPr>
            <p:cNvSpPr/>
            <p:nvPr/>
          </p:nvSpPr>
          <p:spPr>
            <a:xfrm flipV="1">
              <a:off x="7886905" y="4891513"/>
              <a:ext cx="686841" cy="357204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59080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59080 h 388619"/>
                <a:gd name="connsiteX0" fmla="*/ 0 w 701128"/>
                <a:gd name="connsiteY0" fmla="*/ 269874 h 399413"/>
                <a:gd name="connsiteX1" fmla="*/ 663028 w 701128"/>
                <a:gd name="connsiteY1" fmla="*/ 0 h 399413"/>
                <a:gd name="connsiteX2" fmla="*/ 701128 w 701128"/>
                <a:gd name="connsiteY2" fmla="*/ 161288 h 399413"/>
                <a:gd name="connsiteX3" fmla="*/ 9525 w 701128"/>
                <a:gd name="connsiteY3" fmla="*/ 399413 h 399413"/>
                <a:gd name="connsiteX4" fmla="*/ 0 w 701128"/>
                <a:gd name="connsiteY4" fmla="*/ 269874 h 399413"/>
                <a:gd name="connsiteX0" fmla="*/ 0 w 686841"/>
                <a:gd name="connsiteY0" fmla="*/ 269874 h 399413"/>
                <a:gd name="connsiteX1" fmla="*/ 663028 w 686841"/>
                <a:gd name="connsiteY1" fmla="*/ 0 h 399413"/>
                <a:gd name="connsiteX2" fmla="*/ 686841 w 686841"/>
                <a:gd name="connsiteY2" fmla="*/ 172082 h 399413"/>
                <a:gd name="connsiteX3" fmla="*/ 9525 w 686841"/>
                <a:gd name="connsiteY3" fmla="*/ 399413 h 399413"/>
                <a:gd name="connsiteX4" fmla="*/ 0 w 686841"/>
                <a:gd name="connsiteY4" fmla="*/ 269874 h 399413"/>
                <a:gd name="connsiteX0" fmla="*/ 0 w 686841"/>
                <a:gd name="connsiteY0" fmla="*/ 275272 h 404811"/>
                <a:gd name="connsiteX1" fmla="*/ 682078 w 686841"/>
                <a:gd name="connsiteY1" fmla="*/ 0 h 404811"/>
                <a:gd name="connsiteX2" fmla="*/ 686841 w 686841"/>
                <a:gd name="connsiteY2" fmla="*/ 177480 h 404811"/>
                <a:gd name="connsiteX3" fmla="*/ 9525 w 686841"/>
                <a:gd name="connsiteY3" fmla="*/ 404811 h 404811"/>
                <a:gd name="connsiteX4" fmla="*/ 0 w 686841"/>
                <a:gd name="connsiteY4" fmla="*/ 275272 h 404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841" h="404811">
                  <a:moveTo>
                    <a:pt x="0" y="275272"/>
                  </a:moveTo>
                  <a:lnTo>
                    <a:pt x="682078" y="0"/>
                  </a:lnTo>
                  <a:lnTo>
                    <a:pt x="686841" y="177480"/>
                  </a:lnTo>
                  <a:lnTo>
                    <a:pt x="9525" y="404811"/>
                  </a:lnTo>
                  <a:lnTo>
                    <a:pt x="0" y="275272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02B0A12-3894-5E79-823A-84DD2F9FB8D2}"/>
                </a:ext>
              </a:extLst>
            </p:cNvPr>
            <p:cNvSpPr/>
            <p:nvPr/>
          </p:nvSpPr>
          <p:spPr>
            <a:xfrm>
              <a:off x="7873374" y="2042163"/>
              <a:ext cx="46624" cy="3009469"/>
            </a:xfrm>
            <a:prstGeom prst="rect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8A68F16-46F2-1A42-B8EC-21A3CE799D28}"/>
                </a:ext>
              </a:extLst>
            </p:cNvPr>
            <p:cNvSpPr/>
            <p:nvPr/>
          </p:nvSpPr>
          <p:spPr>
            <a:xfrm>
              <a:off x="8229817" y="2042162"/>
              <a:ext cx="48566" cy="2951553"/>
            </a:xfrm>
            <a:prstGeom prst="rect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672F34A6-3A74-6F6C-9CA0-B6D4F235DDAE}"/>
                </a:ext>
              </a:extLst>
            </p:cNvPr>
            <p:cNvSpPr/>
            <p:nvPr/>
          </p:nvSpPr>
          <p:spPr>
            <a:xfrm>
              <a:off x="8172723" y="2006256"/>
              <a:ext cx="77563" cy="30453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: Rounded Corners 81">
              <a:extLst>
                <a:ext uri="{FF2B5EF4-FFF2-40B4-BE49-F238E27FC236}">
                  <a16:creationId xmlns:a16="http://schemas.microsoft.com/office/drawing/2014/main" id="{1B8BC35A-0226-4A77-0F06-6B0255B33D4B}"/>
                </a:ext>
              </a:extLst>
            </p:cNvPr>
            <p:cNvSpPr/>
            <p:nvPr/>
          </p:nvSpPr>
          <p:spPr>
            <a:xfrm>
              <a:off x="8583786" y="1759934"/>
              <a:ext cx="88029" cy="3537201"/>
            </a:xfrm>
            <a:prstGeom prst="roundRect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44">
              <a:extLst>
                <a:ext uri="{FF2B5EF4-FFF2-40B4-BE49-F238E27FC236}">
                  <a16:creationId xmlns:a16="http://schemas.microsoft.com/office/drawing/2014/main" id="{60195D1C-B766-DDB7-1DAA-E60C982B60CE}"/>
                </a:ext>
              </a:extLst>
            </p:cNvPr>
            <p:cNvSpPr/>
            <p:nvPr/>
          </p:nvSpPr>
          <p:spPr>
            <a:xfrm>
              <a:off x="7883127" y="1864720"/>
              <a:ext cx="673974" cy="347640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42508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37185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29199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1128" h="388619">
                  <a:moveTo>
                    <a:pt x="0" y="242888"/>
                  </a:moveTo>
                  <a:lnTo>
                    <a:pt x="701128" y="0"/>
                  </a:lnTo>
                  <a:lnTo>
                    <a:pt x="701128" y="129199"/>
                  </a:lnTo>
                  <a:lnTo>
                    <a:pt x="9525" y="388619"/>
                  </a:lnTo>
                  <a:lnTo>
                    <a:pt x="0" y="242888"/>
                  </a:lnTo>
                  <a:close/>
                </a:path>
              </a:pathLst>
            </a:custGeom>
            <a:solidFill>
              <a:srgbClr val="745E50"/>
            </a:solidFill>
            <a:ln w="38100">
              <a:solidFill>
                <a:srgbClr val="745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62">
              <a:extLst>
                <a:ext uri="{FF2B5EF4-FFF2-40B4-BE49-F238E27FC236}">
                  <a16:creationId xmlns:a16="http://schemas.microsoft.com/office/drawing/2014/main" id="{9123EFF8-B1AF-511A-E5E5-59B7734A855A}"/>
                </a:ext>
              </a:extLst>
            </p:cNvPr>
            <p:cNvSpPr/>
            <p:nvPr/>
          </p:nvSpPr>
          <p:spPr>
            <a:xfrm rot="21381014">
              <a:off x="7894524" y="2438641"/>
              <a:ext cx="690511" cy="168961"/>
            </a:xfrm>
            <a:custGeom>
              <a:avLst/>
              <a:gdLst>
                <a:gd name="connsiteX0" fmla="*/ 0 w 622249"/>
                <a:gd name="connsiteY0" fmla="*/ 0 h 157056"/>
                <a:gd name="connsiteX1" fmla="*/ 622249 w 622249"/>
                <a:gd name="connsiteY1" fmla="*/ 0 h 157056"/>
                <a:gd name="connsiteX2" fmla="*/ 622249 w 622249"/>
                <a:gd name="connsiteY2" fmla="*/ 157056 h 157056"/>
                <a:gd name="connsiteX3" fmla="*/ 0 w 622249"/>
                <a:gd name="connsiteY3" fmla="*/ 157056 h 157056"/>
                <a:gd name="connsiteX4" fmla="*/ 0 w 62224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0 w 628599"/>
                <a:gd name="connsiteY3" fmla="*/ 157056 h 157056"/>
                <a:gd name="connsiteX4" fmla="*/ 0 w 62859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19050 w 628599"/>
                <a:gd name="connsiteY3" fmla="*/ 61806 h 157056"/>
                <a:gd name="connsiteX4" fmla="*/ 0 w 628599"/>
                <a:gd name="connsiteY4" fmla="*/ 0 h 157056"/>
                <a:gd name="connsiteX0" fmla="*/ 0 w 704799"/>
                <a:gd name="connsiteY0" fmla="*/ 0 h 172931"/>
                <a:gd name="connsiteX1" fmla="*/ 62859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95250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695274"/>
                <a:gd name="connsiteY0" fmla="*/ 0 h 169756"/>
                <a:gd name="connsiteX1" fmla="*/ 688924 w 695274"/>
                <a:gd name="connsiteY1" fmla="*/ 92075 h 169756"/>
                <a:gd name="connsiteX2" fmla="*/ 695274 w 695274"/>
                <a:gd name="connsiteY2" fmla="*/ 169756 h 169756"/>
                <a:gd name="connsiteX3" fmla="*/ 9525 w 695274"/>
                <a:gd name="connsiteY3" fmla="*/ 58631 h 169756"/>
                <a:gd name="connsiteX4" fmla="*/ 0 w 695274"/>
                <a:gd name="connsiteY4" fmla="*/ 0 h 169756"/>
                <a:gd name="connsiteX0" fmla="*/ 3175 w 698449"/>
                <a:gd name="connsiteY0" fmla="*/ 0 h 169756"/>
                <a:gd name="connsiteX1" fmla="*/ 692099 w 698449"/>
                <a:gd name="connsiteY1" fmla="*/ 92075 h 169756"/>
                <a:gd name="connsiteX2" fmla="*/ 698449 w 698449"/>
                <a:gd name="connsiteY2" fmla="*/ 169756 h 169756"/>
                <a:gd name="connsiteX3" fmla="*/ 0 w 698449"/>
                <a:gd name="connsiteY3" fmla="*/ 58631 h 169756"/>
                <a:gd name="connsiteX4" fmla="*/ 3175 w 698449"/>
                <a:gd name="connsiteY4" fmla="*/ 0 h 169756"/>
                <a:gd name="connsiteX0" fmla="*/ 3175 w 698449"/>
                <a:gd name="connsiteY0" fmla="*/ 105568 h 275324"/>
                <a:gd name="connsiteX1" fmla="*/ 684956 w 698449"/>
                <a:gd name="connsiteY1" fmla="*/ 0 h 275324"/>
                <a:gd name="connsiteX2" fmla="*/ 698449 w 698449"/>
                <a:gd name="connsiteY2" fmla="*/ 275324 h 275324"/>
                <a:gd name="connsiteX3" fmla="*/ 0 w 698449"/>
                <a:gd name="connsiteY3" fmla="*/ 164199 h 275324"/>
                <a:gd name="connsiteX4" fmla="*/ 3175 w 698449"/>
                <a:gd name="connsiteY4" fmla="*/ 105568 h 275324"/>
                <a:gd name="connsiteX0" fmla="*/ 3175 w 686543"/>
                <a:gd name="connsiteY0" fmla="*/ 105568 h 164199"/>
                <a:gd name="connsiteX1" fmla="*/ 684956 w 686543"/>
                <a:gd name="connsiteY1" fmla="*/ 0 h 164199"/>
                <a:gd name="connsiteX2" fmla="*/ 686543 w 686543"/>
                <a:gd name="connsiteY2" fmla="*/ 70536 h 164199"/>
                <a:gd name="connsiteX3" fmla="*/ 0 w 686543"/>
                <a:gd name="connsiteY3" fmla="*/ 164199 h 164199"/>
                <a:gd name="connsiteX4" fmla="*/ 3175 w 686543"/>
                <a:gd name="connsiteY4" fmla="*/ 105568 h 164199"/>
                <a:gd name="connsiteX0" fmla="*/ 3175 w 686543"/>
                <a:gd name="connsiteY0" fmla="*/ 105568 h 168961"/>
                <a:gd name="connsiteX1" fmla="*/ 684956 w 686543"/>
                <a:gd name="connsiteY1" fmla="*/ 0 h 168961"/>
                <a:gd name="connsiteX2" fmla="*/ 686543 w 686543"/>
                <a:gd name="connsiteY2" fmla="*/ 70536 h 168961"/>
                <a:gd name="connsiteX3" fmla="*/ 0 w 686543"/>
                <a:gd name="connsiteY3" fmla="*/ 168961 h 168961"/>
                <a:gd name="connsiteX4" fmla="*/ 3175 w 686543"/>
                <a:gd name="connsiteY4" fmla="*/ 105568 h 168961"/>
                <a:gd name="connsiteX0" fmla="*/ 0 w 690511"/>
                <a:gd name="connsiteY0" fmla="*/ 105568 h 168961"/>
                <a:gd name="connsiteX1" fmla="*/ 688924 w 690511"/>
                <a:gd name="connsiteY1" fmla="*/ 0 h 168961"/>
                <a:gd name="connsiteX2" fmla="*/ 690511 w 690511"/>
                <a:gd name="connsiteY2" fmla="*/ 70536 h 168961"/>
                <a:gd name="connsiteX3" fmla="*/ 3968 w 690511"/>
                <a:gd name="connsiteY3" fmla="*/ 168961 h 168961"/>
                <a:gd name="connsiteX4" fmla="*/ 0 w 690511"/>
                <a:gd name="connsiteY4" fmla="*/ 105568 h 168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511" h="168961">
                  <a:moveTo>
                    <a:pt x="0" y="105568"/>
                  </a:moveTo>
                  <a:lnTo>
                    <a:pt x="688924" y="0"/>
                  </a:lnTo>
                  <a:lnTo>
                    <a:pt x="690511" y="70536"/>
                  </a:lnTo>
                  <a:lnTo>
                    <a:pt x="3968" y="168961"/>
                  </a:lnTo>
                  <a:lnTo>
                    <a:pt x="0" y="105568"/>
                  </a:lnTo>
                  <a:close/>
                </a:path>
              </a:pathLst>
            </a:custGeom>
            <a:solidFill>
              <a:srgbClr val="44180D"/>
            </a:solidFill>
            <a:ln w="28575">
              <a:solidFill>
                <a:srgbClr val="745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44">
              <a:extLst>
                <a:ext uri="{FF2B5EF4-FFF2-40B4-BE49-F238E27FC236}">
                  <a16:creationId xmlns:a16="http://schemas.microsoft.com/office/drawing/2014/main" id="{9204228F-8C72-D3E4-41B9-0DD20EFE0070}"/>
                </a:ext>
              </a:extLst>
            </p:cNvPr>
            <p:cNvSpPr/>
            <p:nvPr/>
          </p:nvSpPr>
          <p:spPr>
            <a:xfrm>
              <a:off x="7879252" y="1801885"/>
              <a:ext cx="701128" cy="388619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1128" h="388619">
                  <a:moveTo>
                    <a:pt x="0" y="242888"/>
                  </a:moveTo>
                  <a:lnTo>
                    <a:pt x="701128" y="0"/>
                  </a:lnTo>
                  <a:lnTo>
                    <a:pt x="701128" y="150494"/>
                  </a:lnTo>
                  <a:lnTo>
                    <a:pt x="9525" y="388619"/>
                  </a:lnTo>
                  <a:lnTo>
                    <a:pt x="0" y="24288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2">
              <a:extLst>
                <a:ext uri="{FF2B5EF4-FFF2-40B4-BE49-F238E27FC236}">
                  <a16:creationId xmlns:a16="http://schemas.microsoft.com/office/drawing/2014/main" id="{14F6B24C-0A1A-A53F-40B1-3A8FCA59B9CB}"/>
                </a:ext>
              </a:extLst>
            </p:cNvPr>
            <p:cNvSpPr/>
            <p:nvPr/>
          </p:nvSpPr>
          <p:spPr>
            <a:xfrm rot="21326355">
              <a:off x="7890448" y="2425240"/>
              <a:ext cx="690511" cy="168961"/>
            </a:xfrm>
            <a:custGeom>
              <a:avLst/>
              <a:gdLst>
                <a:gd name="connsiteX0" fmla="*/ 0 w 622249"/>
                <a:gd name="connsiteY0" fmla="*/ 0 h 157056"/>
                <a:gd name="connsiteX1" fmla="*/ 622249 w 622249"/>
                <a:gd name="connsiteY1" fmla="*/ 0 h 157056"/>
                <a:gd name="connsiteX2" fmla="*/ 622249 w 622249"/>
                <a:gd name="connsiteY2" fmla="*/ 157056 h 157056"/>
                <a:gd name="connsiteX3" fmla="*/ 0 w 622249"/>
                <a:gd name="connsiteY3" fmla="*/ 157056 h 157056"/>
                <a:gd name="connsiteX4" fmla="*/ 0 w 62224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0 w 628599"/>
                <a:gd name="connsiteY3" fmla="*/ 157056 h 157056"/>
                <a:gd name="connsiteX4" fmla="*/ 0 w 62859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19050 w 628599"/>
                <a:gd name="connsiteY3" fmla="*/ 61806 h 157056"/>
                <a:gd name="connsiteX4" fmla="*/ 0 w 628599"/>
                <a:gd name="connsiteY4" fmla="*/ 0 h 157056"/>
                <a:gd name="connsiteX0" fmla="*/ 0 w 704799"/>
                <a:gd name="connsiteY0" fmla="*/ 0 h 172931"/>
                <a:gd name="connsiteX1" fmla="*/ 62859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95250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695274"/>
                <a:gd name="connsiteY0" fmla="*/ 0 h 169756"/>
                <a:gd name="connsiteX1" fmla="*/ 688924 w 695274"/>
                <a:gd name="connsiteY1" fmla="*/ 92075 h 169756"/>
                <a:gd name="connsiteX2" fmla="*/ 695274 w 695274"/>
                <a:gd name="connsiteY2" fmla="*/ 169756 h 169756"/>
                <a:gd name="connsiteX3" fmla="*/ 9525 w 695274"/>
                <a:gd name="connsiteY3" fmla="*/ 58631 h 169756"/>
                <a:gd name="connsiteX4" fmla="*/ 0 w 695274"/>
                <a:gd name="connsiteY4" fmla="*/ 0 h 169756"/>
                <a:gd name="connsiteX0" fmla="*/ 3175 w 698449"/>
                <a:gd name="connsiteY0" fmla="*/ 0 h 169756"/>
                <a:gd name="connsiteX1" fmla="*/ 692099 w 698449"/>
                <a:gd name="connsiteY1" fmla="*/ 92075 h 169756"/>
                <a:gd name="connsiteX2" fmla="*/ 698449 w 698449"/>
                <a:gd name="connsiteY2" fmla="*/ 169756 h 169756"/>
                <a:gd name="connsiteX3" fmla="*/ 0 w 698449"/>
                <a:gd name="connsiteY3" fmla="*/ 58631 h 169756"/>
                <a:gd name="connsiteX4" fmla="*/ 3175 w 698449"/>
                <a:gd name="connsiteY4" fmla="*/ 0 h 169756"/>
                <a:gd name="connsiteX0" fmla="*/ 3175 w 698449"/>
                <a:gd name="connsiteY0" fmla="*/ 105568 h 275324"/>
                <a:gd name="connsiteX1" fmla="*/ 684956 w 698449"/>
                <a:gd name="connsiteY1" fmla="*/ 0 h 275324"/>
                <a:gd name="connsiteX2" fmla="*/ 698449 w 698449"/>
                <a:gd name="connsiteY2" fmla="*/ 275324 h 275324"/>
                <a:gd name="connsiteX3" fmla="*/ 0 w 698449"/>
                <a:gd name="connsiteY3" fmla="*/ 164199 h 275324"/>
                <a:gd name="connsiteX4" fmla="*/ 3175 w 698449"/>
                <a:gd name="connsiteY4" fmla="*/ 105568 h 275324"/>
                <a:gd name="connsiteX0" fmla="*/ 3175 w 686543"/>
                <a:gd name="connsiteY0" fmla="*/ 105568 h 164199"/>
                <a:gd name="connsiteX1" fmla="*/ 684956 w 686543"/>
                <a:gd name="connsiteY1" fmla="*/ 0 h 164199"/>
                <a:gd name="connsiteX2" fmla="*/ 686543 w 686543"/>
                <a:gd name="connsiteY2" fmla="*/ 70536 h 164199"/>
                <a:gd name="connsiteX3" fmla="*/ 0 w 686543"/>
                <a:gd name="connsiteY3" fmla="*/ 164199 h 164199"/>
                <a:gd name="connsiteX4" fmla="*/ 3175 w 686543"/>
                <a:gd name="connsiteY4" fmla="*/ 105568 h 164199"/>
                <a:gd name="connsiteX0" fmla="*/ 3175 w 686543"/>
                <a:gd name="connsiteY0" fmla="*/ 105568 h 168961"/>
                <a:gd name="connsiteX1" fmla="*/ 684956 w 686543"/>
                <a:gd name="connsiteY1" fmla="*/ 0 h 168961"/>
                <a:gd name="connsiteX2" fmla="*/ 686543 w 686543"/>
                <a:gd name="connsiteY2" fmla="*/ 70536 h 168961"/>
                <a:gd name="connsiteX3" fmla="*/ 0 w 686543"/>
                <a:gd name="connsiteY3" fmla="*/ 168961 h 168961"/>
                <a:gd name="connsiteX4" fmla="*/ 3175 w 686543"/>
                <a:gd name="connsiteY4" fmla="*/ 105568 h 168961"/>
                <a:gd name="connsiteX0" fmla="*/ 0 w 690511"/>
                <a:gd name="connsiteY0" fmla="*/ 105568 h 168961"/>
                <a:gd name="connsiteX1" fmla="*/ 688924 w 690511"/>
                <a:gd name="connsiteY1" fmla="*/ 0 h 168961"/>
                <a:gd name="connsiteX2" fmla="*/ 690511 w 690511"/>
                <a:gd name="connsiteY2" fmla="*/ 70536 h 168961"/>
                <a:gd name="connsiteX3" fmla="*/ 3968 w 690511"/>
                <a:gd name="connsiteY3" fmla="*/ 168961 h 168961"/>
                <a:gd name="connsiteX4" fmla="*/ 0 w 690511"/>
                <a:gd name="connsiteY4" fmla="*/ 105568 h 168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511" h="168961">
                  <a:moveTo>
                    <a:pt x="0" y="105568"/>
                  </a:moveTo>
                  <a:lnTo>
                    <a:pt x="688924" y="0"/>
                  </a:lnTo>
                  <a:lnTo>
                    <a:pt x="690511" y="70536"/>
                  </a:lnTo>
                  <a:lnTo>
                    <a:pt x="3968" y="168961"/>
                  </a:lnTo>
                  <a:lnTo>
                    <a:pt x="0" y="10556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2">
              <a:extLst>
                <a:ext uri="{FF2B5EF4-FFF2-40B4-BE49-F238E27FC236}">
                  <a16:creationId xmlns:a16="http://schemas.microsoft.com/office/drawing/2014/main" id="{2ADA75EA-5883-8BBB-8963-5D0A68CF3421}"/>
                </a:ext>
              </a:extLst>
            </p:cNvPr>
            <p:cNvSpPr/>
            <p:nvPr/>
          </p:nvSpPr>
          <p:spPr>
            <a:xfrm flipV="1">
              <a:off x="8152676" y="3551732"/>
              <a:ext cx="75915" cy="157116"/>
            </a:xfrm>
            <a:prstGeom prst="ellipse">
              <a:avLst/>
            </a:prstGeom>
            <a:solidFill>
              <a:srgbClr val="B18B74"/>
            </a:solidFill>
            <a:ln w="28575"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2">
              <a:extLst>
                <a:ext uri="{FF2B5EF4-FFF2-40B4-BE49-F238E27FC236}">
                  <a16:creationId xmlns:a16="http://schemas.microsoft.com/office/drawing/2014/main" id="{AE9963A2-C395-000B-53C1-699C94B21639}"/>
                </a:ext>
              </a:extLst>
            </p:cNvPr>
            <p:cNvSpPr/>
            <p:nvPr/>
          </p:nvSpPr>
          <p:spPr>
            <a:xfrm rot="21283975" flipV="1">
              <a:off x="8308025" y="3551731"/>
              <a:ext cx="75915" cy="157116"/>
            </a:xfrm>
            <a:prstGeom prst="ellipse">
              <a:avLst/>
            </a:prstGeom>
            <a:solidFill>
              <a:srgbClr val="B18B74"/>
            </a:solidFill>
            <a:ln w="28575"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039E39CE-68A6-6ADE-DF55-2ACBBC5AC4E7}"/>
              </a:ext>
            </a:extLst>
          </p:cNvPr>
          <p:cNvGrpSpPr/>
          <p:nvPr/>
        </p:nvGrpSpPr>
        <p:grpSpPr>
          <a:xfrm flipH="1">
            <a:off x="9036670" y="1944296"/>
            <a:ext cx="579120" cy="1067054"/>
            <a:chOff x="4163590" y="2440952"/>
            <a:chExt cx="579120" cy="1067054"/>
          </a:xfrm>
        </p:grpSpPr>
        <p:sp>
          <p:nvSpPr>
            <p:cNvPr id="124" name="Rectangle 25">
              <a:extLst>
                <a:ext uri="{FF2B5EF4-FFF2-40B4-BE49-F238E27FC236}">
                  <a16:creationId xmlns:a16="http://schemas.microsoft.com/office/drawing/2014/main" id="{9DAF8F22-E1E0-47F2-B646-5282839147F8}"/>
                </a:ext>
              </a:extLst>
            </p:cNvPr>
            <p:cNvSpPr/>
            <p:nvPr/>
          </p:nvSpPr>
          <p:spPr>
            <a:xfrm>
              <a:off x="4280746" y="2955715"/>
              <a:ext cx="327660" cy="552291"/>
            </a:xfrm>
            <a:custGeom>
              <a:avLst/>
              <a:gdLst>
                <a:gd name="connsiteX0" fmla="*/ 0 w 106680"/>
                <a:gd name="connsiteY0" fmla="*/ 0 h 538676"/>
                <a:gd name="connsiteX1" fmla="*/ 106680 w 106680"/>
                <a:gd name="connsiteY1" fmla="*/ 0 h 538676"/>
                <a:gd name="connsiteX2" fmla="*/ 106680 w 106680"/>
                <a:gd name="connsiteY2" fmla="*/ 538676 h 538676"/>
                <a:gd name="connsiteX3" fmla="*/ 0 w 106680"/>
                <a:gd name="connsiteY3" fmla="*/ 538676 h 538676"/>
                <a:gd name="connsiteX4" fmla="*/ 0 w 106680"/>
                <a:gd name="connsiteY4" fmla="*/ 0 h 538676"/>
                <a:gd name="connsiteX0" fmla="*/ 0 w 228600"/>
                <a:gd name="connsiteY0" fmla="*/ 0 h 538676"/>
                <a:gd name="connsiteX1" fmla="*/ 106680 w 228600"/>
                <a:gd name="connsiteY1" fmla="*/ 0 h 538676"/>
                <a:gd name="connsiteX2" fmla="*/ 228600 w 228600"/>
                <a:gd name="connsiteY2" fmla="*/ 523436 h 538676"/>
                <a:gd name="connsiteX3" fmla="*/ 0 w 228600"/>
                <a:gd name="connsiteY3" fmla="*/ 538676 h 538676"/>
                <a:gd name="connsiteX4" fmla="*/ 0 w 228600"/>
                <a:gd name="connsiteY4" fmla="*/ 0 h 538676"/>
                <a:gd name="connsiteX0" fmla="*/ 99060 w 327660"/>
                <a:gd name="connsiteY0" fmla="*/ 0 h 523436"/>
                <a:gd name="connsiteX1" fmla="*/ 205740 w 327660"/>
                <a:gd name="connsiteY1" fmla="*/ 0 h 523436"/>
                <a:gd name="connsiteX2" fmla="*/ 327660 w 327660"/>
                <a:gd name="connsiteY2" fmla="*/ 523436 h 523436"/>
                <a:gd name="connsiteX3" fmla="*/ 0 w 327660"/>
                <a:gd name="connsiteY3" fmla="*/ 523436 h 523436"/>
                <a:gd name="connsiteX4" fmla="*/ 99060 w 327660"/>
                <a:gd name="connsiteY4" fmla="*/ 0 h 523436"/>
                <a:gd name="connsiteX0" fmla="*/ 99060 w 327660"/>
                <a:gd name="connsiteY0" fmla="*/ 0 h 543756"/>
                <a:gd name="connsiteX1" fmla="*/ 205740 w 327660"/>
                <a:gd name="connsiteY1" fmla="*/ 0 h 543756"/>
                <a:gd name="connsiteX2" fmla="*/ 327660 w 327660"/>
                <a:gd name="connsiteY2" fmla="*/ 523436 h 543756"/>
                <a:gd name="connsiteX3" fmla="*/ 0 w 327660"/>
                <a:gd name="connsiteY3" fmla="*/ 523436 h 543756"/>
                <a:gd name="connsiteX4" fmla="*/ 99060 w 327660"/>
                <a:gd name="connsiteY4" fmla="*/ 0 h 543756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660" h="552291">
                  <a:moveTo>
                    <a:pt x="99060" y="0"/>
                  </a:moveTo>
                  <a:lnTo>
                    <a:pt x="205740" y="0"/>
                  </a:lnTo>
                  <a:cubicBezTo>
                    <a:pt x="198755" y="241154"/>
                    <a:pt x="287020" y="348957"/>
                    <a:pt x="327660" y="523436"/>
                  </a:cubicBezTo>
                  <a:cubicBezTo>
                    <a:pt x="218440" y="553916"/>
                    <a:pt x="109220" y="569156"/>
                    <a:pt x="0" y="523436"/>
                  </a:cubicBezTo>
                  <a:cubicBezTo>
                    <a:pt x="33020" y="348957"/>
                    <a:pt x="132715" y="193529"/>
                    <a:pt x="9906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Cylinder 124">
              <a:extLst>
                <a:ext uri="{FF2B5EF4-FFF2-40B4-BE49-F238E27FC236}">
                  <a16:creationId xmlns:a16="http://schemas.microsoft.com/office/drawing/2014/main" id="{2CCD62BD-A148-9BB2-8B79-35C45126075F}"/>
                </a:ext>
              </a:extLst>
            </p:cNvPr>
            <p:cNvSpPr/>
            <p:nvPr/>
          </p:nvSpPr>
          <p:spPr>
            <a:xfrm>
              <a:off x="4163590" y="2440952"/>
              <a:ext cx="579120" cy="594359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B32F63E1-BE9F-2A8F-B4B4-E26527715EE0}"/>
              </a:ext>
            </a:extLst>
          </p:cNvPr>
          <p:cNvGrpSpPr/>
          <p:nvPr/>
        </p:nvGrpSpPr>
        <p:grpSpPr>
          <a:xfrm>
            <a:off x="5081107" y="1898614"/>
            <a:ext cx="1518820" cy="2224300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B906A259-C9F8-7F19-718E-684C949B5695}"/>
                </a:ext>
              </a:extLst>
            </p:cNvPr>
            <p:cNvGrpSpPr/>
            <p:nvPr/>
          </p:nvGrpSpPr>
          <p:grpSpPr>
            <a:xfrm flipH="1">
              <a:off x="4194420" y="6342970"/>
              <a:ext cx="2334529" cy="3438703"/>
              <a:chOff x="-704602" y="7985701"/>
              <a:chExt cx="3011802" cy="4436308"/>
            </a:xfrm>
          </p:grpSpPr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95A79B4F-B71A-10B3-D25D-1C5BFCEC8E20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AD59E454-FBC8-79DF-EA12-856F18D839FB}"/>
                  </a:ext>
                </a:extLst>
              </p:cNvPr>
              <p:cNvGrpSpPr/>
              <p:nvPr/>
            </p:nvGrpSpPr>
            <p:grpSpPr>
              <a:xfrm>
                <a:off x="-229675" y="8483998"/>
                <a:ext cx="2536875" cy="3938011"/>
                <a:chOff x="-229675" y="8483998"/>
                <a:chExt cx="2536875" cy="3938011"/>
              </a:xfrm>
            </p:grpSpPr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190BBB7D-012D-F965-17DF-C2694EB6C9B8}"/>
                    </a:ext>
                  </a:extLst>
                </p:cNvPr>
                <p:cNvSpPr/>
                <p:nvPr/>
              </p:nvSpPr>
              <p:spPr>
                <a:xfrm rot="18707526" flipH="1">
                  <a:off x="1455403" y="9802272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32F5BB32-5D77-D5DE-0EE0-4EEF43F9C29C}"/>
                    </a:ext>
                  </a:extLst>
                </p:cNvPr>
                <p:cNvCxnSpPr>
                  <a:cxnSpLocks/>
                  <a:endCxn id="177" idx="3"/>
                </p:cNvCxnSpPr>
                <p:nvPr/>
              </p:nvCxnSpPr>
              <p:spPr>
                <a:xfrm>
                  <a:off x="1350030" y="10647509"/>
                  <a:ext cx="40426" cy="1559484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Straight Connector 166">
                  <a:extLst>
                    <a:ext uri="{FF2B5EF4-FFF2-40B4-BE49-F238E27FC236}">
                      <a16:creationId xmlns:a16="http://schemas.microsoft.com/office/drawing/2014/main" id="{E35AA3BF-A61F-B69F-7F09-7F21FDFBA458}"/>
                    </a:ext>
                  </a:extLst>
                </p:cNvPr>
                <p:cNvCxnSpPr>
                  <a:cxnSpLocks/>
                  <a:endCxn id="170" idx="3"/>
                </p:cNvCxnSpPr>
                <p:nvPr/>
              </p:nvCxnSpPr>
              <p:spPr>
                <a:xfrm>
                  <a:off x="596969" y="10751992"/>
                  <a:ext cx="48735" cy="1469708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8" name="Oval 167">
                  <a:extLst>
                    <a:ext uri="{FF2B5EF4-FFF2-40B4-BE49-F238E27FC236}">
                      <a16:creationId xmlns:a16="http://schemas.microsoft.com/office/drawing/2014/main" id="{B8864F32-3472-11F7-952F-04DBF69268D0}"/>
                    </a:ext>
                  </a:extLst>
                </p:cNvPr>
                <p:cNvSpPr/>
                <p:nvPr/>
              </p:nvSpPr>
              <p:spPr>
                <a:xfrm>
                  <a:off x="-229675" y="8483998"/>
                  <a:ext cx="2536875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0" name="Rectangle: Top Corners Rounded 169">
                  <a:extLst>
                    <a:ext uri="{FF2B5EF4-FFF2-40B4-BE49-F238E27FC236}">
                      <a16:creationId xmlns:a16="http://schemas.microsoft.com/office/drawing/2014/main" id="{D4164A67-8E8C-C188-2184-A78611C2518E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2" name="Freeform: Shape 171">
                  <a:extLst>
                    <a:ext uri="{FF2B5EF4-FFF2-40B4-BE49-F238E27FC236}">
                      <a16:creationId xmlns:a16="http://schemas.microsoft.com/office/drawing/2014/main" id="{2E1E1448-2D17-98C9-AF61-900D546F8868}"/>
                    </a:ext>
                  </a:extLst>
                </p:cNvPr>
                <p:cNvSpPr/>
                <p:nvPr/>
              </p:nvSpPr>
              <p:spPr>
                <a:xfrm>
                  <a:off x="1677058" y="9627564"/>
                  <a:ext cx="70261" cy="179437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7" name="Rectangle: Top Corners Rounded 176">
                  <a:extLst>
                    <a:ext uri="{FF2B5EF4-FFF2-40B4-BE49-F238E27FC236}">
                      <a16:creationId xmlns:a16="http://schemas.microsoft.com/office/drawing/2014/main" id="{A2CA2FB8-1924-3B81-CA82-9CC412161764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99E9AD53-AA3F-30E1-744F-88ADCB8B5935}"/>
                </a:ext>
              </a:extLst>
            </p:cNvPr>
            <p:cNvSpPr/>
            <p:nvPr/>
          </p:nvSpPr>
          <p:spPr>
            <a:xfrm>
              <a:off x="4178699" y="6339747"/>
              <a:ext cx="2203153" cy="824054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43C94C37-FD0C-2207-0597-F0BBB6C83262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1EE2BBBA-1A4E-2F5C-6DE9-3098BD6C37BF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684C0A4B-75B4-73FB-65F9-9B18C3B4C105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C03D4A8D-34AD-FE0A-6D71-2456A2A1CEE6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F540E48-3FED-A9E7-3CAB-501E977DF60E}"/>
              </a:ext>
            </a:extLst>
          </p:cNvPr>
          <p:cNvSpPr/>
          <p:nvPr/>
        </p:nvSpPr>
        <p:spPr>
          <a:xfrm>
            <a:off x="3505079" y="3046068"/>
            <a:ext cx="6482362" cy="1888881"/>
          </a:xfrm>
          <a:custGeom>
            <a:avLst/>
            <a:gdLst>
              <a:gd name="connsiteX0" fmla="*/ 0 w 5753686"/>
              <a:gd name="connsiteY0" fmla="*/ 356389 h 2138290"/>
              <a:gd name="connsiteX1" fmla="*/ 356389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0 w 5753686"/>
              <a:gd name="connsiteY8" fmla="*/ 356389 h 2138290"/>
              <a:gd name="connsiteX0" fmla="*/ 0 w 5753686"/>
              <a:gd name="connsiteY0" fmla="*/ 356389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0 w 5753686"/>
              <a:gd name="connsiteY8" fmla="*/ 356389 h 2138290"/>
              <a:gd name="connsiteX0" fmla="*/ 689317 w 5753686"/>
              <a:gd name="connsiteY0" fmla="*/ 286051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689317 w 5753686"/>
              <a:gd name="connsiteY8" fmla="*/ 286051 h 2138290"/>
              <a:gd name="connsiteX0" fmla="*/ 689317 w 5753686"/>
              <a:gd name="connsiteY0" fmla="*/ 286051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689317 w 5753686"/>
              <a:gd name="connsiteY8" fmla="*/ 286051 h 2138290"/>
              <a:gd name="connsiteX0" fmla="*/ 0 w 5753686"/>
              <a:gd name="connsiteY0" fmla="*/ 1781901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0" fmla="*/ 0 w 5824024"/>
              <a:gd name="connsiteY0" fmla="*/ 1402073 h 2138290"/>
              <a:gd name="connsiteX1" fmla="*/ 1073841 w 5824024"/>
              <a:gd name="connsiteY1" fmla="*/ 0 h 2138290"/>
              <a:gd name="connsiteX2" fmla="*/ 5467635 w 5824024"/>
              <a:gd name="connsiteY2" fmla="*/ 0 h 2138290"/>
              <a:gd name="connsiteX3" fmla="*/ 5824024 w 5824024"/>
              <a:gd name="connsiteY3" fmla="*/ 356389 h 2138290"/>
              <a:gd name="connsiteX4" fmla="*/ 5824024 w 5824024"/>
              <a:gd name="connsiteY4" fmla="*/ 1781901 h 2138290"/>
              <a:gd name="connsiteX5" fmla="*/ 5467635 w 5824024"/>
              <a:gd name="connsiteY5" fmla="*/ 2138290 h 2138290"/>
              <a:gd name="connsiteX6" fmla="*/ 426727 w 5824024"/>
              <a:gd name="connsiteY6" fmla="*/ 2138290 h 2138290"/>
              <a:gd name="connsiteX7" fmla="*/ 0 w 5824024"/>
              <a:gd name="connsiteY7" fmla="*/ 1402073 h 2138290"/>
              <a:gd name="connsiteX0" fmla="*/ 324548 w 6148572"/>
              <a:gd name="connsiteY0" fmla="*/ 1402073 h 2250831"/>
              <a:gd name="connsiteX1" fmla="*/ 1398389 w 6148572"/>
              <a:gd name="connsiteY1" fmla="*/ 0 h 2250831"/>
              <a:gd name="connsiteX2" fmla="*/ 5792183 w 6148572"/>
              <a:gd name="connsiteY2" fmla="*/ 0 h 2250831"/>
              <a:gd name="connsiteX3" fmla="*/ 6148572 w 6148572"/>
              <a:gd name="connsiteY3" fmla="*/ 356389 h 2250831"/>
              <a:gd name="connsiteX4" fmla="*/ 6148572 w 6148572"/>
              <a:gd name="connsiteY4" fmla="*/ 1781901 h 2250831"/>
              <a:gd name="connsiteX5" fmla="*/ 5792183 w 6148572"/>
              <a:gd name="connsiteY5" fmla="*/ 2138290 h 2250831"/>
              <a:gd name="connsiteX6" fmla="*/ 47891 w 6148572"/>
              <a:gd name="connsiteY6" fmla="*/ 2250831 h 2250831"/>
              <a:gd name="connsiteX7" fmla="*/ 324548 w 6148572"/>
              <a:gd name="connsiteY7" fmla="*/ 1402073 h 2250831"/>
              <a:gd name="connsiteX0" fmla="*/ 293100 w 6117124"/>
              <a:gd name="connsiteY0" fmla="*/ 1402073 h 2250831"/>
              <a:gd name="connsiteX1" fmla="*/ 1366941 w 6117124"/>
              <a:gd name="connsiteY1" fmla="*/ 0 h 2250831"/>
              <a:gd name="connsiteX2" fmla="*/ 5760735 w 6117124"/>
              <a:gd name="connsiteY2" fmla="*/ 0 h 2250831"/>
              <a:gd name="connsiteX3" fmla="*/ 6117124 w 6117124"/>
              <a:gd name="connsiteY3" fmla="*/ 356389 h 2250831"/>
              <a:gd name="connsiteX4" fmla="*/ 6117124 w 6117124"/>
              <a:gd name="connsiteY4" fmla="*/ 1781901 h 2250831"/>
              <a:gd name="connsiteX5" fmla="*/ 5760735 w 6117124"/>
              <a:gd name="connsiteY5" fmla="*/ 2138290 h 2250831"/>
              <a:gd name="connsiteX6" fmla="*/ 16443 w 6117124"/>
              <a:gd name="connsiteY6" fmla="*/ 2250831 h 2250831"/>
              <a:gd name="connsiteX7" fmla="*/ 293100 w 6117124"/>
              <a:gd name="connsiteY7" fmla="*/ 1402073 h 2250831"/>
              <a:gd name="connsiteX0" fmla="*/ 292613 w 6116637"/>
              <a:gd name="connsiteY0" fmla="*/ 1402073 h 2250831"/>
              <a:gd name="connsiteX1" fmla="*/ 1366454 w 6116637"/>
              <a:gd name="connsiteY1" fmla="*/ 0 h 2250831"/>
              <a:gd name="connsiteX2" fmla="*/ 5760248 w 6116637"/>
              <a:gd name="connsiteY2" fmla="*/ 0 h 2250831"/>
              <a:gd name="connsiteX3" fmla="*/ 6116637 w 6116637"/>
              <a:gd name="connsiteY3" fmla="*/ 356389 h 2250831"/>
              <a:gd name="connsiteX4" fmla="*/ 6116637 w 6116637"/>
              <a:gd name="connsiteY4" fmla="*/ 1781901 h 2250831"/>
              <a:gd name="connsiteX5" fmla="*/ 5760248 w 6116637"/>
              <a:gd name="connsiteY5" fmla="*/ 2138290 h 2250831"/>
              <a:gd name="connsiteX6" fmla="*/ 15956 w 6116637"/>
              <a:gd name="connsiteY6" fmla="*/ 2250831 h 2250831"/>
              <a:gd name="connsiteX7" fmla="*/ 292613 w 6116637"/>
              <a:gd name="connsiteY7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4647 w 6115328"/>
              <a:gd name="connsiteY6" fmla="*/ 2250831 h 2250831"/>
              <a:gd name="connsiteX7" fmla="*/ 291304 w 6115328"/>
              <a:gd name="connsiteY7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699265 w 6115328"/>
              <a:gd name="connsiteY6" fmla="*/ 2138290 h 2250831"/>
              <a:gd name="connsiteX7" fmla="*/ 14647 w 6115328"/>
              <a:gd name="connsiteY7" fmla="*/ 2250831 h 2250831"/>
              <a:gd name="connsiteX8" fmla="*/ 291304 w 6115328"/>
              <a:gd name="connsiteY8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022822 w 6115328"/>
              <a:gd name="connsiteY6" fmla="*/ 2053884 h 2250831"/>
              <a:gd name="connsiteX7" fmla="*/ 699265 w 6115328"/>
              <a:gd name="connsiteY7" fmla="*/ 2138290 h 2250831"/>
              <a:gd name="connsiteX8" fmla="*/ 14647 w 6115328"/>
              <a:gd name="connsiteY8" fmla="*/ 2250831 h 2250831"/>
              <a:gd name="connsiteX9" fmla="*/ 291304 w 6115328"/>
              <a:gd name="connsiteY9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022822 w 6115328"/>
              <a:gd name="connsiteY6" fmla="*/ 2053884 h 2250831"/>
              <a:gd name="connsiteX7" fmla="*/ 699265 w 6115328"/>
              <a:gd name="connsiteY7" fmla="*/ 2138290 h 2250831"/>
              <a:gd name="connsiteX8" fmla="*/ 14647 w 6115328"/>
              <a:gd name="connsiteY8" fmla="*/ 2250831 h 2250831"/>
              <a:gd name="connsiteX9" fmla="*/ 291304 w 6115328"/>
              <a:gd name="connsiteY9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022822 w 6115328"/>
              <a:gd name="connsiteY6" fmla="*/ 2053884 h 2250831"/>
              <a:gd name="connsiteX7" fmla="*/ 699265 w 6115328"/>
              <a:gd name="connsiteY7" fmla="*/ 2138290 h 2250831"/>
              <a:gd name="connsiteX8" fmla="*/ 14647 w 6115328"/>
              <a:gd name="connsiteY8" fmla="*/ 2250831 h 2250831"/>
              <a:gd name="connsiteX9" fmla="*/ 291304 w 6115328"/>
              <a:gd name="connsiteY9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684004 w 6115328"/>
              <a:gd name="connsiteY6" fmla="*/ 2053884 h 2250831"/>
              <a:gd name="connsiteX7" fmla="*/ 1022822 w 6115328"/>
              <a:gd name="connsiteY7" fmla="*/ 2053884 h 2250831"/>
              <a:gd name="connsiteX8" fmla="*/ 699265 w 6115328"/>
              <a:gd name="connsiteY8" fmla="*/ 2138290 h 2250831"/>
              <a:gd name="connsiteX9" fmla="*/ 14647 w 6115328"/>
              <a:gd name="connsiteY9" fmla="*/ 2250831 h 2250831"/>
              <a:gd name="connsiteX10" fmla="*/ 291304 w 6115328"/>
              <a:gd name="connsiteY10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684004 w 6115328"/>
              <a:gd name="connsiteY6" fmla="*/ 2053884 h 2250831"/>
              <a:gd name="connsiteX7" fmla="*/ 1022822 w 6115328"/>
              <a:gd name="connsiteY7" fmla="*/ 2053884 h 2250831"/>
              <a:gd name="connsiteX8" fmla="*/ 699265 w 6115328"/>
              <a:gd name="connsiteY8" fmla="*/ 2138290 h 2250831"/>
              <a:gd name="connsiteX9" fmla="*/ 14647 w 6115328"/>
              <a:gd name="connsiteY9" fmla="*/ 2250831 h 2250831"/>
              <a:gd name="connsiteX10" fmla="*/ 291304 w 6115328"/>
              <a:gd name="connsiteY10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2654675 w 6115328"/>
              <a:gd name="connsiteY6" fmla="*/ 2082020 h 2250831"/>
              <a:gd name="connsiteX7" fmla="*/ 1684004 w 6115328"/>
              <a:gd name="connsiteY7" fmla="*/ 2053884 h 2250831"/>
              <a:gd name="connsiteX8" fmla="*/ 1022822 w 6115328"/>
              <a:gd name="connsiteY8" fmla="*/ 2053884 h 2250831"/>
              <a:gd name="connsiteX9" fmla="*/ 699265 w 6115328"/>
              <a:gd name="connsiteY9" fmla="*/ 2138290 h 2250831"/>
              <a:gd name="connsiteX10" fmla="*/ 14647 w 6115328"/>
              <a:gd name="connsiteY10" fmla="*/ 2250831 h 2250831"/>
              <a:gd name="connsiteX11" fmla="*/ 291304 w 6115328"/>
              <a:gd name="connsiteY11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2654675 w 6115328"/>
              <a:gd name="connsiteY6" fmla="*/ 2082020 h 2250831"/>
              <a:gd name="connsiteX7" fmla="*/ 1684004 w 6115328"/>
              <a:gd name="connsiteY7" fmla="*/ 2053884 h 2250831"/>
              <a:gd name="connsiteX8" fmla="*/ 1022822 w 6115328"/>
              <a:gd name="connsiteY8" fmla="*/ 2053884 h 2250831"/>
              <a:gd name="connsiteX9" fmla="*/ 699265 w 6115328"/>
              <a:gd name="connsiteY9" fmla="*/ 2138290 h 2250831"/>
              <a:gd name="connsiteX10" fmla="*/ 14647 w 6115328"/>
              <a:gd name="connsiteY10" fmla="*/ 2250831 h 2250831"/>
              <a:gd name="connsiteX11" fmla="*/ 291304 w 6115328"/>
              <a:gd name="connsiteY11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3343992 w 6115328"/>
              <a:gd name="connsiteY6" fmla="*/ 2067952 h 2250831"/>
              <a:gd name="connsiteX7" fmla="*/ 2654675 w 6115328"/>
              <a:gd name="connsiteY7" fmla="*/ 2082020 h 2250831"/>
              <a:gd name="connsiteX8" fmla="*/ 1684004 w 6115328"/>
              <a:gd name="connsiteY8" fmla="*/ 2053884 h 2250831"/>
              <a:gd name="connsiteX9" fmla="*/ 1022822 w 6115328"/>
              <a:gd name="connsiteY9" fmla="*/ 2053884 h 2250831"/>
              <a:gd name="connsiteX10" fmla="*/ 699265 w 6115328"/>
              <a:gd name="connsiteY10" fmla="*/ 2138290 h 2250831"/>
              <a:gd name="connsiteX11" fmla="*/ 14647 w 6115328"/>
              <a:gd name="connsiteY11" fmla="*/ 2250831 h 2250831"/>
              <a:gd name="connsiteX12" fmla="*/ 291304 w 6115328"/>
              <a:gd name="connsiteY12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3343992 w 6115328"/>
              <a:gd name="connsiteY6" fmla="*/ 2067952 h 2250831"/>
              <a:gd name="connsiteX7" fmla="*/ 2654675 w 6115328"/>
              <a:gd name="connsiteY7" fmla="*/ 2082020 h 2250831"/>
              <a:gd name="connsiteX8" fmla="*/ 1684004 w 6115328"/>
              <a:gd name="connsiteY8" fmla="*/ 2053884 h 2250831"/>
              <a:gd name="connsiteX9" fmla="*/ 1022822 w 6115328"/>
              <a:gd name="connsiteY9" fmla="*/ 2053884 h 2250831"/>
              <a:gd name="connsiteX10" fmla="*/ 699265 w 6115328"/>
              <a:gd name="connsiteY10" fmla="*/ 2138290 h 2250831"/>
              <a:gd name="connsiteX11" fmla="*/ 14647 w 6115328"/>
              <a:gd name="connsiteY11" fmla="*/ 2250831 h 2250831"/>
              <a:gd name="connsiteX12" fmla="*/ 291304 w 6115328"/>
              <a:gd name="connsiteY12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3977038 w 6115328"/>
              <a:gd name="connsiteY6" fmla="*/ 2096087 h 2250831"/>
              <a:gd name="connsiteX7" fmla="*/ 3343992 w 6115328"/>
              <a:gd name="connsiteY7" fmla="*/ 2067952 h 2250831"/>
              <a:gd name="connsiteX8" fmla="*/ 2654675 w 6115328"/>
              <a:gd name="connsiteY8" fmla="*/ 2082020 h 2250831"/>
              <a:gd name="connsiteX9" fmla="*/ 1684004 w 6115328"/>
              <a:gd name="connsiteY9" fmla="*/ 2053884 h 2250831"/>
              <a:gd name="connsiteX10" fmla="*/ 1022822 w 6115328"/>
              <a:gd name="connsiteY10" fmla="*/ 2053884 h 2250831"/>
              <a:gd name="connsiteX11" fmla="*/ 699265 w 6115328"/>
              <a:gd name="connsiteY11" fmla="*/ 2138290 h 2250831"/>
              <a:gd name="connsiteX12" fmla="*/ 14647 w 6115328"/>
              <a:gd name="connsiteY12" fmla="*/ 2250831 h 2250831"/>
              <a:gd name="connsiteX13" fmla="*/ 291304 w 6115328"/>
              <a:gd name="connsiteY13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4525678 w 6115328"/>
              <a:gd name="connsiteY6" fmla="*/ 2082020 h 2250831"/>
              <a:gd name="connsiteX7" fmla="*/ 3977038 w 6115328"/>
              <a:gd name="connsiteY7" fmla="*/ 2096087 h 2250831"/>
              <a:gd name="connsiteX8" fmla="*/ 3343992 w 6115328"/>
              <a:gd name="connsiteY8" fmla="*/ 2067952 h 2250831"/>
              <a:gd name="connsiteX9" fmla="*/ 2654675 w 6115328"/>
              <a:gd name="connsiteY9" fmla="*/ 2082020 h 2250831"/>
              <a:gd name="connsiteX10" fmla="*/ 1684004 w 6115328"/>
              <a:gd name="connsiteY10" fmla="*/ 2053884 h 2250831"/>
              <a:gd name="connsiteX11" fmla="*/ 1022822 w 6115328"/>
              <a:gd name="connsiteY11" fmla="*/ 2053884 h 2250831"/>
              <a:gd name="connsiteX12" fmla="*/ 699265 w 6115328"/>
              <a:gd name="connsiteY12" fmla="*/ 2138290 h 2250831"/>
              <a:gd name="connsiteX13" fmla="*/ 14647 w 6115328"/>
              <a:gd name="connsiteY13" fmla="*/ 2250831 h 2250831"/>
              <a:gd name="connsiteX14" fmla="*/ 291304 w 6115328"/>
              <a:gd name="connsiteY14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5088385 w 6115328"/>
              <a:gd name="connsiteY6" fmla="*/ 2082020 h 2250831"/>
              <a:gd name="connsiteX7" fmla="*/ 4525678 w 6115328"/>
              <a:gd name="connsiteY7" fmla="*/ 2082020 h 2250831"/>
              <a:gd name="connsiteX8" fmla="*/ 3977038 w 6115328"/>
              <a:gd name="connsiteY8" fmla="*/ 2096087 h 2250831"/>
              <a:gd name="connsiteX9" fmla="*/ 3343992 w 6115328"/>
              <a:gd name="connsiteY9" fmla="*/ 2067952 h 2250831"/>
              <a:gd name="connsiteX10" fmla="*/ 2654675 w 6115328"/>
              <a:gd name="connsiteY10" fmla="*/ 2082020 h 2250831"/>
              <a:gd name="connsiteX11" fmla="*/ 1684004 w 6115328"/>
              <a:gd name="connsiteY11" fmla="*/ 2053884 h 2250831"/>
              <a:gd name="connsiteX12" fmla="*/ 1022822 w 6115328"/>
              <a:gd name="connsiteY12" fmla="*/ 2053884 h 2250831"/>
              <a:gd name="connsiteX13" fmla="*/ 699265 w 6115328"/>
              <a:gd name="connsiteY13" fmla="*/ 2138290 h 2250831"/>
              <a:gd name="connsiteX14" fmla="*/ 14647 w 6115328"/>
              <a:gd name="connsiteY14" fmla="*/ 2250831 h 2250831"/>
              <a:gd name="connsiteX15" fmla="*/ 291304 w 6115328"/>
              <a:gd name="connsiteY15" fmla="*/ 1402073 h 2250831"/>
              <a:gd name="connsiteX0" fmla="*/ 291304 w 6426941"/>
              <a:gd name="connsiteY0" fmla="*/ 1402073 h 2250831"/>
              <a:gd name="connsiteX1" fmla="*/ 1365145 w 6426941"/>
              <a:gd name="connsiteY1" fmla="*/ 0 h 2250831"/>
              <a:gd name="connsiteX2" fmla="*/ 5758939 w 6426941"/>
              <a:gd name="connsiteY2" fmla="*/ 0 h 2250831"/>
              <a:gd name="connsiteX3" fmla="*/ 6115328 w 6426941"/>
              <a:gd name="connsiteY3" fmla="*/ 356389 h 2250831"/>
              <a:gd name="connsiteX4" fmla="*/ 6115328 w 6426941"/>
              <a:gd name="connsiteY4" fmla="*/ 1781901 h 2250831"/>
              <a:gd name="connsiteX5" fmla="*/ 6377917 w 6426941"/>
              <a:gd name="connsiteY5" fmla="*/ 2222696 h 2250831"/>
              <a:gd name="connsiteX6" fmla="*/ 5088385 w 6426941"/>
              <a:gd name="connsiteY6" fmla="*/ 2082020 h 2250831"/>
              <a:gd name="connsiteX7" fmla="*/ 4525678 w 6426941"/>
              <a:gd name="connsiteY7" fmla="*/ 2082020 h 2250831"/>
              <a:gd name="connsiteX8" fmla="*/ 3977038 w 6426941"/>
              <a:gd name="connsiteY8" fmla="*/ 2096087 h 2250831"/>
              <a:gd name="connsiteX9" fmla="*/ 3343992 w 6426941"/>
              <a:gd name="connsiteY9" fmla="*/ 2067952 h 2250831"/>
              <a:gd name="connsiteX10" fmla="*/ 2654675 w 6426941"/>
              <a:gd name="connsiteY10" fmla="*/ 2082020 h 2250831"/>
              <a:gd name="connsiteX11" fmla="*/ 1684004 w 6426941"/>
              <a:gd name="connsiteY11" fmla="*/ 2053884 h 2250831"/>
              <a:gd name="connsiteX12" fmla="*/ 1022822 w 6426941"/>
              <a:gd name="connsiteY12" fmla="*/ 2053884 h 2250831"/>
              <a:gd name="connsiteX13" fmla="*/ 699265 w 6426941"/>
              <a:gd name="connsiteY13" fmla="*/ 2138290 h 2250831"/>
              <a:gd name="connsiteX14" fmla="*/ 14647 w 6426941"/>
              <a:gd name="connsiteY14" fmla="*/ 2250831 h 2250831"/>
              <a:gd name="connsiteX15" fmla="*/ 291304 w 6426941"/>
              <a:gd name="connsiteY15" fmla="*/ 1402073 h 2250831"/>
              <a:gd name="connsiteX0" fmla="*/ 291304 w 6424727"/>
              <a:gd name="connsiteY0" fmla="*/ 1402073 h 2250831"/>
              <a:gd name="connsiteX1" fmla="*/ 1365145 w 6424727"/>
              <a:gd name="connsiteY1" fmla="*/ 0 h 2250831"/>
              <a:gd name="connsiteX2" fmla="*/ 5758939 w 6424727"/>
              <a:gd name="connsiteY2" fmla="*/ 0 h 2250831"/>
              <a:gd name="connsiteX3" fmla="*/ 6115328 w 6424727"/>
              <a:gd name="connsiteY3" fmla="*/ 356389 h 2250831"/>
              <a:gd name="connsiteX4" fmla="*/ 6087192 w 6424727"/>
              <a:gd name="connsiteY4" fmla="*/ 1444276 h 2250831"/>
              <a:gd name="connsiteX5" fmla="*/ 6377917 w 6424727"/>
              <a:gd name="connsiteY5" fmla="*/ 2222696 h 2250831"/>
              <a:gd name="connsiteX6" fmla="*/ 5088385 w 6424727"/>
              <a:gd name="connsiteY6" fmla="*/ 2082020 h 2250831"/>
              <a:gd name="connsiteX7" fmla="*/ 4525678 w 6424727"/>
              <a:gd name="connsiteY7" fmla="*/ 2082020 h 2250831"/>
              <a:gd name="connsiteX8" fmla="*/ 3977038 w 6424727"/>
              <a:gd name="connsiteY8" fmla="*/ 2096087 h 2250831"/>
              <a:gd name="connsiteX9" fmla="*/ 3343992 w 6424727"/>
              <a:gd name="connsiteY9" fmla="*/ 2067952 h 2250831"/>
              <a:gd name="connsiteX10" fmla="*/ 2654675 w 6424727"/>
              <a:gd name="connsiteY10" fmla="*/ 2082020 h 2250831"/>
              <a:gd name="connsiteX11" fmla="*/ 1684004 w 6424727"/>
              <a:gd name="connsiteY11" fmla="*/ 2053884 h 2250831"/>
              <a:gd name="connsiteX12" fmla="*/ 1022822 w 6424727"/>
              <a:gd name="connsiteY12" fmla="*/ 2053884 h 2250831"/>
              <a:gd name="connsiteX13" fmla="*/ 699265 w 6424727"/>
              <a:gd name="connsiteY13" fmla="*/ 2138290 h 2250831"/>
              <a:gd name="connsiteX14" fmla="*/ 14647 w 6424727"/>
              <a:gd name="connsiteY14" fmla="*/ 2250831 h 2250831"/>
              <a:gd name="connsiteX15" fmla="*/ 291304 w 6424727"/>
              <a:gd name="connsiteY15" fmla="*/ 1402073 h 2250831"/>
              <a:gd name="connsiteX0" fmla="*/ 291304 w 6415123"/>
              <a:gd name="connsiteY0" fmla="*/ 1402073 h 2250831"/>
              <a:gd name="connsiteX1" fmla="*/ 1365145 w 6415123"/>
              <a:gd name="connsiteY1" fmla="*/ 0 h 2250831"/>
              <a:gd name="connsiteX2" fmla="*/ 5758939 w 6415123"/>
              <a:gd name="connsiteY2" fmla="*/ 0 h 2250831"/>
              <a:gd name="connsiteX3" fmla="*/ 6115328 w 6415123"/>
              <a:gd name="connsiteY3" fmla="*/ 356389 h 2250831"/>
              <a:gd name="connsiteX4" fmla="*/ 6087192 w 6415123"/>
              <a:gd name="connsiteY4" fmla="*/ 1444276 h 2250831"/>
              <a:gd name="connsiteX5" fmla="*/ 6377917 w 6415123"/>
              <a:gd name="connsiteY5" fmla="*/ 2222696 h 2250831"/>
              <a:gd name="connsiteX6" fmla="*/ 5088385 w 6415123"/>
              <a:gd name="connsiteY6" fmla="*/ 2082020 h 2250831"/>
              <a:gd name="connsiteX7" fmla="*/ 4525678 w 6415123"/>
              <a:gd name="connsiteY7" fmla="*/ 2082020 h 2250831"/>
              <a:gd name="connsiteX8" fmla="*/ 3977038 w 6415123"/>
              <a:gd name="connsiteY8" fmla="*/ 2096087 h 2250831"/>
              <a:gd name="connsiteX9" fmla="*/ 3343992 w 6415123"/>
              <a:gd name="connsiteY9" fmla="*/ 2067952 h 2250831"/>
              <a:gd name="connsiteX10" fmla="*/ 2654675 w 6415123"/>
              <a:gd name="connsiteY10" fmla="*/ 2082020 h 2250831"/>
              <a:gd name="connsiteX11" fmla="*/ 1684004 w 6415123"/>
              <a:gd name="connsiteY11" fmla="*/ 2053884 h 2250831"/>
              <a:gd name="connsiteX12" fmla="*/ 1022822 w 6415123"/>
              <a:gd name="connsiteY12" fmla="*/ 2053884 h 2250831"/>
              <a:gd name="connsiteX13" fmla="*/ 699265 w 6415123"/>
              <a:gd name="connsiteY13" fmla="*/ 2138290 h 2250831"/>
              <a:gd name="connsiteX14" fmla="*/ 14647 w 6415123"/>
              <a:gd name="connsiteY14" fmla="*/ 2250831 h 2250831"/>
              <a:gd name="connsiteX15" fmla="*/ 291304 w 6415123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684004 w 6482362"/>
              <a:gd name="connsiteY11" fmla="*/ 2053884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712139 w 6482362"/>
              <a:gd name="connsiteY12" fmla="*/ 2096087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712139 w 6482362"/>
              <a:gd name="connsiteY12" fmla="*/ 2096087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712139 w 6482362"/>
              <a:gd name="connsiteY12" fmla="*/ 2096087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087192 w 6482362"/>
              <a:gd name="connsiteY3" fmla="*/ 1444276 h 2250831"/>
              <a:gd name="connsiteX4" fmla="*/ 6448256 w 6482362"/>
              <a:gd name="connsiteY4" fmla="*/ 2208629 h 2250831"/>
              <a:gd name="connsiteX5" fmla="*/ 5735498 w 6482362"/>
              <a:gd name="connsiteY5" fmla="*/ 2053884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712139 w 6482362"/>
              <a:gd name="connsiteY11" fmla="*/ 2096087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013351 w 6482362"/>
              <a:gd name="connsiteY2" fmla="*/ 42203 h 2250831"/>
              <a:gd name="connsiteX3" fmla="*/ 6087192 w 6482362"/>
              <a:gd name="connsiteY3" fmla="*/ 1444276 h 2250831"/>
              <a:gd name="connsiteX4" fmla="*/ 6448256 w 6482362"/>
              <a:gd name="connsiteY4" fmla="*/ 2208629 h 2250831"/>
              <a:gd name="connsiteX5" fmla="*/ 5735498 w 6482362"/>
              <a:gd name="connsiteY5" fmla="*/ 2053884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712139 w 6482362"/>
              <a:gd name="connsiteY11" fmla="*/ 2096087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013351 w 6482362"/>
              <a:gd name="connsiteY2" fmla="*/ 42203 h 2250831"/>
              <a:gd name="connsiteX3" fmla="*/ 6087192 w 6482362"/>
              <a:gd name="connsiteY3" fmla="*/ 1444276 h 2250831"/>
              <a:gd name="connsiteX4" fmla="*/ 6448256 w 6482362"/>
              <a:gd name="connsiteY4" fmla="*/ 2208629 h 2250831"/>
              <a:gd name="connsiteX5" fmla="*/ 5735498 w 6482362"/>
              <a:gd name="connsiteY5" fmla="*/ 2053884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712139 w 6482362"/>
              <a:gd name="connsiteY11" fmla="*/ 2096087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360286 h 2209044"/>
              <a:gd name="connsiteX1" fmla="*/ 1136545 w 6482362"/>
              <a:gd name="connsiteY1" fmla="*/ 320163 h 2209044"/>
              <a:gd name="connsiteX2" fmla="*/ 5013351 w 6482362"/>
              <a:gd name="connsiteY2" fmla="*/ 416 h 2209044"/>
              <a:gd name="connsiteX3" fmla="*/ 6087192 w 6482362"/>
              <a:gd name="connsiteY3" fmla="*/ 1402489 h 2209044"/>
              <a:gd name="connsiteX4" fmla="*/ 6448256 w 6482362"/>
              <a:gd name="connsiteY4" fmla="*/ 2166842 h 2209044"/>
              <a:gd name="connsiteX5" fmla="*/ 5735498 w 6482362"/>
              <a:gd name="connsiteY5" fmla="*/ 2012097 h 2209044"/>
              <a:gd name="connsiteX6" fmla="*/ 5088385 w 6482362"/>
              <a:gd name="connsiteY6" fmla="*/ 2040233 h 2209044"/>
              <a:gd name="connsiteX7" fmla="*/ 4525678 w 6482362"/>
              <a:gd name="connsiteY7" fmla="*/ 2040233 h 2209044"/>
              <a:gd name="connsiteX8" fmla="*/ 3977038 w 6482362"/>
              <a:gd name="connsiteY8" fmla="*/ 2054300 h 2209044"/>
              <a:gd name="connsiteX9" fmla="*/ 3343992 w 6482362"/>
              <a:gd name="connsiteY9" fmla="*/ 2026165 h 2209044"/>
              <a:gd name="connsiteX10" fmla="*/ 2654675 w 6482362"/>
              <a:gd name="connsiteY10" fmla="*/ 2040233 h 2209044"/>
              <a:gd name="connsiteX11" fmla="*/ 1712139 w 6482362"/>
              <a:gd name="connsiteY11" fmla="*/ 2054300 h 2209044"/>
              <a:gd name="connsiteX12" fmla="*/ 1022822 w 6482362"/>
              <a:gd name="connsiteY12" fmla="*/ 2012097 h 2209044"/>
              <a:gd name="connsiteX13" fmla="*/ 699265 w 6482362"/>
              <a:gd name="connsiteY13" fmla="*/ 2096503 h 2209044"/>
              <a:gd name="connsiteX14" fmla="*/ 14647 w 6482362"/>
              <a:gd name="connsiteY14" fmla="*/ 2209044 h 2209044"/>
              <a:gd name="connsiteX15" fmla="*/ 291304 w 6482362"/>
              <a:gd name="connsiteY15" fmla="*/ 1360286 h 2209044"/>
              <a:gd name="connsiteX0" fmla="*/ 291304 w 6482362"/>
              <a:gd name="connsiteY0" fmla="*/ 1074120 h 1922878"/>
              <a:gd name="connsiteX1" fmla="*/ 1136545 w 6482362"/>
              <a:gd name="connsiteY1" fmla="*/ 33997 h 1922878"/>
              <a:gd name="connsiteX2" fmla="*/ 5261001 w 6482362"/>
              <a:gd name="connsiteY2" fmla="*/ 0 h 1922878"/>
              <a:gd name="connsiteX3" fmla="*/ 6087192 w 6482362"/>
              <a:gd name="connsiteY3" fmla="*/ 1116323 h 1922878"/>
              <a:gd name="connsiteX4" fmla="*/ 6448256 w 6482362"/>
              <a:gd name="connsiteY4" fmla="*/ 1880676 h 1922878"/>
              <a:gd name="connsiteX5" fmla="*/ 5735498 w 6482362"/>
              <a:gd name="connsiteY5" fmla="*/ 1725931 h 1922878"/>
              <a:gd name="connsiteX6" fmla="*/ 5088385 w 6482362"/>
              <a:gd name="connsiteY6" fmla="*/ 1754067 h 1922878"/>
              <a:gd name="connsiteX7" fmla="*/ 4525678 w 6482362"/>
              <a:gd name="connsiteY7" fmla="*/ 1754067 h 1922878"/>
              <a:gd name="connsiteX8" fmla="*/ 3977038 w 6482362"/>
              <a:gd name="connsiteY8" fmla="*/ 1768134 h 1922878"/>
              <a:gd name="connsiteX9" fmla="*/ 3343992 w 6482362"/>
              <a:gd name="connsiteY9" fmla="*/ 1739999 h 1922878"/>
              <a:gd name="connsiteX10" fmla="*/ 2654675 w 6482362"/>
              <a:gd name="connsiteY10" fmla="*/ 1754067 h 1922878"/>
              <a:gd name="connsiteX11" fmla="*/ 1712139 w 6482362"/>
              <a:gd name="connsiteY11" fmla="*/ 1768134 h 1922878"/>
              <a:gd name="connsiteX12" fmla="*/ 1022822 w 6482362"/>
              <a:gd name="connsiteY12" fmla="*/ 1725931 h 1922878"/>
              <a:gd name="connsiteX13" fmla="*/ 699265 w 6482362"/>
              <a:gd name="connsiteY13" fmla="*/ 1810337 h 1922878"/>
              <a:gd name="connsiteX14" fmla="*/ 14647 w 6482362"/>
              <a:gd name="connsiteY14" fmla="*/ 1922878 h 1922878"/>
              <a:gd name="connsiteX15" fmla="*/ 291304 w 6482362"/>
              <a:gd name="connsiteY15" fmla="*/ 1074120 h 1922878"/>
              <a:gd name="connsiteX0" fmla="*/ 291304 w 6482362"/>
              <a:gd name="connsiteY0" fmla="*/ 1040123 h 1888881"/>
              <a:gd name="connsiteX1" fmla="*/ 1136545 w 6482362"/>
              <a:gd name="connsiteY1" fmla="*/ 0 h 1888881"/>
              <a:gd name="connsiteX2" fmla="*/ 5280051 w 6482362"/>
              <a:gd name="connsiteY2" fmla="*/ 23153 h 1888881"/>
              <a:gd name="connsiteX3" fmla="*/ 6087192 w 6482362"/>
              <a:gd name="connsiteY3" fmla="*/ 1082326 h 1888881"/>
              <a:gd name="connsiteX4" fmla="*/ 6448256 w 6482362"/>
              <a:gd name="connsiteY4" fmla="*/ 1846679 h 1888881"/>
              <a:gd name="connsiteX5" fmla="*/ 5735498 w 6482362"/>
              <a:gd name="connsiteY5" fmla="*/ 1691934 h 1888881"/>
              <a:gd name="connsiteX6" fmla="*/ 5088385 w 6482362"/>
              <a:gd name="connsiteY6" fmla="*/ 1720070 h 1888881"/>
              <a:gd name="connsiteX7" fmla="*/ 4525678 w 6482362"/>
              <a:gd name="connsiteY7" fmla="*/ 1720070 h 1888881"/>
              <a:gd name="connsiteX8" fmla="*/ 3977038 w 6482362"/>
              <a:gd name="connsiteY8" fmla="*/ 1734137 h 1888881"/>
              <a:gd name="connsiteX9" fmla="*/ 3343992 w 6482362"/>
              <a:gd name="connsiteY9" fmla="*/ 1706002 h 1888881"/>
              <a:gd name="connsiteX10" fmla="*/ 2654675 w 6482362"/>
              <a:gd name="connsiteY10" fmla="*/ 1720070 h 1888881"/>
              <a:gd name="connsiteX11" fmla="*/ 1712139 w 6482362"/>
              <a:gd name="connsiteY11" fmla="*/ 1734137 h 1888881"/>
              <a:gd name="connsiteX12" fmla="*/ 1022822 w 6482362"/>
              <a:gd name="connsiteY12" fmla="*/ 1691934 h 1888881"/>
              <a:gd name="connsiteX13" fmla="*/ 699265 w 6482362"/>
              <a:gd name="connsiteY13" fmla="*/ 1776340 h 1888881"/>
              <a:gd name="connsiteX14" fmla="*/ 14647 w 6482362"/>
              <a:gd name="connsiteY14" fmla="*/ 1888881 h 1888881"/>
              <a:gd name="connsiteX15" fmla="*/ 291304 w 6482362"/>
              <a:gd name="connsiteY15" fmla="*/ 1040123 h 1888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482362" h="1888881">
                <a:moveTo>
                  <a:pt x="291304" y="1040123"/>
                </a:moveTo>
                <a:lnTo>
                  <a:pt x="1136545" y="0"/>
                </a:lnTo>
                <a:lnTo>
                  <a:pt x="5280051" y="23153"/>
                </a:lnTo>
                <a:cubicBezTo>
                  <a:pt x="5940450" y="559288"/>
                  <a:pt x="5972306" y="714221"/>
                  <a:pt x="6087192" y="1082326"/>
                </a:cubicBezTo>
                <a:cubicBezTo>
                  <a:pt x="5918379" y="1588643"/>
                  <a:pt x="6645084" y="1846679"/>
                  <a:pt x="6448256" y="1846679"/>
                </a:cubicBezTo>
                <a:cubicBezTo>
                  <a:pt x="6391985" y="1960003"/>
                  <a:pt x="5962143" y="1713035"/>
                  <a:pt x="5735498" y="1691934"/>
                </a:cubicBezTo>
                <a:cubicBezTo>
                  <a:pt x="5508853" y="1670833"/>
                  <a:pt x="5292366" y="1727104"/>
                  <a:pt x="5088385" y="1720070"/>
                </a:cubicBezTo>
                <a:cubicBezTo>
                  <a:pt x="4884404" y="1713036"/>
                  <a:pt x="4710902" y="1724759"/>
                  <a:pt x="4525678" y="1720070"/>
                </a:cubicBezTo>
                <a:cubicBezTo>
                  <a:pt x="4340454" y="1715381"/>
                  <a:pt x="4173986" y="1745860"/>
                  <a:pt x="3977038" y="1734137"/>
                </a:cubicBezTo>
                <a:cubicBezTo>
                  <a:pt x="3737887" y="1891226"/>
                  <a:pt x="3564386" y="1722414"/>
                  <a:pt x="3343992" y="1706002"/>
                </a:cubicBezTo>
                <a:cubicBezTo>
                  <a:pt x="2826615" y="1696624"/>
                  <a:pt x="2921961" y="1900605"/>
                  <a:pt x="2654675" y="1720070"/>
                </a:cubicBezTo>
                <a:cubicBezTo>
                  <a:pt x="2331118" y="1710691"/>
                  <a:pt x="2162305" y="1757584"/>
                  <a:pt x="1712139" y="1734137"/>
                </a:cubicBezTo>
                <a:cubicBezTo>
                  <a:pt x="922786" y="1720069"/>
                  <a:pt x="1186945" y="1788064"/>
                  <a:pt x="1022822" y="1691934"/>
                </a:cubicBezTo>
                <a:cubicBezTo>
                  <a:pt x="953266" y="1649731"/>
                  <a:pt x="862605" y="1757583"/>
                  <a:pt x="699265" y="1776340"/>
                </a:cubicBezTo>
                <a:lnTo>
                  <a:pt x="14647" y="1888881"/>
                </a:lnTo>
                <a:cubicBezTo>
                  <a:pt x="-83707" y="1621595"/>
                  <a:pt x="347575" y="1771524"/>
                  <a:pt x="291304" y="104012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3D3AAFA5-9687-97C7-3552-DF9AA2363031}"/>
              </a:ext>
            </a:extLst>
          </p:cNvPr>
          <p:cNvGrpSpPr/>
          <p:nvPr/>
        </p:nvGrpSpPr>
        <p:grpSpPr>
          <a:xfrm>
            <a:off x="2034568" y="304523"/>
            <a:ext cx="446001" cy="347751"/>
            <a:chOff x="5321614" y="2760725"/>
            <a:chExt cx="1538280" cy="1287414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9000">
                <a:schemeClr val="accent1">
                  <a:lumMod val="20000"/>
                  <a:lumOff val="80000"/>
                </a:schemeClr>
              </a:gs>
              <a:gs pos="46000">
                <a:schemeClr val="accent4">
                  <a:lumMod val="75000"/>
                </a:schemeClr>
              </a:gs>
              <a:gs pos="89381">
                <a:schemeClr val="bg2"/>
              </a:gs>
              <a:gs pos="23000">
                <a:schemeClr val="accent6">
                  <a:lumMod val="75000"/>
                </a:schemeClr>
              </a:gs>
            </a:gsLst>
            <a:lin ang="7800000" scaled="0"/>
          </a:gradFill>
        </p:grpSpPr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5966AC34-BAEA-4587-B1A7-EA50D84835F3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CF0B6A52-F0CE-A313-243E-78112FB92749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52EC5AA0-8D82-5177-6E77-8DD906B23E44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DABE93E-BB71-1915-DB03-492EA4C2DC10}"/>
                </a:ext>
              </a:extLst>
            </p:cNvPr>
            <p:cNvCxnSpPr>
              <a:cxnSpLocks/>
              <a:stCxn id="185" idx="2"/>
              <a:endCxn id="185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>
              <a:solidFill>
                <a:srgbClr val="C3B4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9E59754E-FD4E-A976-DF12-44ECC8B1EBF3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145EE4D7-D18E-87A0-115E-5DFE5285582D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41DFFD56-A61C-C362-FE4C-6174753B4DF3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BA2F92D9-6648-B017-4CDA-270F1F063604}"/>
              </a:ext>
            </a:extLst>
          </p:cNvPr>
          <p:cNvGrpSpPr/>
          <p:nvPr/>
        </p:nvGrpSpPr>
        <p:grpSpPr>
          <a:xfrm>
            <a:off x="-123006" y="-62903"/>
            <a:ext cx="2914116" cy="6891163"/>
            <a:chOff x="-123006" y="-62903"/>
            <a:chExt cx="2914116" cy="6891163"/>
          </a:xfrm>
        </p:grpSpPr>
        <p:sp>
          <p:nvSpPr>
            <p:cNvPr id="152" name="Rectangle 150">
              <a:extLst>
                <a:ext uri="{FF2B5EF4-FFF2-40B4-BE49-F238E27FC236}">
                  <a16:creationId xmlns:a16="http://schemas.microsoft.com/office/drawing/2014/main" id="{40A85BCC-B575-668D-E120-BE9612EC7589}"/>
                </a:ext>
              </a:extLst>
            </p:cNvPr>
            <p:cNvSpPr/>
            <p:nvPr/>
          </p:nvSpPr>
          <p:spPr>
            <a:xfrm>
              <a:off x="1097165" y="-51443"/>
              <a:ext cx="365020" cy="2887369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F835DF1-ED58-E66F-660E-12286BB9901E}"/>
                </a:ext>
              </a:extLst>
            </p:cNvPr>
            <p:cNvSpPr/>
            <p:nvPr/>
          </p:nvSpPr>
          <p:spPr>
            <a:xfrm>
              <a:off x="1098033" y="-62903"/>
              <a:ext cx="347591" cy="2959191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1700758A-EFCC-4BE9-4972-D15857E53BC6}"/>
                </a:ext>
              </a:extLst>
            </p:cNvPr>
            <p:cNvSpPr/>
            <p:nvPr/>
          </p:nvSpPr>
          <p:spPr>
            <a:xfrm>
              <a:off x="0" y="-30006"/>
              <a:ext cx="2509457" cy="3442054"/>
            </a:xfrm>
            <a:custGeom>
              <a:avLst/>
              <a:gdLst>
                <a:gd name="connsiteX0" fmla="*/ 0 w 2264082"/>
                <a:gd name="connsiteY0" fmla="*/ 0 h 2822623"/>
                <a:gd name="connsiteX1" fmla="*/ 2264082 w 2264082"/>
                <a:gd name="connsiteY1" fmla="*/ 0 h 2822623"/>
                <a:gd name="connsiteX2" fmla="*/ 2264082 w 2264082"/>
                <a:gd name="connsiteY2" fmla="*/ 2822623 h 2822623"/>
                <a:gd name="connsiteX3" fmla="*/ 0 w 2264082"/>
                <a:gd name="connsiteY3" fmla="*/ 2822623 h 2822623"/>
                <a:gd name="connsiteX4" fmla="*/ 0 w 2264082"/>
                <a:gd name="connsiteY4" fmla="*/ 0 h 2822623"/>
                <a:gd name="connsiteX0" fmla="*/ 0 w 2264082"/>
                <a:gd name="connsiteY0" fmla="*/ 0 h 2822623"/>
                <a:gd name="connsiteX1" fmla="*/ 2264082 w 2264082"/>
                <a:gd name="connsiteY1" fmla="*/ 0 h 2822623"/>
                <a:gd name="connsiteX2" fmla="*/ 1969114 w 2264082"/>
                <a:gd name="connsiteY2" fmla="*/ 2085204 h 2822623"/>
                <a:gd name="connsiteX3" fmla="*/ 0 w 2264082"/>
                <a:gd name="connsiteY3" fmla="*/ 2822623 h 2822623"/>
                <a:gd name="connsiteX4" fmla="*/ 0 w 2264082"/>
                <a:gd name="connsiteY4" fmla="*/ 0 h 2822623"/>
                <a:gd name="connsiteX0" fmla="*/ 0 w 1969115"/>
                <a:gd name="connsiteY0" fmla="*/ 88490 h 2911113"/>
                <a:gd name="connsiteX1" fmla="*/ 1969115 w 1969115"/>
                <a:gd name="connsiteY1" fmla="*/ 0 h 2911113"/>
                <a:gd name="connsiteX2" fmla="*/ 1969114 w 1969115"/>
                <a:gd name="connsiteY2" fmla="*/ 2173694 h 2911113"/>
                <a:gd name="connsiteX3" fmla="*/ 0 w 1969115"/>
                <a:gd name="connsiteY3" fmla="*/ 2911113 h 2911113"/>
                <a:gd name="connsiteX4" fmla="*/ 0 w 1969115"/>
                <a:gd name="connsiteY4" fmla="*/ 88490 h 2911113"/>
                <a:gd name="connsiteX0" fmla="*/ 0 w 1969115"/>
                <a:gd name="connsiteY0" fmla="*/ 88490 h 2911113"/>
                <a:gd name="connsiteX1" fmla="*/ 1969115 w 1969115"/>
                <a:gd name="connsiteY1" fmla="*/ 0 h 2911113"/>
                <a:gd name="connsiteX2" fmla="*/ 1880624 w 1969115"/>
                <a:gd name="connsiteY2" fmla="*/ 1937720 h 2911113"/>
                <a:gd name="connsiteX3" fmla="*/ 0 w 1969115"/>
                <a:gd name="connsiteY3" fmla="*/ 2911113 h 2911113"/>
                <a:gd name="connsiteX4" fmla="*/ 0 w 1969115"/>
                <a:gd name="connsiteY4" fmla="*/ 88490 h 2911113"/>
                <a:gd name="connsiteX0" fmla="*/ 0 w 1880624"/>
                <a:gd name="connsiteY0" fmla="*/ 147483 h 2970106"/>
                <a:gd name="connsiteX1" fmla="*/ 1792134 w 1880624"/>
                <a:gd name="connsiteY1" fmla="*/ 0 h 2970106"/>
                <a:gd name="connsiteX2" fmla="*/ 1880624 w 1880624"/>
                <a:gd name="connsiteY2" fmla="*/ 1996713 h 2970106"/>
                <a:gd name="connsiteX3" fmla="*/ 0 w 1880624"/>
                <a:gd name="connsiteY3" fmla="*/ 2970106 h 2970106"/>
                <a:gd name="connsiteX4" fmla="*/ 0 w 1880624"/>
                <a:gd name="connsiteY4" fmla="*/ 147483 h 2970106"/>
                <a:gd name="connsiteX0" fmla="*/ 0 w 1939618"/>
                <a:gd name="connsiteY0" fmla="*/ 176980 h 2999603"/>
                <a:gd name="connsiteX1" fmla="*/ 1939618 w 1939618"/>
                <a:gd name="connsiteY1" fmla="*/ 0 h 2999603"/>
                <a:gd name="connsiteX2" fmla="*/ 1880624 w 1939618"/>
                <a:gd name="connsiteY2" fmla="*/ 2026210 h 2999603"/>
                <a:gd name="connsiteX3" fmla="*/ 0 w 1939618"/>
                <a:gd name="connsiteY3" fmla="*/ 2999603 h 2999603"/>
                <a:gd name="connsiteX4" fmla="*/ 0 w 1939618"/>
                <a:gd name="connsiteY4" fmla="*/ 176980 h 2999603"/>
                <a:gd name="connsiteX0" fmla="*/ 0 w 1939618"/>
                <a:gd name="connsiteY0" fmla="*/ 176980 h 2999603"/>
                <a:gd name="connsiteX1" fmla="*/ 1939618 w 1939618"/>
                <a:gd name="connsiteY1" fmla="*/ 0 h 2999603"/>
                <a:gd name="connsiteX2" fmla="*/ 1762637 w 1939618"/>
                <a:gd name="connsiteY2" fmla="*/ 1849229 h 2999603"/>
                <a:gd name="connsiteX3" fmla="*/ 0 w 1939618"/>
                <a:gd name="connsiteY3" fmla="*/ 2999603 h 2999603"/>
                <a:gd name="connsiteX4" fmla="*/ 0 w 1939618"/>
                <a:gd name="connsiteY4" fmla="*/ 176980 h 2999603"/>
                <a:gd name="connsiteX0" fmla="*/ 0 w 1762637"/>
                <a:gd name="connsiteY0" fmla="*/ 294968 h 3117591"/>
                <a:gd name="connsiteX1" fmla="*/ 1733140 w 1762637"/>
                <a:gd name="connsiteY1" fmla="*/ 0 h 3117591"/>
                <a:gd name="connsiteX2" fmla="*/ 1762637 w 1762637"/>
                <a:gd name="connsiteY2" fmla="*/ 1967217 h 3117591"/>
                <a:gd name="connsiteX3" fmla="*/ 0 w 1762637"/>
                <a:gd name="connsiteY3" fmla="*/ 3117591 h 3117591"/>
                <a:gd name="connsiteX4" fmla="*/ 0 w 1762637"/>
                <a:gd name="connsiteY4" fmla="*/ 294968 h 3117591"/>
                <a:gd name="connsiteX0" fmla="*/ 0 w 1762637"/>
                <a:gd name="connsiteY0" fmla="*/ 442451 h 3265074"/>
                <a:gd name="connsiteX1" fmla="*/ 1674147 w 1762637"/>
                <a:gd name="connsiteY1" fmla="*/ 0 h 3265074"/>
                <a:gd name="connsiteX2" fmla="*/ 1762637 w 1762637"/>
                <a:gd name="connsiteY2" fmla="*/ 2114700 h 3265074"/>
                <a:gd name="connsiteX3" fmla="*/ 0 w 1762637"/>
                <a:gd name="connsiteY3" fmla="*/ 3265074 h 3265074"/>
                <a:gd name="connsiteX4" fmla="*/ 0 w 1762637"/>
                <a:gd name="connsiteY4" fmla="*/ 442451 h 3265074"/>
                <a:gd name="connsiteX0" fmla="*/ 0 w 1762637"/>
                <a:gd name="connsiteY0" fmla="*/ 442451 h 3265074"/>
                <a:gd name="connsiteX1" fmla="*/ 1526663 w 1762637"/>
                <a:gd name="connsiteY1" fmla="*/ 0 h 3265074"/>
                <a:gd name="connsiteX2" fmla="*/ 1762637 w 1762637"/>
                <a:gd name="connsiteY2" fmla="*/ 2114700 h 3265074"/>
                <a:gd name="connsiteX3" fmla="*/ 0 w 1762637"/>
                <a:gd name="connsiteY3" fmla="*/ 3265074 h 3265074"/>
                <a:gd name="connsiteX4" fmla="*/ 0 w 1762637"/>
                <a:gd name="connsiteY4" fmla="*/ 442451 h 3265074"/>
                <a:gd name="connsiteX0" fmla="*/ 0 w 1762637"/>
                <a:gd name="connsiteY0" fmla="*/ 619431 h 3442054"/>
                <a:gd name="connsiteX1" fmla="*/ 1733140 w 1762637"/>
                <a:gd name="connsiteY1" fmla="*/ 0 h 3442054"/>
                <a:gd name="connsiteX2" fmla="*/ 1762637 w 1762637"/>
                <a:gd name="connsiteY2" fmla="*/ 2291680 h 3442054"/>
                <a:gd name="connsiteX3" fmla="*/ 0 w 1762637"/>
                <a:gd name="connsiteY3" fmla="*/ 3442054 h 3442054"/>
                <a:gd name="connsiteX4" fmla="*/ 0 w 1762637"/>
                <a:gd name="connsiteY4" fmla="*/ 619431 h 3442054"/>
                <a:gd name="connsiteX0" fmla="*/ 0 w 1762637"/>
                <a:gd name="connsiteY0" fmla="*/ 58993 h 3442054"/>
                <a:gd name="connsiteX1" fmla="*/ 1733140 w 1762637"/>
                <a:gd name="connsiteY1" fmla="*/ 0 h 3442054"/>
                <a:gd name="connsiteX2" fmla="*/ 1762637 w 1762637"/>
                <a:gd name="connsiteY2" fmla="*/ 2291680 h 3442054"/>
                <a:gd name="connsiteX3" fmla="*/ 0 w 1762637"/>
                <a:gd name="connsiteY3" fmla="*/ 3442054 h 3442054"/>
                <a:gd name="connsiteX4" fmla="*/ 0 w 1762637"/>
                <a:gd name="connsiteY4" fmla="*/ 58993 h 3442054"/>
                <a:gd name="connsiteX0" fmla="*/ 0 w 1768006"/>
                <a:gd name="connsiteY0" fmla="*/ 58993 h 3442054"/>
                <a:gd name="connsiteX1" fmla="*/ 1733140 w 1768006"/>
                <a:gd name="connsiteY1" fmla="*/ 0 h 3442054"/>
                <a:gd name="connsiteX2" fmla="*/ 1768006 w 1768006"/>
                <a:gd name="connsiteY2" fmla="*/ 2314540 h 3442054"/>
                <a:gd name="connsiteX3" fmla="*/ 0 w 1768006"/>
                <a:gd name="connsiteY3" fmla="*/ 3442054 h 3442054"/>
                <a:gd name="connsiteX4" fmla="*/ 0 w 1768006"/>
                <a:gd name="connsiteY4" fmla="*/ 58993 h 344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006" h="3442054">
                  <a:moveTo>
                    <a:pt x="0" y="58993"/>
                  </a:moveTo>
                  <a:lnTo>
                    <a:pt x="1733140" y="0"/>
                  </a:lnTo>
                  <a:cubicBezTo>
                    <a:pt x="1733140" y="724565"/>
                    <a:pt x="1768006" y="1589975"/>
                    <a:pt x="1768006" y="2314540"/>
                  </a:cubicBezTo>
                  <a:lnTo>
                    <a:pt x="0" y="3442054"/>
                  </a:lnTo>
                  <a:lnTo>
                    <a:pt x="0" y="58993"/>
                  </a:lnTo>
                  <a:close/>
                </a:path>
              </a:pathLst>
            </a:custGeom>
            <a:noFill/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0B9706E-95DC-48A8-4D62-83CA6BF4B9EA}"/>
                </a:ext>
              </a:extLst>
            </p:cNvPr>
            <p:cNvSpPr/>
            <p:nvPr/>
          </p:nvSpPr>
          <p:spPr>
            <a:xfrm>
              <a:off x="2411564" y="-44843"/>
              <a:ext cx="359236" cy="495595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EE2197A9-E6D2-B715-6946-4E75EACC00A0}"/>
                </a:ext>
              </a:extLst>
            </p:cNvPr>
            <p:cNvSpPr/>
            <p:nvPr/>
          </p:nvSpPr>
          <p:spPr>
            <a:xfrm>
              <a:off x="-12995" y="2330940"/>
              <a:ext cx="2733764" cy="1389919"/>
            </a:xfrm>
            <a:custGeom>
              <a:avLst/>
              <a:gdLst>
                <a:gd name="connsiteX0" fmla="*/ 0 w 1701377"/>
                <a:gd name="connsiteY0" fmla="*/ 0 h 496413"/>
                <a:gd name="connsiteX1" fmla="*/ 1701377 w 1701377"/>
                <a:gd name="connsiteY1" fmla="*/ 0 h 496413"/>
                <a:gd name="connsiteX2" fmla="*/ 1701377 w 1701377"/>
                <a:gd name="connsiteY2" fmla="*/ 496413 h 496413"/>
                <a:gd name="connsiteX3" fmla="*/ 0 w 1701377"/>
                <a:gd name="connsiteY3" fmla="*/ 496413 h 496413"/>
                <a:gd name="connsiteX4" fmla="*/ 0 w 1701377"/>
                <a:gd name="connsiteY4" fmla="*/ 0 h 496413"/>
                <a:gd name="connsiteX0" fmla="*/ 0 w 2409300"/>
                <a:gd name="connsiteY0" fmla="*/ 1091380 h 1587793"/>
                <a:gd name="connsiteX1" fmla="*/ 2409300 w 2409300"/>
                <a:gd name="connsiteY1" fmla="*/ 0 h 1587793"/>
                <a:gd name="connsiteX2" fmla="*/ 1701377 w 2409300"/>
                <a:gd name="connsiteY2" fmla="*/ 1587793 h 1587793"/>
                <a:gd name="connsiteX3" fmla="*/ 0 w 2409300"/>
                <a:gd name="connsiteY3" fmla="*/ 1587793 h 1587793"/>
                <a:gd name="connsiteX4" fmla="*/ 0 w 2409300"/>
                <a:gd name="connsiteY4" fmla="*/ 1091380 h 1587793"/>
                <a:gd name="connsiteX0" fmla="*/ 0 w 2733764"/>
                <a:gd name="connsiteY0" fmla="*/ 1091380 h 1587793"/>
                <a:gd name="connsiteX1" fmla="*/ 2409300 w 2733764"/>
                <a:gd name="connsiteY1" fmla="*/ 0 h 1587793"/>
                <a:gd name="connsiteX2" fmla="*/ 2733764 w 2733764"/>
                <a:gd name="connsiteY2" fmla="*/ 260438 h 1587793"/>
                <a:gd name="connsiteX3" fmla="*/ 0 w 2733764"/>
                <a:gd name="connsiteY3" fmla="*/ 1587793 h 1587793"/>
                <a:gd name="connsiteX4" fmla="*/ 0 w 2733764"/>
                <a:gd name="connsiteY4" fmla="*/ 1091380 h 1587793"/>
                <a:gd name="connsiteX0" fmla="*/ 0 w 2733764"/>
                <a:gd name="connsiteY0" fmla="*/ 1091380 h 1587793"/>
                <a:gd name="connsiteX1" fmla="*/ 2409300 w 2733764"/>
                <a:gd name="connsiteY1" fmla="*/ 0 h 1587793"/>
                <a:gd name="connsiteX2" fmla="*/ 2733764 w 2733764"/>
                <a:gd name="connsiteY2" fmla="*/ 53960 h 1587793"/>
                <a:gd name="connsiteX3" fmla="*/ 0 w 2733764"/>
                <a:gd name="connsiteY3" fmla="*/ 1587793 h 1587793"/>
                <a:gd name="connsiteX4" fmla="*/ 0 w 2733764"/>
                <a:gd name="connsiteY4" fmla="*/ 1091380 h 1587793"/>
                <a:gd name="connsiteX0" fmla="*/ 0 w 2733764"/>
                <a:gd name="connsiteY0" fmla="*/ 1091380 h 1440309"/>
                <a:gd name="connsiteX1" fmla="*/ 2409300 w 2733764"/>
                <a:gd name="connsiteY1" fmla="*/ 0 h 1440309"/>
                <a:gd name="connsiteX2" fmla="*/ 2733764 w 2733764"/>
                <a:gd name="connsiteY2" fmla="*/ 53960 h 1440309"/>
                <a:gd name="connsiteX3" fmla="*/ 0 w 2733764"/>
                <a:gd name="connsiteY3" fmla="*/ 1440309 h 1440309"/>
                <a:gd name="connsiteX4" fmla="*/ 0 w 2733764"/>
                <a:gd name="connsiteY4" fmla="*/ 1091380 h 1440309"/>
                <a:gd name="connsiteX0" fmla="*/ 0 w 2733764"/>
                <a:gd name="connsiteY0" fmla="*/ 1091380 h 1351819"/>
                <a:gd name="connsiteX1" fmla="*/ 2409300 w 2733764"/>
                <a:gd name="connsiteY1" fmla="*/ 0 h 1351819"/>
                <a:gd name="connsiteX2" fmla="*/ 2733764 w 2733764"/>
                <a:gd name="connsiteY2" fmla="*/ 53960 h 1351819"/>
                <a:gd name="connsiteX3" fmla="*/ 0 w 2733764"/>
                <a:gd name="connsiteY3" fmla="*/ 1351819 h 1351819"/>
                <a:gd name="connsiteX4" fmla="*/ 0 w 2733764"/>
                <a:gd name="connsiteY4" fmla="*/ 1091380 h 1351819"/>
                <a:gd name="connsiteX0" fmla="*/ 0 w 2733764"/>
                <a:gd name="connsiteY0" fmla="*/ 1091380 h 1389919"/>
                <a:gd name="connsiteX1" fmla="*/ 2409300 w 2733764"/>
                <a:gd name="connsiteY1" fmla="*/ 0 h 1389919"/>
                <a:gd name="connsiteX2" fmla="*/ 2733764 w 2733764"/>
                <a:gd name="connsiteY2" fmla="*/ 53960 h 1389919"/>
                <a:gd name="connsiteX3" fmla="*/ 0 w 2733764"/>
                <a:gd name="connsiteY3" fmla="*/ 1389919 h 1389919"/>
                <a:gd name="connsiteX4" fmla="*/ 0 w 2733764"/>
                <a:gd name="connsiteY4" fmla="*/ 1091380 h 1389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33764" h="1389919">
                  <a:moveTo>
                    <a:pt x="0" y="1091380"/>
                  </a:moveTo>
                  <a:lnTo>
                    <a:pt x="2409300" y="0"/>
                  </a:lnTo>
                  <a:lnTo>
                    <a:pt x="2733764" y="53960"/>
                  </a:lnTo>
                  <a:lnTo>
                    <a:pt x="0" y="1389919"/>
                  </a:lnTo>
                  <a:lnTo>
                    <a:pt x="0" y="109138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53463C36-7FA5-59A2-32B8-AF0289146018}"/>
                </a:ext>
              </a:extLst>
            </p:cNvPr>
            <p:cNvSpPr/>
            <p:nvPr/>
          </p:nvSpPr>
          <p:spPr>
            <a:xfrm>
              <a:off x="-62533" y="2372328"/>
              <a:ext cx="2853643" cy="4455932"/>
            </a:xfrm>
            <a:custGeom>
              <a:avLst/>
              <a:gdLst>
                <a:gd name="connsiteX0" fmla="*/ 0 w 989950"/>
                <a:gd name="connsiteY0" fmla="*/ 0 h 3054589"/>
                <a:gd name="connsiteX1" fmla="*/ 989950 w 989950"/>
                <a:gd name="connsiteY1" fmla="*/ 0 h 3054589"/>
                <a:gd name="connsiteX2" fmla="*/ 989950 w 989950"/>
                <a:gd name="connsiteY2" fmla="*/ 3054589 h 3054589"/>
                <a:gd name="connsiteX3" fmla="*/ 0 w 989950"/>
                <a:gd name="connsiteY3" fmla="*/ 3054589 h 3054589"/>
                <a:gd name="connsiteX4" fmla="*/ 0 w 989950"/>
                <a:gd name="connsiteY4" fmla="*/ 0 h 3054589"/>
                <a:gd name="connsiteX0" fmla="*/ 2697146 w 3687096"/>
                <a:gd name="connsiteY0" fmla="*/ 0 h 3054589"/>
                <a:gd name="connsiteX1" fmla="*/ 0 w 3687096"/>
                <a:gd name="connsiteY1" fmla="*/ 1386349 h 3054589"/>
                <a:gd name="connsiteX2" fmla="*/ 3687096 w 3687096"/>
                <a:gd name="connsiteY2" fmla="*/ 3054589 h 3054589"/>
                <a:gd name="connsiteX3" fmla="*/ 2697146 w 3687096"/>
                <a:gd name="connsiteY3" fmla="*/ 3054589 h 3054589"/>
                <a:gd name="connsiteX4" fmla="*/ 2697146 w 3687096"/>
                <a:gd name="connsiteY4" fmla="*/ 0 h 3054589"/>
                <a:gd name="connsiteX0" fmla="*/ 2697146 w 2697146"/>
                <a:gd name="connsiteY0" fmla="*/ 0 h 4676912"/>
                <a:gd name="connsiteX1" fmla="*/ 0 w 2697146"/>
                <a:gd name="connsiteY1" fmla="*/ 1386349 h 4676912"/>
                <a:gd name="connsiteX2" fmla="*/ 29496 w 2697146"/>
                <a:gd name="connsiteY2" fmla="*/ 4676912 h 4676912"/>
                <a:gd name="connsiteX3" fmla="*/ 2697146 w 2697146"/>
                <a:gd name="connsiteY3" fmla="*/ 3054589 h 4676912"/>
                <a:gd name="connsiteX4" fmla="*/ 2697146 w 2697146"/>
                <a:gd name="connsiteY4" fmla="*/ 0 h 4676912"/>
                <a:gd name="connsiteX0" fmla="*/ 2697146 w 2697146"/>
                <a:gd name="connsiteY0" fmla="*/ 0 h 4676912"/>
                <a:gd name="connsiteX1" fmla="*/ 0 w 2697146"/>
                <a:gd name="connsiteY1" fmla="*/ 1386349 h 4676912"/>
                <a:gd name="connsiteX2" fmla="*/ 29496 w 2697146"/>
                <a:gd name="connsiteY2" fmla="*/ 4676912 h 4676912"/>
                <a:gd name="connsiteX3" fmla="*/ 2608655 w 2697146"/>
                <a:gd name="connsiteY3" fmla="*/ 2435156 h 4676912"/>
                <a:gd name="connsiteX4" fmla="*/ 2697146 w 2697146"/>
                <a:gd name="connsiteY4" fmla="*/ 0 h 4676912"/>
                <a:gd name="connsiteX0" fmla="*/ 2697146 w 2756139"/>
                <a:gd name="connsiteY0" fmla="*/ 0 h 4676912"/>
                <a:gd name="connsiteX1" fmla="*/ 0 w 2756139"/>
                <a:gd name="connsiteY1" fmla="*/ 1386349 h 4676912"/>
                <a:gd name="connsiteX2" fmla="*/ 29496 w 2756139"/>
                <a:gd name="connsiteY2" fmla="*/ 4676912 h 4676912"/>
                <a:gd name="connsiteX3" fmla="*/ 2756139 w 2756139"/>
                <a:gd name="connsiteY3" fmla="*/ 2494149 h 4676912"/>
                <a:gd name="connsiteX4" fmla="*/ 2697146 w 2756139"/>
                <a:gd name="connsiteY4" fmla="*/ 0 h 4676912"/>
                <a:gd name="connsiteX0" fmla="*/ 2697146 w 2806939"/>
                <a:gd name="connsiteY0" fmla="*/ 0 h 4676912"/>
                <a:gd name="connsiteX1" fmla="*/ 0 w 2806939"/>
                <a:gd name="connsiteY1" fmla="*/ 1386349 h 4676912"/>
                <a:gd name="connsiteX2" fmla="*/ 29496 w 2806939"/>
                <a:gd name="connsiteY2" fmla="*/ 4676912 h 4676912"/>
                <a:gd name="connsiteX3" fmla="*/ 2806939 w 2806939"/>
                <a:gd name="connsiteY3" fmla="*/ 2494149 h 4676912"/>
                <a:gd name="connsiteX4" fmla="*/ 2697146 w 2806939"/>
                <a:gd name="connsiteY4" fmla="*/ 0 h 4676912"/>
                <a:gd name="connsiteX0" fmla="*/ 2773346 w 2806939"/>
                <a:gd name="connsiteY0" fmla="*/ 0 h 4664212"/>
                <a:gd name="connsiteX1" fmla="*/ 0 w 2806939"/>
                <a:gd name="connsiteY1" fmla="*/ 1373649 h 4664212"/>
                <a:gd name="connsiteX2" fmla="*/ 29496 w 2806939"/>
                <a:gd name="connsiteY2" fmla="*/ 4664212 h 4664212"/>
                <a:gd name="connsiteX3" fmla="*/ 2806939 w 2806939"/>
                <a:gd name="connsiteY3" fmla="*/ 2481449 h 4664212"/>
                <a:gd name="connsiteX4" fmla="*/ 2773346 w 2806939"/>
                <a:gd name="connsiteY4" fmla="*/ 0 h 4664212"/>
                <a:gd name="connsiteX0" fmla="*/ 2773346 w 2806939"/>
                <a:gd name="connsiteY0" fmla="*/ 0 h 4715012"/>
                <a:gd name="connsiteX1" fmla="*/ 0 w 2806939"/>
                <a:gd name="connsiteY1" fmla="*/ 1424449 h 4715012"/>
                <a:gd name="connsiteX2" fmla="*/ 29496 w 2806939"/>
                <a:gd name="connsiteY2" fmla="*/ 4715012 h 4715012"/>
                <a:gd name="connsiteX3" fmla="*/ 2806939 w 2806939"/>
                <a:gd name="connsiteY3" fmla="*/ 2532249 h 4715012"/>
                <a:gd name="connsiteX4" fmla="*/ 2773346 w 2806939"/>
                <a:gd name="connsiteY4" fmla="*/ 0 h 4715012"/>
                <a:gd name="connsiteX0" fmla="*/ 2786046 w 2819639"/>
                <a:gd name="connsiteY0" fmla="*/ 0 h 4715012"/>
                <a:gd name="connsiteX1" fmla="*/ 0 w 2819639"/>
                <a:gd name="connsiteY1" fmla="*/ 1348249 h 4715012"/>
                <a:gd name="connsiteX2" fmla="*/ 42196 w 2819639"/>
                <a:gd name="connsiteY2" fmla="*/ 4715012 h 4715012"/>
                <a:gd name="connsiteX3" fmla="*/ 2819639 w 2819639"/>
                <a:gd name="connsiteY3" fmla="*/ 2532249 h 4715012"/>
                <a:gd name="connsiteX4" fmla="*/ 2786046 w 2819639"/>
                <a:gd name="connsiteY4" fmla="*/ 0 h 4715012"/>
                <a:gd name="connsiteX0" fmla="*/ 2820050 w 2853643"/>
                <a:gd name="connsiteY0" fmla="*/ 0 h 4577852"/>
                <a:gd name="connsiteX1" fmla="*/ 34004 w 2853643"/>
                <a:gd name="connsiteY1" fmla="*/ 1348249 h 4577852"/>
                <a:gd name="connsiteX2" fmla="*/ 0 w 2853643"/>
                <a:gd name="connsiteY2" fmla="*/ 4577852 h 4577852"/>
                <a:gd name="connsiteX3" fmla="*/ 2853643 w 2853643"/>
                <a:gd name="connsiteY3" fmla="*/ 2532249 h 4577852"/>
                <a:gd name="connsiteX4" fmla="*/ 2820050 w 2853643"/>
                <a:gd name="connsiteY4" fmla="*/ 0 h 4577852"/>
                <a:gd name="connsiteX0" fmla="*/ 2820050 w 2853643"/>
                <a:gd name="connsiteY0" fmla="*/ 0 h 4455932"/>
                <a:gd name="connsiteX1" fmla="*/ 34004 w 2853643"/>
                <a:gd name="connsiteY1" fmla="*/ 1348249 h 4455932"/>
                <a:gd name="connsiteX2" fmla="*/ 0 w 2853643"/>
                <a:gd name="connsiteY2" fmla="*/ 4455932 h 4455932"/>
                <a:gd name="connsiteX3" fmla="*/ 2853643 w 2853643"/>
                <a:gd name="connsiteY3" fmla="*/ 2532249 h 4455932"/>
                <a:gd name="connsiteX4" fmla="*/ 2820050 w 2853643"/>
                <a:gd name="connsiteY4" fmla="*/ 0 h 445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3643" h="4455932">
                  <a:moveTo>
                    <a:pt x="2820050" y="0"/>
                  </a:moveTo>
                  <a:lnTo>
                    <a:pt x="34004" y="1348249"/>
                  </a:lnTo>
                  <a:lnTo>
                    <a:pt x="0" y="4455932"/>
                  </a:lnTo>
                  <a:lnTo>
                    <a:pt x="2853643" y="2532249"/>
                  </a:lnTo>
                  <a:lnTo>
                    <a:pt x="2820050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3B79180-67A3-14B8-9896-4F92FF4B64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60304" y="2904037"/>
              <a:ext cx="2831104" cy="1486065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9DFDC682-7354-DF56-F682-28C3878E2F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23006" y="3573280"/>
              <a:ext cx="2911640" cy="1638429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1F4DFCF6-3B87-8F06-29DA-AF85DEE788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03816" y="4190642"/>
              <a:ext cx="2880095" cy="1781147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D98D5EC-6B67-1A79-859F-93318CB4423D}"/>
                </a:ext>
              </a:extLst>
            </p:cNvPr>
            <p:cNvCxnSpPr>
              <a:cxnSpLocks/>
            </p:cNvCxnSpPr>
            <p:nvPr/>
          </p:nvCxnSpPr>
          <p:spPr>
            <a:xfrm>
              <a:off x="1353887" y="3064175"/>
              <a:ext cx="22732" cy="618584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BFCEB6A6-24B4-7694-87B9-C1B4B27FBB2B}"/>
                </a:ext>
              </a:extLst>
            </p:cNvPr>
            <p:cNvSpPr/>
            <p:nvPr/>
          </p:nvSpPr>
          <p:spPr>
            <a:xfrm flipV="1">
              <a:off x="578565" y="3648595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7D5D199-81DA-A2F4-EE1E-99854C754A54}"/>
                </a:ext>
              </a:extLst>
            </p:cNvPr>
            <p:cNvSpPr/>
            <p:nvPr/>
          </p:nvSpPr>
          <p:spPr>
            <a:xfrm flipV="1">
              <a:off x="1970133" y="293819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E833D68F-9C31-FB4E-AE7D-5EA155011470}"/>
                </a:ext>
              </a:extLst>
            </p:cNvPr>
            <p:cNvSpPr/>
            <p:nvPr/>
          </p:nvSpPr>
          <p:spPr>
            <a:xfrm flipV="1">
              <a:off x="2071956" y="362214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5354E54C-E4FF-8F53-5B0F-9A566ACB880B}"/>
                </a:ext>
              </a:extLst>
            </p:cNvPr>
            <p:cNvSpPr/>
            <p:nvPr/>
          </p:nvSpPr>
          <p:spPr>
            <a:xfrm flipV="1">
              <a:off x="666267" y="4320363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13FCB0BE-3AA5-02B4-0EE1-FAA0822B09A4}"/>
                </a:ext>
              </a:extLst>
            </p:cNvPr>
            <p:cNvSpPr/>
            <p:nvPr/>
          </p:nvSpPr>
          <p:spPr>
            <a:xfrm flipV="1">
              <a:off x="718033" y="506046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95C6A2DE-4A76-8541-1F25-5F140449492C}"/>
                </a:ext>
              </a:extLst>
            </p:cNvPr>
            <p:cNvSpPr/>
            <p:nvPr/>
          </p:nvSpPr>
          <p:spPr>
            <a:xfrm flipV="1">
              <a:off x="805735" y="5728459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2FC3940-2224-0A30-CCEC-442912E91B9B}"/>
                </a:ext>
              </a:extLst>
            </p:cNvPr>
            <p:cNvSpPr/>
            <p:nvPr/>
          </p:nvSpPr>
          <p:spPr>
            <a:xfrm flipV="1">
              <a:off x="2223805" y="4875983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7C1309A-CFAC-4DB5-4AD5-4615FE5A6C51}"/>
                </a:ext>
              </a:extLst>
            </p:cNvPr>
            <p:cNvSpPr/>
            <p:nvPr/>
          </p:nvSpPr>
          <p:spPr>
            <a:xfrm flipV="1">
              <a:off x="2131618" y="422244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8" name="Rectangle 207">
            <a:extLst>
              <a:ext uri="{FF2B5EF4-FFF2-40B4-BE49-F238E27FC236}">
                <a16:creationId xmlns:a16="http://schemas.microsoft.com/office/drawing/2014/main" id="{6A6B5FF5-443B-1062-F91C-9D308C08FCE3}"/>
              </a:ext>
            </a:extLst>
          </p:cNvPr>
          <p:cNvSpPr/>
          <p:nvPr/>
        </p:nvSpPr>
        <p:spPr>
          <a:xfrm>
            <a:off x="4409558" y="2866150"/>
            <a:ext cx="389975" cy="129800"/>
          </a:xfrm>
          <a:custGeom>
            <a:avLst/>
            <a:gdLst>
              <a:gd name="connsiteX0" fmla="*/ 0 w 212175"/>
              <a:gd name="connsiteY0" fmla="*/ 0 h 337922"/>
              <a:gd name="connsiteX1" fmla="*/ 212175 w 212175"/>
              <a:gd name="connsiteY1" fmla="*/ 0 h 337922"/>
              <a:gd name="connsiteX2" fmla="*/ 212175 w 212175"/>
              <a:gd name="connsiteY2" fmla="*/ 337922 h 337922"/>
              <a:gd name="connsiteX3" fmla="*/ 0 w 212175"/>
              <a:gd name="connsiteY3" fmla="*/ 337922 h 337922"/>
              <a:gd name="connsiteX4" fmla="*/ 0 w 212175"/>
              <a:gd name="connsiteY4" fmla="*/ 0 h 337922"/>
              <a:gd name="connsiteX0" fmla="*/ 0 w 389975"/>
              <a:gd name="connsiteY0" fmla="*/ 0 h 337922"/>
              <a:gd name="connsiteX1" fmla="*/ 389975 w 389975"/>
              <a:gd name="connsiteY1" fmla="*/ 165100 h 337922"/>
              <a:gd name="connsiteX2" fmla="*/ 212175 w 389975"/>
              <a:gd name="connsiteY2" fmla="*/ 337922 h 337922"/>
              <a:gd name="connsiteX3" fmla="*/ 0 w 389975"/>
              <a:gd name="connsiteY3" fmla="*/ 337922 h 337922"/>
              <a:gd name="connsiteX4" fmla="*/ 0 w 389975"/>
              <a:gd name="connsiteY4" fmla="*/ 0 h 337922"/>
              <a:gd name="connsiteX0" fmla="*/ 190500 w 389975"/>
              <a:gd name="connsiteY0" fmla="*/ 0 h 236322"/>
              <a:gd name="connsiteX1" fmla="*/ 389975 w 389975"/>
              <a:gd name="connsiteY1" fmla="*/ 63500 h 236322"/>
              <a:gd name="connsiteX2" fmla="*/ 212175 w 389975"/>
              <a:gd name="connsiteY2" fmla="*/ 236322 h 236322"/>
              <a:gd name="connsiteX3" fmla="*/ 0 w 389975"/>
              <a:gd name="connsiteY3" fmla="*/ 236322 h 236322"/>
              <a:gd name="connsiteX4" fmla="*/ 190500 w 389975"/>
              <a:gd name="connsiteY4" fmla="*/ 0 h 236322"/>
              <a:gd name="connsiteX0" fmla="*/ 196850 w 389975"/>
              <a:gd name="connsiteY0" fmla="*/ 0 h 191872"/>
              <a:gd name="connsiteX1" fmla="*/ 389975 w 389975"/>
              <a:gd name="connsiteY1" fmla="*/ 19050 h 191872"/>
              <a:gd name="connsiteX2" fmla="*/ 212175 w 389975"/>
              <a:gd name="connsiteY2" fmla="*/ 191872 h 191872"/>
              <a:gd name="connsiteX3" fmla="*/ 0 w 389975"/>
              <a:gd name="connsiteY3" fmla="*/ 191872 h 191872"/>
              <a:gd name="connsiteX4" fmla="*/ 196850 w 389975"/>
              <a:gd name="connsiteY4" fmla="*/ 0 h 191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975" h="191872">
                <a:moveTo>
                  <a:pt x="196850" y="0"/>
                </a:moveTo>
                <a:lnTo>
                  <a:pt x="389975" y="19050"/>
                </a:lnTo>
                <a:lnTo>
                  <a:pt x="212175" y="191872"/>
                </a:lnTo>
                <a:lnTo>
                  <a:pt x="0" y="191872"/>
                </a:lnTo>
                <a:lnTo>
                  <a:pt x="196850" y="0"/>
                </a:lnTo>
                <a:close/>
              </a:path>
            </a:pathLst>
          </a:cu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Freeform: Shape 208">
            <a:extLst>
              <a:ext uri="{FF2B5EF4-FFF2-40B4-BE49-F238E27FC236}">
                <a16:creationId xmlns:a16="http://schemas.microsoft.com/office/drawing/2014/main" id="{6A3B3421-9133-8E26-F0CB-56CFBE264591}"/>
              </a:ext>
            </a:extLst>
          </p:cNvPr>
          <p:cNvSpPr/>
          <p:nvPr/>
        </p:nvSpPr>
        <p:spPr>
          <a:xfrm rot="3995660" flipH="1">
            <a:off x="5825626" y="2778995"/>
            <a:ext cx="370073" cy="55111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2" name="Arc 211">
            <a:extLst>
              <a:ext uri="{FF2B5EF4-FFF2-40B4-BE49-F238E27FC236}">
                <a16:creationId xmlns:a16="http://schemas.microsoft.com/office/drawing/2014/main" id="{6A318849-D15A-857C-1269-976FC73FE634}"/>
              </a:ext>
            </a:extLst>
          </p:cNvPr>
          <p:cNvSpPr/>
          <p:nvPr/>
        </p:nvSpPr>
        <p:spPr>
          <a:xfrm rot="6162300">
            <a:off x="5047291" y="1975525"/>
            <a:ext cx="914400" cy="914400"/>
          </a:xfrm>
          <a:prstGeom prst="arc">
            <a:avLst>
              <a:gd name="adj1" fmla="val 21177609"/>
              <a:gd name="adj2" fmla="val 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2B1A5B61-454C-7D66-9258-E11648BAB224}"/>
              </a:ext>
            </a:extLst>
          </p:cNvPr>
          <p:cNvGrpSpPr/>
          <p:nvPr/>
        </p:nvGrpSpPr>
        <p:grpSpPr>
          <a:xfrm>
            <a:off x="3527033" y="2878860"/>
            <a:ext cx="605283" cy="133816"/>
            <a:chOff x="3898425" y="2803085"/>
            <a:chExt cx="839034" cy="185493"/>
          </a:xfrm>
        </p:grpSpPr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91902E27-562C-DA3A-AC5E-CE9BEFFF8DEB}"/>
                </a:ext>
              </a:extLst>
            </p:cNvPr>
            <p:cNvGrpSpPr/>
            <p:nvPr/>
          </p:nvGrpSpPr>
          <p:grpSpPr>
            <a:xfrm>
              <a:off x="3898425" y="2803085"/>
              <a:ext cx="839034" cy="185493"/>
              <a:chOff x="8788940" y="4211812"/>
              <a:chExt cx="839034" cy="185493"/>
            </a:xfrm>
            <a:solidFill>
              <a:schemeClr val="tx2"/>
            </a:solidFill>
          </p:grpSpPr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06DBEAAA-598B-F188-0553-F34D09D8BCC8}"/>
                  </a:ext>
                </a:extLst>
              </p:cNvPr>
              <p:cNvSpPr/>
              <p:nvPr/>
            </p:nvSpPr>
            <p:spPr>
              <a:xfrm>
                <a:off x="8788940" y="4211812"/>
                <a:ext cx="839033" cy="147359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5" name="Rectangle 35">
                <a:extLst>
                  <a:ext uri="{FF2B5EF4-FFF2-40B4-BE49-F238E27FC236}">
                    <a16:creationId xmlns:a16="http://schemas.microsoft.com/office/drawing/2014/main" id="{19B96083-D491-D81D-232C-9C67D5CAC4FD}"/>
                  </a:ext>
                </a:extLst>
              </p:cNvPr>
              <p:cNvSpPr/>
              <p:nvPr/>
            </p:nvSpPr>
            <p:spPr>
              <a:xfrm>
                <a:off x="8788941" y="4345196"/>
                <a:ext cx="839033" cy="52109"/>
              </a:xfrm>
              <a:custGeom>
                <a:avLst/>
                <a:gdLst>
                  <a:gd name="connsiteX0" fmla="*/ 0 w 839033"/>
                  <a:gd name="connsiteY0" fmla="*/ 0 h 147359"/>
                  <a:gd name="connsiteX1" fmla="*/ 839033 w 839033"/>
                  <a:gd name="connsiteY1" fmla="*/ 0 h 147359"/>
                  <a:gd name="connsiteX2" fmla="*/ 839033 w 839033"/>
                  <a:gd name="connsiteY2" fmla="*/ 147359 h 147359"/>
                  <a:gd name="connsiteX3" fmla="*/ 0 w 839033"/>
                  <a:gd name="connsiteY3" fmla="*/ 147359 h 147359"/>
                  <a:gd name="connsiteX4" fmla="*/ 0 w 839033"/>
                  <a:gd name="connsiteY4" fmla="*/ 0 h 147359"/>
                  <a:gd name="connsiteX0" fmla="*/ 0 w 839033"/>
                  <a:gd name="connsiteY0" fmla="*/ 23813 h 147359"/>
                  <a:gd name="connsiteX1" fmla="*/ 839033 w 839033"/>
                  <a:gd name="connsiteY1" fmla="*/ 0 h 147359"/>
                  <a:gd name="connsiteX2" fmla="*/ 839033 w 839033"/>
                  <a:gd name="connsiteY2" fmla="*/ 147359 h 147359"/>
                  <a:gd name="connsiteX3" fmla="*/ 0 w 839033"/>
                  <a:gd name="connsiteY3" fmla="*/ 147359 h 147359"/>
                  <a:gd name="connsiteX4" fmla="*/ 0 w 839033"/>
                  <a:gd name="connsiteY4" fmla="*/ 23813 h 147359"/>
                  <a:gd name="connsiteX0" fmla="*/ 0 w 839033"/>
                  <a:gd name="connsiteY0" fmla="*/ 1 h 123547"/>
                  <a:gd name="connsiteX1" fmla="*/ 834270 w 839033"/>
                  <a:gd name="connsiteY1" fmla="*/ 0 h 123547"/>
                  <a:gd name="connsiteX2" fmla="*/ 839033 w 839033"/>
                  <a:gd name="connsiteY2" fmla="*/ 123547 h 123547"/>
                  <a:gd name="connsiteX3" fmla="*/ 0 w 839033"/>
                  <a:gd name="connsiteY3" fmla="*/ 123547 h 123547"/>
                  <a:gd name="connsiteX4" fmla="*/ 0 w 839033"/>
                  <a:gd name="connsiteY4" fmla="*/ 1 h 123547"/>
                  <a:gd name="connsiteX0" fmla="*/ 0 w 839033"/>
                  <a:gd name="connsiteY0" fmla="*/ 28576 h 123547"/>
                  <a:gd name="connsiteX1" fmla="*/ 834270 w 839033"/>
                  <a:gd name="connsiteY1" fmla="*/ 0 h 123547"/>
                  <a:gd name="connsiteX2" fmla="*/ 839033 w 839033"/>
                  <a:gd name="connsiteY2" fmla="*/ 123547 h 123547"/>
                  <a:gd name="connsiteX3" fmla="*/ 0 w 839033"/>
                  <a:gd name="connsiteY3" fmla="*/ 123547 h 123547"/>
                  <a:gd name="connsiteX4" fmla="*/ 0 w 839033"/>
                  <a:gd name="connsiteY4" fmla="*/ 28576 h 123547"/>
                  <a:gd name="connsiteX0" fmla="*/ 0 w 839033"/>
                  <a:gd name="connsiteY0" fmla="*/ 4763 h 99734"/>
                  <a:gd name="connsiteX1" fmla="*/ 839032 w 839033"/>
                  <a:gd name="connsiteY1" fmla="*/ 0 h 99734"/>
                  <a:gd name="connsiteX2" fmla="*/ 839033 w 839033"/>
                  <a:gd name="connsiteY2" fmla="*/ 99734 h 99734"/>
                  <a:gd name="connsiteX3" fmla="*/ 0 w 839033"/>
                  <a:gd name="connsiteY3" fmla="*/ 99734 h 99734"/>
                  <a:gd name="connsiteX4" fmla="*/ 0 w 839033"/>
                  <a:gd name="connsiteY4" fmla="*/ 4763 h 99734"/>
                  <a:gd name="connsiteX0" fmla="*/ 0 w 839033"/>
                  <a:gd name="connsiteY0" fmla="*/ 0 h 94971"/>
                  <a:gd name="connsiteX1" fmla="*/ 839032 w 839033"/>
                  <a:gd name="connsiteY1" fmla="*/ 14287 h 94971"/>
                  <a:gd name="connsiteX2" fmla="*/ 839033 w 839033"/>
                  <a:gd name="connsiteY2" fmla="*/ 94971 h 94971"/>
                  <a:gd name="connsiteX3" fmla="*/ 0 w 839033"/>
                  <a:gd name="connsiteY3" fmla="*/ 94971 h 94971"/>
                  <a:gd name="connsiteX4" fmla="*/ 0 w 839033"/>
                  <a:gd name="connsiteY4" fmla="*/ 0 h 94971"/>
                  <a:gd name="connsiteX0" fmla="*/ 4763 w 839033"/>
                  <a:gd name="connsiteY0" fmla="*/ 19050 h 80684"/>
                  <a:gd name="connsiteX1" fmla="*/ 839032 w 839033"/>
                  <a:gd name="connsiteY1" fmla="*/ 0 h 80684"/>
                  <a:gd name="connsiteX2" fmla="*/ 839033 w 839033"/>
                  <a:gd name="connsiteY2" fmla="*/ 80684 h 80684"/>
                  <a:gd name="connsiteX3" fmla="*/ 0 w 839033"/>
                  <a:gd name="connsiteY3" fmla="*/ 80684 h 80684"/>
                  <a:gd name="connsiteX4" fmla="*/ 4763 w 839033"/>
                  <a:gd name="connsiteY4" fmla="*/ 19050 h 80684"/>
                  <a:gd name="connsiteX0" fmla="*/ 4763 w 839033"/>
                  <a:gd name="connsiteY0" fmla="*/ 0 h 61634"/>
                  <a:gd name="connsiteX1" fmla="*/ 839032 w 839033"/>
                  <a:gd name="connsiteY1" fmla="*/ 9525 h 61634"/>
                  <a:gd name="connsiteX2" fmla="*/ 839033 w 839033"/>
                  <a:gd name="connsiteY2" fmla="*/ 61634 h 61634"/>
                  <a:gd name="connsiteX3" fmla="*/ 0 w 839033"/>
                  <a:gd name="connsiteY3" fmla="*/ 61634 h 61634"/>
                  <a:gd name="connsiteX4" fmla="*/ 4763 w 839033"/>
                  <a:gd name="connsiteY4" fmla="*/ 0 h 61634"/>
                  <a:gd name="connsiteX0" fmla="*/ 1 w 839033"/>
                  <a:gd name="connsiteY0" fmla="*/ 14287 h 52109"/>
                  <a:gd name="connsiteX1" fmla="*/ 839032 w 839033"/>
                  <a:gd name="connsiteY1" fmla="*/ 0 h 52109"/>
                  <a:gd name="connsiteX2" fmla="*/ 839033 w 839033"/>
                  <a:gd name="connsiteY2" fmla="*/ 52109 h 52109"/>
                  <a:gd name="connsiteX3" fmla="*/ 0 w 839033"/>
                  <a:gd name="connsiteY3" fmla="*/ 52109 h 52109"/>
                  <a:gd name="connsiteX4" fmla="*/ 1 w 839033"/>
                  <a:gd name="connsiteY4" fmla="*/ 14287 h 52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033" h="52109">
                    <a:moveTo>
                      <a:pt x="1" y="14287"/>
                    </a:moveTo>
                    <a:lnTo>
                      <a:pt x="839032" y="0"/>
                    </a:lnTo>
                    <a:cubicBezTo>
                      <a:pt x="839032" y="33245"/>
                      <a:pt x="839033" y="18864"/>
                      <a:pt x="839033" y="52109"/>
                    </a:cubicBezTo>
                    <a:lnTo>
                      <a:pt x="0" y="52109"/>
                    </a:lnTo>
                    <a:cubicBezTo>
                      <a:pt x="0" y="39502"/>
                      <a:pt x="1" y="26894"/>
                      <a:pt x="1" y="1428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249922B6-06D1-7630-3BDE-E890A462B9DB}"/>
                </a:ext>
              </a:extLst>
            </p:cNvPr>
            <p:cNvGrpSpPr/>
            <p:nvPr/>
          </p:nvGrpSpPr>
          <p:grpSpPr>
            <a:xfrm>
              <a:off x="4113780" y="2829222"/>
              <a:ext cx="405922" cy="144779"/>
              <a:chOff x="8936203" y="3725691"/>
              <a:chExt cx="405922" cy="144779"/>
            </a:xfrm>
          </p:grpSpPr>
          <p:cxnSp>
            <p:nvCxnSpPr>
              <p:cNvPr id="217" name="Straight Arrow Connector 216">
                <a:extLst>
                  <a:ext uri="{FF2B5EF4-FFF2-40B4-BE49-F238E27FC236}">
                    <a16:creationId xmlns:a16="http://schemas.microsoft.com/office/drawing/2014/main" id="{3DD33332-6C3D-5AC1-0DC9-DD5B649A5406}"/>
                  </a:ext>
                </a:extLst>
              </p:cNvPr>
              <p:cNvCxnSpPr>
                <a:cxnSpLocks/>
                <a:stCxn id="218" idx="3"/>
              </p:cNvCxnSpPr>
              <p:nvPr/>
            </p:nvCxnSpPr>
            <p:spPr>
              <a:xfrm flipH="1" flipV="1">
                <a:off x="8936203" y="3725691"/>
                <a:ext cx="395416" cy="14477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8" name="Rectangle: Rounded Corners 217">
                <a:extLst>
                  <a:ext uri="{FF2B5EF4-FFF2-40B4-BE49-F238E27FC236}">
                    <a16:creationId xmlns:a16="http://schemas.microsoft.com/office/drawing/2014/main" id="{C41C5D87-EDBF-3E60-8AC2-C8E6ED9622B4}"/>
                  </a:ext>
                </a:extLst>
              </p:cNvPr>
              <p:cNvSpPr/>
              <p:nvPr/>
            </p:nvSpPr>
            <p:spPr>
              <a:xfrm rot="1211980">
                <a:off x="9000499" y="3788630"/>
                <a:ext cx="341626" cy="45719"/>
              </a:xfrm>
              <a:prstGeom prst="roundRect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23" name="Oval 222">
            <a:extLst>
              <a:ext uri="{FF2B5EF4-FFF2-40B4-BE49-F238E27FC236}">
                <a16:creationId xmlns:a16="http://schemas.microsoft.com/office/drawing/2014/main" id="{87584092-0442-09BD-4E04-B9E3972BAE5B}"/>
              </a:ext>
            </a:extLst>
          </p:cNvPr>
          <p:cNvSpPr/>
          <p:nvPr/>
        </p:nvSpPr>
        <p:spPr>
          <a:xfrm flipV="1">
            <a:off x="5467206" y="2564709"/>
            <a:ext cx="156256" cy="10661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07851B7A-D5FE-F104-C4AA-1E8587815B2C}"/>
              </a:ext>
            </a:extLst>
          </p:cNvPr>
          <p:cNvSpPr/>
          <p:nvPr/>
        </p:nvSpPr>
        <p:spPr>
          <a:xfrm flipV="1">
            <a:off x="5449908" y="2554049"/>
            <a:ext cx="226007" cy="106615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6B8C4E72-9B3A-1490-05EA-385D4271CFDC}"/>
              </a:ext>
            </a:extLst>
          </p:cNvPr>
          <p:cNvSpPr/>
          <p:nvPr/>
        </p:nvSpPr>
        <p:spPr>
          <a:xfrm flipV="1">
            <a:off x="5241199" y="2539463"/>
            <a:ext cx="156256" cy="10661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4CD43F6-ACBE-5C47-321D-F3F49D1A8BD3}"/>
              </a:ext>
            </a:extLst>
          </p:cNvPr>
          <p:cNvSpPr/>
          <p:nvPr/>
        </p:nvSpPr>
        <p:spPr>
          <a:xfrm flipV="1">
            <a:off x="5202365" y="2523950"/>
            <a:ext cx="226007" cy="106615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0" name="Sunny Days">
            <a:hlinkClick r:id="" action="ppaction://media"/>
            <a:extLst>
              <a:ext uri="{FF2B5EF4-FFF2-40B4-BE49-F238E27FC236}">
                <a16:creationId xmlns:a16="http://schemas.microsoft.com/office/drawing/2014/main" id="{14281533-6C3F-74AE-FA7D-4827E90B8FD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000" end="131440"/>
                  <p14:fade in="2000" out="2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53" name="phone_buzz-36086">
            <a:hlinkClick r:id="" action="ppaction://media"/>
            <a:extLst>
              <a:ext uri="{FF2B5EF4-FFF2-40B4-BE49-F238E27FC236}">
                <a16:creationId xmlns:a16="http://schemas.microsoft.com/office/drawing/2014/main" id="{D039D550-7398-FF9A-9348-BEFA08E54A3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36699" y="1686774"/>
            <a:ext cx="609600" cy="609600"/>
          </a:xfrm>
          <a:prstGeom prst="rect">
            <a:avLst/>
          </a:prstGeom>
        </p:spPr>
      </p:pic>
      <p:pic>
        <p:nvPicPr>
          <p:cNvPr id="55" name="Picture 2">
            <a:extLst>
              <a:ext uri="{FF2B5EF4-FFF2-40B4-BE49-F238E27FC236}">
                <a16:creationId xmlns:a16="http://schemas.microsoft.com/office/drawing/2014/main" id="{0607D3F0-0FFC-A1DF-B6B7-E566848DA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981" y="1316816"/>
            <a:ext cx="1345730" cy="2018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Rectangle: Rounded Corners 197">
            <a:extLst>
              <a:ext uri="{FF2B5EF4-FFF2-40B4-BE49-F238E27FC236}">
                <a16:creationId xmlns:a16="http://schemas.microsoft.com/office/drawing/2014/main" id="{72EF7E77-86C6-598C-5A21-E25905193286}"/>
              </a:ext>
            </a:extLst>
          </p:cNvPr>
          <p:cNvSpPr/>
          <p:nvPr/>
        </p:nvSpPr>
        <p:spPr>
          <a:xfrm>
            <a:off x="478031" y="2628860"/>
            <a:ext cx="364302" cy="604291"/>
          </a:xfrm>
          <a:custGeom>
            <a:avLst/>
            <a:gdLst>
              <a:gd name="connsiteX0" fmla="*/ 0 w 363887"/>
              <a:gd name="connsiteY0" fmla="*/ 118707 h 701256"/>
              <a:gd name="connsiteX1" fmla="*/ 118707 w 363887"/>
              <a:gd name="connsiteY1" fmla="*/ 0 h 701256"/>
              <a:gd name="connsiteX2" fmla="*/ 245180 w 363887"/>
              <a:gd name="connsiteY2" fmla="*/ 0 h 701256"/>
              <a:gd name="connsiteX3" fmla="*/ 363887 w 363887"/>
              <a:gd name="connsiteY3" fmla="*/ 118707 h 701256"/>
              <a:gd name="connsiteX4" fmla="*/ 363887 w 363887"/>
              <a:gd name="connsiteY4" fmla="*/ 582549 h 701256"/>
              <a:gd name="connsiteX5" fmla="*/ 245180 w 363887"/>
              <a:gd name="connsiteY5" fmla="*/ 701256 h 701256"/>
              <a:gd name="connsiteX6" fmla="*/ 118707 w 363887"/>
              <a:gd name="connsiteY6" fmla="*/ 701256 h 701256"/>
              <a:gd name="connsiteX7" fmla="*/ 0 w 363887"/>
              <a:gd name="connsiteY7" fmla="*/ 582549 h 701256"/>
              <a:gd name="connsiteX8" fmla="*/ 0 w 363887"/>
              <a:gd name="connsiteY8" fmla="*/ 118707 h 701256"/>
              <a:gd name="connsiteX0" fmla="*/ 0 w 363887"/>
              <a:gd name="connsiteY0" fmla="*/ 118707 h 701256"/>
              <a:gd name="connsiteX1" fmla="*/ 118707 w 363887"/>
              <a:gd name="connsiteY1" fmla="*/ 0 h 701256"/>
              <a:gd name="connsiteX2" fmla="*/ 245180 w 363887"/>
              <a:gd name="connsiteY2" fmla="*/ 0 h 701256"/>
              <a:gd name="connsiteX3" fmla="*/ 363887 w 363887"/>
              <a:gd name="connsiteY3" fmla="*/ 118707 h 701256"/>
              <a:gd name="connsiteX4" fmla="*/ 286061 w 363887"/>
              <a:gd name="connsiteY4" fmla="*/ 340915 h 701256"/>
              <a:gd name="connsiteX5" fmla="*/ 363887 w 363887"/>
              <a:gd name="connsiteY5" fmla="*/ 582549 h 701256"/>
              <a:gd name="connsiteX6" fmla="*/ 245180 w 363887"/>
              <a:gd name="connsiteY6" fmla="*/ 701256 h 701256"/>
              <a:gd name="connsiteX7" fmla="*/ 118707 w 363887"/>
              <a:gd name="connsiteY7" fmla="*/ 701256 h 701256"/>
              <a:gd name="connsiteX8" fmla="*/ 0 w 363887"/>
              <a:gd name="connsiteY8" fmla="*/ 582549 h 701256"/>
              <a:gd name="connsiteX9" fmla="*/ 0 w 363887"/>
              <a:gd name="connsiteY9" fmla="*/ 118707 h 701256"/>
              <a:gd name="connsiteX0" fmla="*/ 415 w 364302"/>
              <a:gd name="connsiteY0" fmla="*/ 118707 h 701256"/>
              <a:gd name="connsiteX1" fmla="*/ 119122 w 364302"/>
              <a:gd name="connsiteY1" fmla="*/ 0 h 701256"/>
              <a:gd name="connsiteX2" fmla="*/ 245595 w 364302"/>
              <a:gd name="connsiteY2" fmla="*/ 0 h 701256"/>
              <a:gd name="connsiteX3" fmla="*/ 364302 w 364302"/>
              <a:gd name="connsiteY3" fmla="*/ 118707 h 701256"/>
              <a:gd name="connsiteX4" fmla="*/ 286476 w 364302"/>
              <a:gd name="connsiteY4" fmla="*/ 340915 h 701256"/>
              <a:gd name="connsiteX5" fmla="*/ 364302 w 364302"/>
              <a:gd name="connsiteY5" fmla="*/ 582549 h 701256"/>
              <a:gd name="connsiteX6" fmla="*/ 245595 w 364302"/>
              <a:gd name="connsiteY6" fmla="*/ 701256 h 701256"/>
              <a:gd name="connsiteX7" fmla="*/ 119122 w 364302"/>
              <a:gd name="connsiteY7" fmla="*/ 701256 h 701256"/>
              <a:gd name="connsiteX8" fmla="*/ 415 w 364302"/>
              <a:gd name="connsiteY8" fmla="*/ 582549 h 701256"/>
              <a:gd name="connsiteX9" fmla="*/ 54248 w 364302"/>
              <a:gd name="connsiteY9" fmla="*/ 369943 h 701256"/>
              <a:gd name="connsiteX10" fmla="*/ 415 w 364302"/>
              <a:gd name="connsiteY10" fmla="*/ 118707 h 701256"/>
              <a:gd name="connsiteX0" fmla="*/ 415 w 364302"/>
              <a:gd name="connsiteY0" fmla="*/ 118707 h 701256"/>
              <a:gd name="connsiteX1" fmla="*/ 119122 w 364302"/>
              <a:gd name="connsiteY1" fmla="*/ 116114 h 701256"/>
              <a:gd name="connsiteX2" fmla="*/ 245595 w 364302"/>
              <a:gd name="connsiteY2" fmla="*/ 0 h 701256"/>
              <a:gd name="connsiteX3" fmla="*/ 364302 w 364302"/>
              <a:gd name="connsiteY3" fmla="*/ 118707 h 701256"/>
              <a:gd name="connsiteX4" fmla="*/ 286476 w 364302"/>
              <a:gd name="connsiteY4" fmla="*/ 340915 h 701256"/>
              <a:gd name="connsiteX5" fmla="*/ 364302 w 364302"/>
              <a:gd name="connsiteY5" fmla="*/ 582549 h 701256"/>
              <a:gd name="connsiteX6" fmla="*/ 245595 w 364302"/>
              <a:gd name="connsiteY6" fmla="*/ 701256 h 701256"/>
              <a:gd name="connsiteX7" fmla="*/ 119122 w 364302"/>
              <a:gd name="connsiteY7" fmla="*/ 701256 h 701256"/>
              <a:gd name="connsiteX8" fmla="*/ 415 w 364302"/>
              <a:gd name="connsiteY8" fmla="*/ 582549 h 701256"/>
              <a:gd name="connsiteX9" fmla="*/ 54248 w 364302"/>
              <a:gd name="connsiteY9" fmla="*/ 369943 h 701256"/>
              <a:gd name="connsiteX10" fmla="*/ 415 w 364302"/>
              <a:gd name="connsiteY10" fmla="*/ 118707 h 701256"/>
              <a:gd name="connsiteX0" fmla="*/ 415 w 364302"/>
              <a:gd name="connsiteY0" fmla="*/ 29826 h 612375"/>
              <a:gd name="connsiteX1" fmla="*/ 119122 w 364302"/>
              <a:gd name="connsiteY1" fmla="*/ 27233 h 612375"/>
              <a:gd name="connsiteX2" fmla="*/ 202052 w 364302"/>
              <a:gd name="connsiteY2" fmla="*/ 85290 h 612375"/>
              <a:gd name="connsiteX3" fmla="*/ 364302 w 364302"/>
              <a:gd name="connsiteY3" fmla="*/ 29826 h 612375"/>
              <a:gd name="connsiteX4" fmla="*/ 286476 w 364302"/>
              <a:gd name="connsiteY4" fmla="*/ 252034 h 612375"/>
              <a:gd name="connsiteX5" fmla="*/ 364302 w 364302"/>
              <a:gd name="connsiteY5" fmla="*/ 493668 h 612375"/>
              <a:gd name="connsiteX6" fmla="*/ 245595 w 364302"/>
              <a:gd name="connsiteY6" fmla="*/ 612375 h 612375"/>
              <a:gd name="connsiteX7" fmla="*/ 119122 w 364302"/>
              <a:gd name="connsiteY7" fmla="*/ 612375 h 612375"/>
              <a:gd name="connsiteX8" fmla="*/ 415 w 364302"/>
              <a:gd name="connsiteY8" fmla="*/ 493668 h 612375"/>
              <a:gd name="connsiteX9" fmla="*/ 54248 w 364302"/>
              <a:gd name="connsiteY9" fmla="*/ 281062 h 612375"/>
              <a:gd name="connsiteX10" fmla="*/ 415 w 364302"/>
              <a:gd name="connsiteY10" fmla="*/ 29826 h 612375"/>
              <a:gd name="connsiteX0" fmla="*/ 415 w 364302"/>
              <a:gd name="connsiteY0" fmla="*/ 29826 h 612375"/>
              <a:gd name="connsiteX1" fmla="*/ 119122 w 364302"/>
              <a:gd name="connsiteY1" fmla="*/ 27233 h 612375"/>
              <a:gd name="connsiteX2" fmla="*/ 202052 w 364302"/>
              <a:gd name="connsiteY2" fmla="*/ 128833 h 612375"/>
              <a:gd name="connsiteX3" fmla="*/ 364302 w 364302"/>
              <a:gd name="connsiteY3" fmla="*/ 29826 h 612375"/>
              <a:gd name="connsiteX4" fmla="*/ 286476 w 364302"/>
              <a:gd name="connsiteY4" fmla="*/ 252034 h 612375"/>
              <a:gd name="connsiteX5" fmla="*/ 364302 w 364302"/>
              <a:gd name="connsiteY5" fmla="*/ 493668 h 612375"/>
              <a:gd name="connsiteX6" fmla="*/ 245595 w 364302"/>
              <a:gd name="connsiteY6" fmla="*/ 612375 h 612375"/>
              <a:gd name="connsiteX7" fmla="*/ 119122 w 364302"/>
              <a:gd name="connsiteY7" fmla="*/ 612375 h 612375"/>
              <a:gd name="connsiteX8" fmla="*/ 415 w 364302"/>
              <a:gd name="connsiteY8" fmla="*/ 493668 h 612375"/>
              <a:gd name="connsiteX9" fmla="*/ 54248 w 364302"/>
              <a:gd name="connsiteY9" fmla="*/ 281062 h 612375"/>
              <a:gd name="connsiteX10" fmla="*/ 415 w 364302"/>
              <a:gd name="connsiteY10" fmla="*/ 29826 h 612375"/>
              <a:gd name="connsiteX0" fmla="*/ 415 w 364302"/>
              <a:gd name="connsiteY0" fmla="*/ 15431 h 597980"/>
              <a:gd name="connsiteX1" fmla="*/ 202052 w 364302"/>
              <a:gd name="connsiteY1" fmla="*/ 114438 h 597980"/>
              <a:gd name="connsiteX2" fmla="*/ 364302 w 364302"/>
              <a:gd name="connsiteY2" fmla="*/ 15431 h 597980"/>
              <a:gd name="connsiteX3" fmla="*/ 286476 w 364302"/>
              <a:gd name="connsiteY3" fmla="*/ 237639 h 597980"/>
              <a:gd name="connsiteX4" fmla="*/ 364302 w 364302"/>
              <a:gd name="connsiteY4" fmla="*/ 479273 h 597980"/>
              <a:gd name="connsiteX5" fmla="*/ 245595 w 364302"/>
              <a:gd name="connsiteY5" fmla="*/ 597980 h 597980"/>
              <a:gd name="connsiteX6" fmla="*/ 119122 w 364302"/>
              <a:gd name="connsiteY6" fmla="*/ 597980 h 597980"/>
              <a:gd name="connsiteX7" fmla="*/ 415 w 364302"/>
              <a:gd name="connsiteY7" fmla="*/ 479273 h 597980"/>
              <a:gd name="connsiteX8" fmla="*/ 54248 w 364302"/>
              <a:gd name="connsiteY8" fmla="*/ 266667 h 597980"/>
              <a:gd name="connsiteX9" fmla="*/ 415 w 364302"/>
              <a:gd name="connsiteY9" fmla="*/ 15431 h 597980"/>
              <a:gd name="connsiteX0" fmla="*/ 415 w 364302"/>
              <a:gd name="connsiteY0" fmla="*/ 15431 h 597980"/>
              <a:gd name="connsiteX1" fmla="*/ 158509 w 364302"/>
              <a:gd name="connsiteY1" fmla="*/ 114438 h 597980"/>
              <a:gd name="connsiteX2" fmla="*/ 364302 w 364302"/>
              <a:gd name="connsiteY2" fmla="*/ 15431 h 597980"/>
              <a:gd name="connsiteX3" fmla="*/ 286476 w 364302"/>
              <a:gd name="connsiteY3" fmla="*/ 237639 h 597980"/>
              <a:gd name="connsiteX4" fmla="*/ 364302 w 364302"/>
              <a:gd name="connsiteY4" fmla="*/ 479273 h 597980"/>
              <a:gd name="connsiteX5" fmla="*/ 245595 w 364302"/>
              <a:gd name="connsiteY5" fmla="*/ 597980 h 597980"/>
              <a:gd name="connsiteX6" fmla="*/ 119122 w 364302"/>
              <a:gd name="connsiteY6" fmla="*/ 597980 h 597980"/>
              <a:gd name="connsiteX7" fmla="*/ 415 w 364302"/>
              <a:gd name="connsiteY7" fmla="*/ 479273 h 597980"/>
              <a:gd name="connsiteX8" fmla="*/ 54248 w 364302"/>
              <a:gd name="connsiteY8" fmla="*/ 266667 h 597980"/>
              <a:gd name="connsiteX9" fmla="*/ 415 w 364302"/>
              <a:gd name="connsiteY9" fmla="*/ 15431 h 597980"/>
              <a:gd name="connsiteX0" fmla="*/ 415 w 364302"/>
              <a:gd name="connsiteY0" fmla="*/ 21742 h 604291"/>
              <a:gd name="connsiteX1" fmla="*/ 158509 w 364302"/>
              <a:gd name="connsiteY1" fmla="*/ 59789 h 604291"/>
              <a:gd name="connsiteX2" fmla="*/ 364302 w 364302"/>
              <a:gd name="connsiteY2" fmla="*/ 21742 h 604291"/>
              <a:gd name="connsiteX3" fmla="*/ 286476 w 364302"/>
              <a:gd name="connsiteY3" fmla="*/ 243950 h 604291"/>
              <a:gd name="connsiteX4" fmla="*/ 364302 w 364302"/>
              <a:gd name="connsiteY4" fmla="*/ 485584 h 604291"/>
              <a:gd name="connsiteX5" fmla="*/ 245595 w 364302"/>
              <a:gd name="connsiteY5" fmla="*/ 604291 h 604291"/>
              <a:gd name="connsiteX6" fmla="*/ 119122 w 364302"/>
              <a:gd name="connsiteY6" fmla="*/ 604291 h 604291"/>
              <a:gd name="connsiteX7" fmla="*/ 415 w 364302"/>
              <a:gd name="connsiteY7" fmla="*/ 485584 h 604291"/>
              <a:gd name="connsiteX8" fmla="*/ 54248 w 364302"/>
              <a:gd name="connsiteY8" fmla="*/ 272978 h 604291"/>
              <a:gd name="connsiteX9" fmla="*/ 415 w 364302"/>
              <a:gd name="connsiteY9" fmla="*/ 21742 h 604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302" h="604291">
                <a:moveTo>
                  <a:pt x="415" y="21742"/>
                </a:moveTo>
                <a:cubicBezTo>
                  <a:pt x="25049" y="-3629"/>
                  <a:pt x="97861" y="59789"/>
                  <a:pt x="158509" y="59789"/>
                </a:cubicBezTo>
                <a:cubicBezTo>
                  <a:pt x="224069" y="59789"/>
                  <a:pt x="364302" y="-43818"/>
                  <a:pt x="364302" y="21742"/>
                </a:cubicBezTo>
                <a:cubicBezTo>
                  <a:pt x="362551" y="95811"/>
                  <a:pt x="288227" y="169881"/>
                  <a:pt x="286476" y="243950"/>
                </a:cubicBezTo>
                <a:cubicBezTo>
                  <a:pt x="288227" y="324495"/>
                  <a:pt x="362551" y="405039"/>
                  <a:pt x="364302" y="485584"/>
                </a:cubicBezTo>
                <a:cubicBezTo>
                  <a:pt x="364302" y="551144"/>
                  <a:pt x="311155" y="604291"/>
                  <a:pt x="245595" y="604291"/>
                </a:cubicBezTo>
                <a:lnTo>
                  <a:pt x="119122" y="604291"/>
                </a:lnTo>
                <a:cubicBezTo>
                  <a:pt x="53562" y="604291"/>
                  <a:pt x="415" y="551144"/>
                  <a:pt x="415" y="485584"/>
                </a:cubicBezTo>
                <a:cubicBezTo>
                  <a:pt x="-5831" y="414715"/>
                  <a:pt x="60494" y="343847"/>
                  <a:pt x="54248" y="272978"/>
                </a:cubicBezTo>
                <a:lnTo>
                  <a:pt x="415" y="21742"/>
                </a:lnTo>
                <a:close/>
              </a:path>
            </a:pathLst>
          </a:custGeom>
          <a:solidFill>
            <a:srgbClr val="B18B7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8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288"/>
                            </p:stCondLst>
                            <p:childTnLst>
                              <p:par>
                                <p:cTn id="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368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D53F181-AD77-0A07-8F0D-BC703881491D}"/>
              </a:ext>
            </a:extLst>
          </p:cNvPr>
          <p:cNvGrpSpPr/>
          <p:nvPr/>
        </p:nvGrpSpPr>
        <p:grpSpPr>
          <a:xfrm>
            <a:off x="-704850" y="-988770"/>
            <a:ext cx="13277850" cy="8204264"/>
            <a:chOff x="-571355" y="-1032313"/>
            <a:chExt cx="13277850" cy="820426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0D1E1E-E10C-A1FB-2DAF-41818B45BF93}"/>
                </a:ext>
              </a:extLst>
            </p:cNvPr>
            <p:cNvSpPr/>
            <p:nvPr/>
          </p:nvSpPr>
          <p:spPr>
            <a:xfrm>
              <a:off x="-571355" y="4619794"/>
              <a:ext cx="13277850" cy="2552157"/>
            </a:xfrm>
            <a:prstGeom prst="rect">
              <a:avLst/>
            </a:prstGeom>
            <a:solidFill>
              <a:srgbClr val="A69F9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E0AEA6-9A6D-9B74-A79A-34B8CF4B5C0B}"/>
                </a:ext>
              </a:extLst>
            </p:cNvPr>
            <p:cNvSpPr/>
            <p:nvPr/>
          </p:nvSpPr>
          <p:spPr>
            <a:xfrm>
              <a:off x="-516453" y="-1032313"/>
              <a:ext cx="12974273" cy="2463824"/>
            </a:xfrm>
            <a:custGeom>
              <a:avLst/>
              <a:gdLst>
                <a:gd name="connsiteX0" fmla="*/ 0 w 3318387"/>
                <a:gd name="connsiteY0" fmla="*/ 0 h 2123768"/>
                <a:gd name="connsiteX1" fmla="*/ 3318387 w 3318387"/>
                <a:gd name="connsiteY1" fmla="*/ 0 h 2123768"/>
                <a:gd name="connsiteX2" fmla="*/ 3318387 w 3318387"/>
                <a:gd name="connsiteY2" fmla="*/ 2123768 h 2123768"/>
                <a:gd name="connsiteX3" fmla="*/ 0 w 3318387"/>
                <a:gd name="connsiteY3" fmla="*/ 2123768 h 2123768"/>
                <a:gd name="connsiteX4" fmla="*/ 0 w 3318387"/>
                <a:gd name="connsiteY4" fmla="*/ 0 h 2123768"/>
                <a:gd name="connsiteX0" fmla="*/ 0 w 6784258"/>
                <a:gd name="connsiteY0" fmla="*/ 0 h 2123768"/>
                <a:gd name="connsiteX1" fmla="*/ 3318387 w 6784258"/>
                <a:gd name="connsiteY1" fmla="*/ 0 h 2123768"/>
                <a:gd name="connsiteX2" fmla="*/ 6784258 w 6784258"/>
                <a:gd name="connsiteY2" fmla="*/ 29497 h 2123768"/>
                <a:gd name="connsiteX3" fmla="*/ 0 w 6784258"/>
                <a:gd name="connsiteY3" fmla="*/ 2123768 h 2123768"/>
                <a:gd name="connsiteX4" fmla="*/ 0 w 6784258"/>
                <a:gd name="connsiteY4" fmla="*/ 0 h 2123768"/>
                <a:gd name="connsiteX0" fmla="*/ 5604387 w 12388645"/>
                <a:gd name="connsiteY0" fmla="*/ 0 h 796414"/>
                <a:gd name="connsiteX1" fmla="*/ 8922774 w 12388645"/>
                <a:gd name="connsiteY1" fmla="*/ 0 h 796414"/>
                <a:gd name="connsiteX2" fmla="*/ 12388645 w 12388645"/>
                <a:gd name="connsiteY2" fmla="*/ 29497 h 796414"/>
                <a:gd name="connsiteX3" fmla="*/ 0 w 12388645"/>
                <a:gd name="connsiteY3" fmla="*/ 796414 h 796414"/>
                <a:gd name="connsiteX4" fmla="*/ 5604387 w 12388645"/>
                <a:gd name="connsiteY4" fmla="*/ 0 h 796414"/>
                <a:gd name="connsiteX0" fmla="*/ 5778835 w 12563093"/>
                <a:gd name="connsiteY0" fmla="*/ 281986 h 1078400"/>
                <a:gd name="connsiteX1" fmla="*/ 9097222 w 12563093"/>
                <a:gd name="connsiteY1" fmla="*/ 281986 h 1078400"/>
                <a:gd name="connsiteX2" fmla="*/ 12563093 w 12563093"/>
                <a:gd name="connsiteY2" fmla="*/ 311483 h 1078400"/>
                <a:gd name="connsiteX3" fmla="*/ 174448 w 12563093"/>
                <a:gd name="connsiteY3" fmla="*/ 1078400 h 1078400"/>
                <a:gd name="connsiteX4" fmla="*/ 5778835 w 12563093"/>
                <a:gd name="connsiteY4" fmla="*/ 281986 h 1078400"/>
                <a:gd name="connsiteX0" fmla="*/ 5765789 w 12550047"/>
                <a:gd name="connsiteY0" fmla="*/ 438925 h 1235339"/>
                <a:gd name="connsiteX1" fmla="*/ 9084176 w 12550047"/>
                <a:gd name="connsiteY1" fmla="*/ 438925 h 1235339"/>
                <a:gd name="connsiteX2" fmla="*/ 12550047 w 12550047"/>
                <a:gd name="connsiteY2" fmla="*/ 468422 h 1235339"/>
                <a:gd name="connsiteX3" fmla="*/ 161402 w 12550047"/>
                <a:gd name="connsiteY3" fmla="*/ 1235339 h 1235339"/>
                <a:gd name="connsiteX4" fmla="*/ 5765789 w 12550047"/>
                <a:gd name="connsiteY4" fmla="*/ 438925 h 1235339"/>
                <a:gd name="connsiteX0" fmla="*/ 5765789 w 12550047"/>
                <a:gd name="connsiteY0" fmla="*/ 438925 h 1235339"/>
                <a:gd name="connsiteX1" fmla="*/ 9084176 w 12550047"/>
                <a:gd name="connsiteY1" fmla="*/ 438925 h 1235339"/>
                <a:gd name="connsiteX2" fmla="*/ 12550047 w 12550047"/>
                <a:gd name="connsiteY2" fmla="*/ 468422 h 1235339"/>
                <a:gd name="connsiteX3" fmla="*/ 6916163 w 12550047"/>
                <a:gd name="connsiteY3" fmla="*/ 1132100 h 1235339"/>
                <a:gd name="connsiteX4" fmla="*/ 161402 w 12550047"/>
                <a:gd name="connsiteY4" fmla="*/ 1235339 h 1235339"/>
                <a:gd name="connsiteX5" fmla="*/ 5765789 w 12550047"/>
                <a:gd name="connsiteY5" fmla="*/ 438925 h 1235339"/>
                <a:gd name="connsiteX0" fmla="*/ 5765789 w 12550047"/>
                <a:gd name="connsiteY0" fmla="*/ 547058 h 1240233"/>
                <a:gd name="connsiteX1" fmla="*/ 9084176 w 12550047"/>
                <a:gd name="connsiteY1" fmla="*/ 547058 h 1240233"/>
                <a:gd name="connsiteX2" fmla="*/ 12550047 w 12550047"/>
                <a:gd name="connsiteY2" fmla="*/ 576555 h 1240233"/>
                <a:gd name="connsiteX3" fmla="*/ 6916163 w 12550047"/>
                <a:gd name="connsiteY3" fmla="*/ 1240233 h 1240233"/>
                <a:gd name="connsiteX4" fmla="*/ 161402 w 12550047"/>
                <a:gd name="connsiteY4" fmla="*/ 1151742 h 1240233"/>
                <a:gd name="connsiteX5" fmla="*/ 5765789 w 12550047"/>
                <a:gd name="connsiteY5" fmla="*/ 547058 h 1240233"/>
                <a:gd name="connsiteX0" fmla="*/ 5765789 w 12550047"/>
                <a:gd name="connsiteY0" fmla="*/ 547058 h 1299226"/>
                <a:gd name="connsiteX1" fmla="*/ 9084176 w 12550047"/>
                <a:gd name="connsiteY1" fmla="*/ 547058 h 1299226"/>
                <a:gd name="connsiteX2" fmla="*/ 12550047 w 12550047"/>
                <a:gd name="connsiteY2" fmla="*/ 576555 h 1299226"/>
                <a:gd name="connsiteX3" fmla="*/ 6576950 w 12550047"/>
                <a:gd name="connsiteY3" fmla="*/ 1299226 h 1299226"/>
                <a:gd name="connsiteX4" fmla="*/ 161402 w 12550047"/>
                <a:gd name="connsiteY4" fmla="*/ 1151742 h 1299226"/>
                <a:gd name="connsiteX5" fmla="*/ 5765789 w 12550047"/>
                <a:gd name="connsiteY5" fmla="*/ 547058 h 1299226"/>
                <a:gd name="connsiteX0" fmla="*/ 5765789 w 12550047"/>
                <a:gd name="connsiteY0" fmla="*/ 547058 h 1299226"/>
                <a:gd name="connsiteX1" fmla="*/ 9084176 w 12550047"/>
                <a:gd name="connsiteY1" fmla="*/ 547058 h 1299226"/>
                <a:gd name="connsiteX2" fmla="*/ 12550047 w 12550047"/>
                <a:gd name="connsiteY2" fmla="*/ 576555 h 1299226"/>
                <a:gd name="connsiteX3" fmla="*/ 6576950 w 12550047"/>
                <a:gd name="connsiteY3" fmla="*/ 1299226 h 1299226"/>
                <a:gd name="connsiteX4" fmla="*/ 161402 w 12550047"/>
                <a:gd name="connsiteY4" fmla="*/ 1151742 h 1299226"/>
                <a:gd name="connsiteX5" fmla="*/ 5765789 w 12550047"/>
                <a:gd name="connsiteY5" fmla="*/ 547058 h 1299226"/>
                <a:gd name="connsiteX0" fmla="*/ 5765789 w 12550047"/>
                <a:gd name="connsiteY0" fmla="*/ 547058 h 1417213"/>
                <a:gd name="connsiteX1" fmla="*/ 9084176 w 12550047"/>
                <a:gd name="connsiteY1" fmla="*/ 547058 h 1417213"/>
                <a:gd name="connsiteX2" fmla="*/ 12550047 w 12550047"/>
                <a:gd name="connsiteY2" fmla="*/ 576555 h 1417213"/>
                <a:gd name="connsiteX3" fmla="*/ 6503208 w 12550047"/>
                <a:gd name="connsiteY3" fmla="*/ 1417213 h 1417213"/>
                <a:gd name="connsiteX4" fmla="*/ 161402 w 12550047"/>
                <a:gd name="connsiteY4" fmla="*/ 1151742 h 1417213"/>
                <a:gd name="connsiteX5" fmla="*/ 5765789 w 12550047"/>
                <a:gd name="connsiteY5" fmla="*/ 547058 h 1417213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914353 w 12546211"/>
                <a:gd name="connsiteY0" fmla="*/ 413337 h 1553167"/>
                <a:gd name="connsiteX1" fmla="*/ 9080340 w 12546211"/>
                <a:gd name="connsiteY1" fmla="*/ 653515 h 1553167"/>
                <a:gd name="connsiteX2" fmla="*/ 12546211 w 12546211"/>
                <a:gd name="connsiteY2" fmla="*/ 683012 h 1553167"/>
                <a:gd name="connsiteX3" fmla="*/ 6617359 w 12546211"/>
                <a:gd name="connsiteY3" fmla="*/ 1553167 h 1553167"/>
                <a:gd name="connsiteX4" fmla="*/ 157566 w 12546211"/>
                <a:gd name="connsiteY4" fmla="*/ 1258199 h 1553167"/>
                <a:gd name="connsiteX5" fmla="*/ 5914353 w 12546211"/>
                <a:gd name="connsiteY5" fmla="*/ 413337 h 1553167"/>
                <a:gd name="connsiteX0" fmla="*/ 5914353 w 12546211"/>
                <a:gd name="connsiteY0" fmla="*/ 413337 h 1553167"/>
                <a:gd name="connsiteX1" fmla="*/ 9270840 w 12546211"/>
                <a:gd name="connsiteY1" fmla="*/ 209186 h 1553167"/>
                <a:gd name="connsiteX2" fmla="*/ 12546211 w 12546211"/>
                <a:gd name="connsiteY2" fmla="*/ 683012 h 1553167"/>
                <a:gd name="connsiteX3" fmla="*/ 6617359 w 12546211"/>
                <a:gd name="connsiteY3" fmla="*/ 1553167 h 1553167"/>
                <a:gd name="connsiteX4" fmla="*/ 157566 w 12546211"/>
                <a:gd name="connsiteY4" fmla="*/ 1258199 h 1553167"/>
                <a:gd name="connsiteX5" fmla="*/ 5914353 w 12546211"/>
                <a:gd name="connsiteY5" fmla="*/ 413337 h 1553167"/>
                <a:gd name="connsiteX0" fmla="*/ 6342415 w 12974273"/>
                <a:gd name="connsiteY0" fmla="*/ 413337 h 1553167"/>
                <a:gd name="connsiteX1" fmla="*/ 9698902 w 12974273"/>
                <a:gd name="connsiteY1" fmla="*/ 209186 h 1553167"/>
                <a:gd name="connsiteX2" fmla="*/ 12974273 w 12974273"/>
                <a:gd name="connsiteY2" fmla="*/ 683012 h 1553167"/>
                <a:gd name="connsiteX3" fmla="*/ 7045421 w 12974273"/>
                <a:gd name="connsiteY3" fmla="*/ 1553167 h 1553167"/>
                <a:gd name="connsiteX4" fmla="*/ 147478 w 12974273"/>
                <a:gd name="connsiteY4" fmla="*/ 1258199 h 1553167"/>
                <a:gd name="connsiteX5" fmla="*/ 6342415 w 12974273"/>
                <a:gd name="connsiteY5" fmla="*/ 413337 h 1553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74273" h="1553167">
                  <a:moveTo>
                    <a:pt x="6342415" y="413337"/>
                  </a:moveTo>
                  <a:lnTo>
                    <a:pt x="9698902" y="209186"/>
                  </a:lnTo>
                  <a:cubicBezTo>
                    <a:pt x="10854192" y="219018"/>
                    <a:pt x="12630144" y="230729"/>
                    <a:pt x="12974273" y="683012"/>
                  </a:cubicBezTo>
                  <a:cubicBezTo>
                    <a:pt x="10806261" y="1036974"/>
                    <a:pt x="9257679" y="1420431"/>
                    <a:pt x="7045421" y="1553167"/>
                  </a:cubicBezTo>
                  <a:cubicBezTo>
                    <a:pt x="4995396" y="1425347"/>
                    <a:pt x="2300742" y="1356522"/>
                    <a:pt x="147478" y="1258199"/>
                  </a:cubicBezTo>
                  <a:cubicBezTo>
                    <a:pt x="-1007812" y="-762330"/>
                    <a:pt x="4960983" y="206860"/>
                    <a:pt x="6342415" y="413337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9752330-E12A-58DB-8255-F60F85ABA837}"/>
                </a:ext>
              </a:extLst>
            </p:cNvPr>
            <p:cNvSpPr/>
            <p:nvPr/>
          </p:nvSpPr>
          <p:spPr>
            <a:xfrm>
              <a:off x="-145508" y="577503"/>
              <a:ext cx="6459793" cy="5032048"/>
            </a:xfrm>
            <a:custGeom>
              <a:avLst/>
              <a:gdLst>
                <a:gd name="connsiteX0" fmla="*/ 0 w 5899355"/>
                <a:gd name="connsiteY0" fmla="*/ 0 h 4719484"/>
                <a:gd name="connsiteX1" fmla="*/ 5899355 w 5899355"/>
                <a:gd name="connsiteY1" fmla="*/ 0 h 4719484"/>
                <a:gd name="connsiteX2" fmla="*/ 5899355 w 5899355"/>
                <a:gd name="connsiteY2" fmla="*/ 4719484 h 4719484"/>
                <a:gd name="connsiteX3" fmla="*/ 0 w 5899355"/>
                <a:gd name="connsiteY3" fmla="*/ 4719484 h 4719484"/>
                <a:gd name="connsiteX4" fmla="*/ 0 w 5899355"/>
                <a:gd name="connsiteY4" fmla="*/ 0 h 4719484"/>
                <a:gd name="connsiteX0" fmla="*/ 0 w 5899355"/>
                <a:gd name="connsiteY0" fmla="*/ 0 h 4719484"/>
                <a:gd name="connsiteX1" fmla="*/ 5899355 w 5899355"/>
                <a:gd name="connsiteY1" fmla="*/ 0 h 4719484"/>
                <a:gd name="connsiteX2" fmla="*/ 5737123 w 5899355"/>
                <a:gd name="connsiteY2" fmla="*/ 3731342 h 4719484"/>
                <a:gd name="connsiteX3" fmla="*/ 0 w 5899355"/>
                <a:gd name="connsiteY3" fmla="*/ 4719484 h 4719484"/>
                <a:gd name="connsiteX4" fmla="*/ 0 w 5899355"/>
                <a:gd name="connsiteY4" fmla="*/ 0 h 4719484"/>
                <a:gd name="connsiteX0" fmla="*/ 0 w 6076336"/>
                <a:gd name="connsiteY0" fmla="*/ 0 h 4719484"/>
                <a:gd name="connsiteX1" fmla="*/ 5899355 w 6076336"/>
                <a:gd name="connsiteY1" fmla="*/ 0 h 4719484"/>
                <a:gd name="connsiteX2" fmla="*/ 6076336 w 6076336"/>
                <a:gd name="connsiteY2" fmla="*/ 3731342 h 4719484"/>
                <a:gd name="connsiteX3" fmla="*/ 0 w 6076336"/>
                <a:gd name="connsiteY3" fmla="*/ 4719484 h 4719484"/>
                <a:gd name="connsiteX4" fmla="*/ 0 w 6076336"/>
                <a:gd name="connsiteY4" fmla="*/ 0 h 4719484"/>
                <a:gd name="connsiteX0" fmla="*/ 0 w 6312309"/>
                <a:gd name="connsiteY0" fmla="*/ 0 h 4719484"/>
                <a:gd name="connsiteX1" fmla="*/ 6312309 w 6312309"/>
                <a:gd name="connsiteY1" fmla="*/ 235974 h 4719484"/>
                <a:gd name="connsiteX2" fmla="*/ 6076336 w 6312309"/>
                <a:gd name="connsiteY2" fmla="*/ 3731342 h 4719484"/>
                <a:gd name="connsiteX3" fmla="*/ 0 w 6312309"/>
                <a:gd name="connsiteY3" fmla="*/ 4719484 h 4719484"/>
                <a:gd name="connsiteX4" fmla="*/ 0 w 6312309"/>
                <a:gd name="connsiteY4" fmla="*/ 0 h 4719484"/>
                <a:gd name="connsiteX0" fmla="*/ 0 w 6459793"/>
                <a:gd name="connsiteY0" fmla="*/ 0 h 4837471"/>
                <a:gd name="connsiteX1" fmla="*/ 6459793 w 6459793"/>
                <a:gd name="connsiteY1" fmla="*/ 353961 h 4837471"/>
                <a:gd name="connsiteX2" fmla="*/ 6223820 w 6459793"/>
                <a:gd name="connsiteY2" fmla="*/ 3849329 h 4837471"/>
                <a:gd name="connsiteX3" fmla="*/ 147484 w 6459793"/>
                <a:gd name="connsiteY3" fmla="*/ 4837471 h 4837471"/>
                <a:gd name="connsiteX4" fmla="*/ 0 w 6459793"/>
                <a:gd name="connsiteY4" fmla="*/ 0 h 4837471"/>
                <a:gd name="connsiteX0" fmla="*/ 0 w 6459793"/>
                <a:gd name="connsiteY0" fmla="*/ 0 h 4837471"/>
                <a:gd name="connsiteX1" fmla="*/ 6459793 w 6459793"/>
                <a:gd name="connsiteY1" fmla="*/ 353961 h 4837471"/>
                <a:gd name="connsiteX2" fmla="*/ 6341807 w 6459793"/>
                <a:gd name="connsiteY2" fmla="*/ 4173793 h 4837471"/>
                <a:gd name="connsiteX3" fmla="*/ 147484 w 6459793"/>
                <a:gd name="connsiteY3" fmla="*/ 4837471 h 4837471"/>
                <a:gd name="connsiteX4" fmla="*/ 0 w 6459793"/>
                <a:gd name="connsiteY4" fmla="*/ 0 h 4837471"/>
                <a:gd name="connsiteX0" fmla="*/ 0 w 6459793"/>
                <a:gd name="connsiteY0" fmla="*/ 0 h 5383161"/>
                <a:gd name="connsiteX1" fmla="*/ 6459793 w 6459793"/>
                <a:gd name="connsiteY1" fmla="*/ 353961 h 5383161"/>
                <a:gd name="connsiteX2" fmla="*/ 6341807 w 6459793"/>
                <a:gd name="connsiteY2" fmla="*/ 4173793 h 5383161"/>
                <a:gd name="connsiteX3" fmla="*/ 29497 w 6459793"/>
                <a:gd name="connsiteY3" fmla="*/ 5383161 h 5383161"/>
                <a:gd name="connsiteX4" fmla="*/ 0 w 6459793"/>
                <a:gd name="connsiteY4" fmla="*/ 0 h 5383161"/>
                <a:gd name="connsiteX0" fmla="*/ 0 w 6459793"/>
                <a:gd name="connsiteY0" fmla="*/ 0 h 5383161"/>
                <a:gd name="connsiteX1" fmla="*/ 6459793 w 6459793"/>
                <a:gd name="connsiteY1" fmla="*/ 353961 h 5383161"/>
                <a:gd name="connsiteX2" fmla="*/ 6430297 w 6459793"/>
                <a:gd name="connsiteY2" fmla="*/ 4188542 h 5383161"/>
                <a:gd name="connsiteX3" fmla="*/ 29497 w 6459793"/>
                <a:gd name="connsiteY3" fmla="*/ 5383161 h 5383161"/>
                <a:gd name="connsiteX4" fmla="*/ 0 w 6459793"/>
                <a:gd name="connsiteY4" fmla="*/ 0 h 538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9793" h="5383161">
                  <a:moveTo>
                    <a:pt x="0" y="0"/>
                  </a:moveTo>
                  <a:lnTo>
                    <a:pt x="6459793" y="353961"/>
                  </a:lnTo>
                  <a:lnTo>
                    <a:pt x="6430297" y="4188542"/>
                  </a:lnTo>
                  <a:lnTo>
                    <a:pt x="29497" y="5383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DEBDEFC-EC0B-2229-593C-F1BCFA2843BE}"/>
                </a:ext>
              </a:extLst>
            </p:cNvPr>
            <p:cNvSpPr/>
            <p:nvPr/>
          </p:nvSpPr>
          <p:spPr>
            <a:xfrm>
              <a:off x="6268064" y="29497"/>
              <a:ext cx="6056921" cy="5943599"/>
            </a:xfrm>
            <a:custGeom>
              <a:avLst/>
              <a:gdLst>
                <a:gd name="connsiteX0" fmla="*/ 0 w 6027173"/>
                <a:gd name="connsiteY0" fmla="*/ 0 h 3849328"/>
                <a:gd name="connsiteX1" fmla="*/ 6027173 w 6027173"/>
                <a:gd name="connsiteY1" fmla="*/ 0 h 3849328"/>
                <a:gd name="connsiteX2" fmla="*/ 6027173 w 6027173"/>
                <a:gd name="connsiteY2" fmla="*/ 3849328 h 3849328"/>
                <a:gd name="connsiteX3" fmla="*/ 0 w 6027173"/>
                <a:gd name="connsiteY3" fmla="*/ 3849328 h 3849328"/>
                <a:gd name="connsiteX4" fmla="*/ 0 w 6027173"/>
                <a:gd name="connsiteY4" fmla="*/ 0 h 3849328"/>
                <a:gd name="connsiteX0" fmla="*/ 0 w 6027173"/>
                <a:gd name="connsiteY0" fmla="*/ 884903 h 4734231"/>
                <a:gd name="connsiteX1" fmla="*/ 6012424 w 6027173"/>
                <a:gd name="connsiteY1" fmla="*/ 0 h 4734231"/>
                <a:gd name="connsiteX2" fmla="*/ 6027173 w 6027173"/>
                <a:gd name="connsiteY2" fmla="*/ 4734231 h 4734231"/>
                <a:gd name="connsiteX3" fmla="*/ 0 w 6027173"/>
                <a:gd name="connsiteY3" fmla="*/ 4734231 h 4734231"/>
                <a:gd name="connsiteX4" fmla="*/ 0 w 6027173"/>
                <a:gd name="connsiteY4" fmla="*/ 884903 h 4734231"/>
                <a:gd name="connsiteX0" fmla="*/ 132736 w 6159909"/>
                <a:gd name="connsiteY0" fmla="*/ 884903 h 4734231"/>
                <a:gd name="connsiteX1" fmla="*/ 6145160 w 6159909"/>
                <a:gd name="connsiteY1" fmla="*/ 0 h 4734231"/>
                <a:gd name="connsiteX2" fmla="*/ 6159909 w 6159909"/>
                <a:gd name="connsiteY2" fmla="*/ 4734231 h 4734231"/>
                <a:gd name="connsiteX3" fmla="*/ 0 w 6159909"/>
                <a:gd name="connsiteY3" fmla="*/ 4734231 h 4734231"/>
                <a:gd name="connsiteX4" fmla="*/ 132736 w 6159909"/>
                <a:gd name="connsiteY4" fmla="*/ 884903 h 4734231"/>
                <a:gd name="connsiteX0" fmla="*/ 44246 w 6071419"/>
                <a:gd name="connsiteY0" fmla="*/ 884903 h 4734231"/>
                <a:gd name="connsiteX1" fmla="*/ 6056670 w 6071419"/>
                <a:gd name="connsiteY1" fmla="*/ 0 h 4734231"/>
                <a:gd name="connsiteX2" fmla="*/ 6071419 w 6071419"/>
                <a:gd name="connsiteY2" fmla="*/ 4734231 h 4734231"/>
                <a:gd name="connsiteX3" fmla="*/ 0 w 6071419"/>
                <a:gd name="connsiteY3" fmla="*/ 4734231 h 4734231"/>
                <a:gd name="connsiteX4" fmla="*/ 44246 w 6071419"/>
                <a:gd name="connsiteY4" fmla="*/ 884903 h 4734231"/>
                <a:gd name="connsiteX0" fmla="*/ 44246 w 6056921"/>
                <a:gd name="connsiteY0" fmla="*/ 884903 h 5943599"/>
                <a:gd name="connsiteX1" fmla="*/ 6056670 w 6056921"/>
                <a:gd name="connsiteY1" fmla="*/ 0 h 5943599"/>
                <a:gd name="connsiteX2" fmla="*/ 5997677 w 6056921"/>
                <a:gd name="connsiteY2" fmla="*/ 5943599 h 5943599"/>
                <a:gd name="connsiteX3" fmla="*/ 0 w 6056921"/>
                <a:gd name="connsiteY3" fmla="*/ 4734231 h 5943599"/>
                <a:gd name="connsiteX4" fmla="*/ 44246 w 6056921"/>
                <a:gd name="connsiteY4" fmla="*/ 884903 h 594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6921" h="5943599">
                  <a:moveTo>
                    <a:pt x="44246" y="884903"/>
                  </a:moveTo>
                  <a:lnTo>
                    <a:pt x="6056670" y="0"/>
                  </a:lnTo>
                  <a:cubicBezTo>
                    <a:pt x="6061586" y="1578077"/>
                    <a:pt x="5992761" y="4365522"/>
                    <a:pt x="5997677" y="5943599"/>
                  </a:cubicBezTo>
                  <a:lnTo>
                    <a:pt x="0" y="4734231"/>
                  </a:lnTo>
                  <a:lnTo>
                    <a:pt x="44246" y="88490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C4EF2A6-4299-11D9-79D2-CA910554DD46}"/>
              </a:ext>
            </a:extLst>
          </p:cNvPr>
          <p:cNvGrpSpPr/>
          <p:nvPr/>
        </p:nvGrpSpPr>
        <p:grpSpPr>
          <a:xfrm>
            <a:off x="146198" y="3060986"/>
            <a:ext cx="5718630" cy="2586869"/>
            <a:chOff x="0" y="3622643"/>
            <a:chExt cx="5718630" cy="258686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B973A4E-D344-E4BA-F7BA-3FCC037358AB}"/>
                </a:ext>
              </a:extLst>
            </p:cNvPr>
            <p:cNvSpPr/>
            <p:nvPr/>
          </p:nvSpPr>
          <p:spPr>
            <a:xfrm>
              <a:off x="1" y="3893691"/>
              <a:ext cx="400364" cy="2303909"/>
            </a:xfrm>
            <a:custGeom>
              <a:avLst/>
              <a:gdLst>
                <a:gd name="connsiteX0" fmla="*/ 0 w 356821"/>
                <a:gd name="connsiteY0" fmla="*/ 0 h 2231338"/>
                <a:gd name="connsiteX1" fmla="*/ 356821 w 356821"/>
                <a:gd name="connsiteY1" fmla="*/ 0 h 2231338"/>
                <a:gd name="connsiteX2" fmla="*/ 356821 w 356821"/>
                <a:gd name="connsiteY2" fmla="*/ 2231338 h 2231338"/>
                <a:gd name="connsiteX3" fmla="*/ 0 w 356821"/>
                <a:gd name="connsiteY3" fmla="*/ 2231338 h 2231338"/>
                <a:gd name="connsiteX4" fmla="*/ 0 w 356821"/>
                <a:gd name="connsiteY4" fmla="*/ 0 h 2231338"/>
                <a:gd name="connsiteX0" fmla="*/ 0 w 400364"/>
                <a:gd name="connsiteY0" fmla="*/ 0 h 2231338"/>
                <a:gd name="connsiteX1" fmla="*/ 400364 w 400364"/>
                <a:gd name="connsiteY1" fmla="*/ 116114 h 2231338"/>
                <a:gd name="connsiteX2" fmla="*/ 356821 w 400364"/>
                <a:gd name="connsiteY2" fmla="*/ 2231338 h 2231338"/>
                <a:gd name="connsiteX3" fmla="*/ 0 w 400364"/>
                <a:gd name="connsiteY3" fmla="*/ 2231338 h 2231338"/>
                <a:gd name="connsiteX4" fmla="*/ 0 w 400364"/>
                <a:gd name="connsiteY4" fmla="*/ 0 h 2231338"/>
                <a:gd name="connsiteX0" fmla="*/ 0 w 487449"/>
                <a:gd name="connsiteY0" fmla="*/ 0 h 2260366"/>
                <a:gd name="connsiteX1" fmla="*/ 400364 w 487449"/>
                <a:gd name="connsiteY1" fmla="*/ 116114 h 2260366"/>
                <a:gd name="connsiteX2" fmla="*/ 487449 w 487449"/>
                <a:gd name="connsiteY2" fmla="*/ 2260366 h 2260366"/>
                <a:gd name="connsiteX3" fmla="*/ 0 w 487449"/>
                <a:gd name="connsiteY3" fmla="*/ 2231338 h 2260366"/>
                <a:gd name="connsiteX4" fmla="*/ 0 w 487449"/>
                <a:gd name="connsiteY4" fmla="*/ 0 h 2260366"/>
                <a:gd name="connsiteX0" fmla="*/ 0 w 400364"/>
                <a:gd name="connsiteY0" fmla="*/ 0 h 2260366"/>
                <a:gd name="connsiteX1" fmla="*/ 400364 w 400364"/>
                <a:gd name="connsiteY1" fmla="*/ 116114 h 2260366"/>
                <a:gd name="connsiteX2" fmla="*/ 400363 w 400364"/>
                <a:gd name="connsiteY2" fmla="*/ 2260366 h 2260366"/>
                <a:gd name="connsiteX3" fmla="*/ 0 w 400364"/>
                <a:gd name="connsiteY3" fmla="*/ 2231338 h 2260366"/>
                <a:gd name="connsiteX4" fmla="*/ 0 w 400364"/>
                <a:gd name="connsiteY4" fmla="*/ 0 h 2260366"/>
                <a:gd name="connsiteX0" fmla="*/ 0 w 400364"/>
                <a:gd name="connsiteY0" fmla="*/ 0 h 2303909"/>
                <a:gd name="connsiteX1" fmla="*/ 400364 w 400364"/>
                <a:gd name="connsiteY1" fmla="*/ 116114 h 2303909"/>
                <a:gd name="connsiteX2" fmla="*/ 400363 w 400364"/>
                <a:gd name="connsiteY2" fmla="*/ 2303909 h 2303909"/>
                <a:gd name="connsiteX3" fmla="*/ 0 w 400364"/>
                <a:gd name="connsiteY3" fmla="*/ 2231338 h 2303909"/>
                <a:gd name="connsiteX4" fmla="*/ 0 w 400364"/>
                <a:gd name="connsiteY4" fmla="*/ 0 h 230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364" h="2303909">
                  <a:moveTo>
                    <a:pt x="0" y="0"/>
                  </a:moveTo>
                  <a:lnTo>
                    <a:pt x="400364" y="116114"/>
                  </a:lnTo>
                  <a:cubicBezTo>
                    <a:pt x="400364" y="830865"/>
                    <a:pt x="400363" y="1589158"/>
                    <a:pt x="400363" y="2303909"/>
                  </a:cubicBezTo>
                  <a:lnTo>
                    <a:pt x="0" y="2231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1FD196-3E0D-6190-7257-BF03361291B3}"/>
                </a:ext>
              </a:extLst>
            </p:cNvPr>
            <p:cNvSpPr/>
            <p:nvPr/>
          </p:nvSpPr>
          <p:spPr>
            <a:xfrm>
              <a:off x="5427010" y="3622643"/>
              <a:ext cx="266699" cy="1821666"/>
            </a:xfrm>
            <a:custGeom>
              <a:avLst/>
              <a:gdLst>
                <a:gd name="connsiteX0" fmla="*/ 0 w 45719"/>
                <a:gd name="connsiteY0" fmla="*/ 0 h 1791186"/>
                <a:gd name="connsiteX1" fmla="*/ 45719 w 45719"/>
                <a:gd name="connsiteY1" fmla="*/ 0 h 1791186"/>
                <a:gd name="connsiteX2" fmla="*/ 45719 w 45719"/>
                <a:gd name="connsiteY2" fmla="*/ 1791186 h 1791186"/>
                <a:gd name="connsiteX3" fmla="*/ 0 w 45719"/>
                <a:gd name="connsiteY3" fmla="*/ 1791186 h 1791186"/>
                <a:gd name="connsiteX4" fmla="*/ 0 w 45719"/>
                <a:gd name="connsiteY4" fmla="*/ 0 h 1791186"/>
                <a:gd name="connsiteX0" fmla="*/ 0 w 220979"/>
                <a:gd name="connsiteY0" fmla="*/ 0 h 1791186"/>
                <a:gd name="connsiteX1" fmla="*/ 220979 w 220979"/>
                <a:gd name="connsiteY1" fmla="*/ 106680 h 1791186"/>
                <a:gd name="connsiteX2" fmla="*/ 45719 w 220979"/>
                <a:gd name="connsiteY2" fmla="*/ 1791186 h 1791186"/>
                <a:gd name="connsiteX3" fmla="*/ 0 w 220979"/>
                <a:gd name="connsiteY3" fmla="*/ 1791186 h 1791186"/>
                <a:gd name="connsiteX4" fmla="*/ 0 w 220979"/>
                <a:gd name="connsiteY4" fmla="*/ 0 h 1791186"/>
                <a:gd name="connsiteX0" fmla="*/ 0 w 220979"/>
                <a:gd name="connsiteY0" fmla="*/ 0 h 1821666"/>
                <a:gd name="connsiteX1" fmla="*/ 220979 w 220979"/>
                <a:gd name="connsiteY1" fmla="*/ 106680 h 1821666"/>
                <a:gd name="connsiteX2" fmla="*/ 175259 w 220979"/>
                <a:gd name="connsiteY2" fmla="*/ 1821666 h 1821666"/>
                <a:gd name="connsiteX3" fmla="*/ 0 w 220979"/>
                <a:gd name="connsiteY3" fmla="*/ 1791186 h 1821666"/>
                <a:gd name="connsiteX4" fmla="*/ 0 w 220979"/>
                <a:gd name="connsiteY4" fmla="*/ 0 h 1821666"/>
                <a:gd name="connsiteX0" fmla="*/ 76200 w 297179"/>
                <a:gd name="connsiteY0" fmla="*/ 0 h 1821666"/>
                <a:gd name="connsiteX1" fmla="*/ 297179 w 297179"/>
                <a:gd name="connsiteY1" fmla="*/ 106680 h 1821666"/>
                <a:gd name="connsiteX2" fmla="*/ 251459 w 297179"/>
                <a:gd name="connsiteY2" fmla="*/ 1821666 h 1821666"/>
                <a:gd name="connsiteX3" fmla="*/ 0 w 297179"/>
                <a:gd name="connsiteY3" fmla="*/ 1699746 h 1821666"/>
                <a:gd name="connsiteX4" fmla="*/ 76200 w 297179"/>
                <a:gd name="connsiteY4" fmla="*/ 0 h 1821666"/>
                <a:gd name="connsiteX0" fmla="*/ 45720 w 266699"/>
                <a:gd name="connsiteY0" fmla="*/ 0 h 1821666"/>
                <a:gd name="connsiteX1" fmla="*/ 266699 w 266699"/>
                <a:gd name="connsiteY1" fmla="*/ 106680 h 1821666"/>
                <a:gd name="connsiteX2" fmla="*/ 220979 w 266699"/>
                <a:gd name="connsiteY2" fmla="*/ 1821666 h 1821666"/>
                <a:gd name="connsiteX3" fmla="*/ 0 w 266699"/>
                <a:gd name="connsiteY3" fmla="*/ 1730226 h 1821666"/>
                <a:gd name="connsiteX4" fmla="*/ 45720 w 266699"/>
                <a:gd name="connsiteY4" fmla="*/ 0 h 182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99" h="1821666">
                  <a:moveTo>
                    <a:pt x="45720" y="0"/>
                  </a:moveTo>
                  <a:lnTo>
                    <a:pt x="266699" y="106680"/>
                  </a:lnTo>
                  <a:lnTo>
                    <a:pt x="220979" y="1821666"/>
                  </a:lnTo>
                  <a:lnTo>
                    <a:pt x="0" y="1730226"/>
                  </a:lnTo>
                  <a:lnTo>
                    <a:pt x="45720" y="0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C87600C-5297-58EF-7413-4E704A55831F}"/>
                </a:ext>
              </a:extLst>
            </p:cNvPr>
            <p:cNvSpPr/>
            <p:nvPr/>
          </p:nvSpPr>
          <p:spPr>
            <a:xfrm>
              <a:off x="0" y="3630263"/>
              <a:ext cx="5718630" cy="373317"/>
            </a:xfrm>
            <a:custGeom>
              <a:avLst/>
              <a:gdLst>
                <a:gd name="connsiteX0" fmla="*/ 0 w 5689602"/>
                <a:gd name="connsiteY0" fmla="*/ 0 h 347372"/>
                <a:gd name="connsiteX1" fmla="*/ 5689602 w 5689602"/>
                <a:gd name="connsiteY1" fmla="*/ 0 h 347372"/>
                <a:gd name="connsiteX2" fmla="*/ 5689602 w 5689602"/>
                <a:gd name="connsiteY2" fmla="*/ 347372 h 347372"/>
                <a:gd name="connsiteX3" fmla="*/ 0 w 5689602"/>
                <a:gd name="connsiteY3" fmla="*/ 347372 h 347372"/>
                <a:gd name="connsiteX4" fmla="*/ 0 w 5689602"/>
                <a:gd name="connsiteY4" fmla="*/ 0 h 347372"/>
                <a:gd name="connsiteX0" fmla="*/ 0 w 5689602"/>
                <a:gd name="connsiteY0" fmla="*/ 0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0 h 376401"/>
                <a:gd name="connsiteX0" fmla="*/ 0 w 5689602"/>
                <a:gd name="connsiteY0" fmla="*/ 275771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275771 h 376401"/>
                <a:gd name="connsiteX0" fmla="*/ 0 w 5689602"/>
                <a:gd name="connsiteY0" fmla="*/ 261257 h 361887"/>
                <a:gd name="connsiteX1" fmla="*/ 5529945 w 5689602"/>
                <a:gd name="connsiteY1" fmla="*/ 0 h 361887"/>
                <a:gd name="connsiteX2" fmla="*/ 5689602 w 5689602"/>
                <a:gd name="connsiteY2" fmla="*/ 332858 h 361887"/>
                <a:gd name="connsiteX3" fmla="*/ 391885 w 5689602"/>
                <a:gd name="connsiteY3" fmla="*/ 361887 h 361887"/>
                <a:gd name="connsiteX4" fmla="*/ 0 w 5689602"/>
                <a:gd name="connsiteY4" fmla="*/ 261257 h 361887"/>
                <a:gd name="connsiteX0" fmla="*/ 0 w 5718630"/>
                <a:gd name="connsiteY0" fmla="*/ 261257 h 361887"/>
                <a:gd name="connsiteX1" fmla="*/ 5529945 w 5718630"/>
                <a:gd name="connsiteY1" fmla="*/ 0 h 361887"/>
                <a:gd name="connsiteX2" fmla="*/ 5718630 w 5718630"/>
                <a:gd name="connsiteY2" fmla="*/ 158687 h 361887"/>
                <a:gd name="connsiteX3" fmla="*/ 391885 w 5718630"/>
                <a:gd name="connsiteY3" fmla="*/ 361887 h 361887"/>
                <a:gd name="connsiteX4" fmla="*/ 0 w 5718630"/>
                <a:gd name="connsiteY4" fmla="*/ 261257 h 3618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12058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6724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53637 h 354267"/>
                <a:gd name="connsiteX1" fmla="*/ 5476605 w 5718630"/>
                <a:gd name="connsiteY1" fmla="*/ 0 h 354267"/>
                <a:gd name="connsiteX2" fmla="*/ 5718630 w 5718630"/>
                <a:gd name="connsiteY2" fmla="*/ 97727 h 354267"/>
                <a:gd name="connsiteX3" fmla="*/ 391885 w 5718630"/>
                <a:gd name="connsiteY3" fmla="*/ 354267 h 354267"/>
                <a:gd name="connsiteX4" fmla="*/ 0 w 5718630"/>
                <a:gd name="connsiteY4" fmla="*/ 253637 h 354267"/>
                <a:gd name="connsiteX0" fmla="*/ 0 w 5718630"/>
                <a:gd name="connsiteY0" fmla="*/ 253637 h 373317"/>
                <a:gd name="connsiteX1" fmla="*/ 5476605 w 5718630"/>
                <a:gd name="connsiteY1" fmla="*/ 0 h 373317"/>
                <a:gd name="connsiteX2" fmla="*/ 5718630 w 5718630"/>
                <a:gd name="connsiteY2" fmla="*/ 97727 h 373317"/>
                <a:gd name="connsiteX3" fmla="*/ 391885 w 5718630"/>
                <a:gd name="connsiteY3" fmla="*/ 373317 h 373317"/>
                <a:gd name="connsiteX4" fmla="*/ 0 w 5718630"/>
                <a:gd name="connsiteY4" fmla="*/ 253637 h 37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8630" h="373317">
                  <a:moveTo>
                    <a:pt x="0" y="253637"/>
                  </a:moveTo>
                  <a:lnTo>
                    <a:pt x="5476605" y="0"/>
                  </a:lnTo>
                  <a:lnTo>
                    <a:pt x="5718630" y="97727"/>
                  </a:lnTo>
                  <a:lnTo>
                    <a:pt x="391885" y="373317"/>
                  </a:lnTo>
                  <a:lnTo>
                    <a:pt x="0" y="253637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78B3682-1976-C179-FE3A-B76C252CD52E}"/>
                </a:ext>
              </a:extLst>
            </p:cNvPr>
            <p:cNvSpPr/>
            <p:nvPr/>
          </p:nvSpPr>
          <p:spPr>
            <a:xfrm>
              <a:off x="400365" y="3729805"/>
              <a:ext cx="5303780" cy="2479707"/>
            </a:xfrm>
            <a:custGeom>
              <a:avLst/>
              <a:gdLst>
                <a:gd name="connsiteX0" fmla="*/ 0 w 5265680"/>
                <a:gd name="connsiteY0" fmla="*/ 0 h 174657"/>
                <a:gd name="connsiteX1" fmla="*/ 5265680 w 5265680"/>
                <a:gd name="connsiteY1" fmla="*/ 0 h 174657"/>
                <a:gd name="connsiteX2" fmla="*/ 5265680 w 5265680"/>
                <a:gd name="connsiteY2" fmla="*/ 174657 h 174657"/>
                <a:gd name="connsiteX3" fmla="*/ 0 w 5265680"/>
                <a:gd name="connsiteY3" fmla="*/ 174657 h 174657"/>
                <a:gd name="connsiteX4" fmla="*/ 0 w 5265680"/>
                <a:gd name="connsiteY4" fmla="*/ 0 h 174657"/>
                <a:gd name="connsiteX0" fmla="*/ 0 w 5303780"/>
                <a:gd name="connsiteY0" fmla="*/ 266700 h 441357"/>
                <a:gd name="connsiteX1" fmla="*/ 5303780 w 5303780"/>
                <a:gd name="connsiteY1" fmla="*/ 0 h 441357"/>
                <a:gd name="connsiteX2" fmla="*/ 5265680 w 5303780"/>
                <a:gd name="connsiteY2" fmla="*/ 441357 h 441357"/>
                <a:gd name="connsiteX3" fmla="*/ 0 w 5303780"/>
                <a:gd name="connsiteY3" fmla="*/ 441357 h 441357"/>
                <a:gd name="connsiteX4" fmla="*/ 0 w 5303780"/>
                <a:gd name="connsiteY4" fmla="*/ 266700 h 441357"/>
                <a:gd name="connsiteX0" fmla="*/ 0 w 5303780"/>
                <a:gd name="connsiteY0" fmla="*/ 266700 h 1713897"/>
                <a:gd name="connsiteX1" fmla="*/ 5303780 w 5303780"/>
                <a:gd name="connsiteY1" fmla="*/ 0 h 1713897"/>
                <a:gd name="connsiteX2" fmla="*/ 5235200 w 5303780"/>
                <a:gd name="connsiteY2" fmla="*/ 1713897 h 1713897"/>
                <a:gd name="connsiteX3" fmla="*/ 0 w 5303780"/>
                <a:gd name="connsiteY3" fmla="*/ 441357 h 1713897"/>
                <a:gd name="connsiteX4" fmla="*/ 0 w 5303780"/>
                <a:gd name="connsiteY4" fmla="*/ 266700 h 1713897"/>
                <a:gd name="connsiteX0" fmla="*/ 0 w 5303780"/>
                <a:gd name="connsiteY0" fmla="*/ 266700 h 2479707"/>
                <a:gd name="connsiteX1" fmla="*/ 5303780 w 5303780"/>
                <a:gd name="connsiteY1" fmla="*/ 0 h 2479707"/>
                <a:gd name="connsiteX2" fmla="*/ 5235200 w 5303780"/>
                <a:gd name="connsiteY2" fmla="*/ 1713897 h 2479707"/>
                <a:gd name="connsiteX3" fmla="*/ 0 w 5303780"/>
                <a:gd name="connsiteY3" fmla="*/ 2479707 h 2479707"/>
                <a:gd name="connsiteX4" fmla="*/ 0 w 5303780"/>
                <a:gd name="connsiteY4" fmla="*/ 266700 h 247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3780" h="2479707">
                  <a:moveTo>
                    <a:pt x="0" y="266700"/>
                  </a:moveTo>
                  <a:lnTo>
                    <a:pt x="5303780" y="0"/>
                  </a:lnTo>
                  <a:lnTo>
                    <a:pt x="5235200" y="1713897"/>
                  </a:lnTo>
                  <a:lnTo>
                    <a:pt x="0" y="2479707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rgbClr val="DDC09E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51F8AD1-FD5A-C55A-1840-CA5F39DF073A}"/>
                </a:ext>
              </a:extLst>
            </p:cNvPr>
            <p:cNvSpPr/>
            <p:nvPr/>
          </p:nvSpPr>
          <p:spPr>
            <a:xfrm>
              <a:off x="512045" y="4036447"/>
              <a:ext cx="1081300" cy="203288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99536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1">
              <a:extLst>
                <a:ext uri="{FF2B5EF4-FFF2-40B4-BE49-F238E27FC236}">
                  <a16:creationId xmlns:a16="http://schemas.microsoft.com/office/drawing/2014/main" id="{A5D4B3A7-B510-B13C-EFF6-BB7682499BD1}"/>
                </a:ext>
              </a:extLst>
            </p:cNvPr>
            <p:cNvSpPr/>
            <p:nvPr/>
          </p:nvSpPr>
          <p:spPr>
            <a:xfrm>
              <a:off x="1608822" y="3996661"/>
              <a:ext cx="1081300" cy="191814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59157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59157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1">
              <a:extLst>
                <a:ext uri="{FF2B5EF4-FFF2-40B4-BE49-F238E27FC236}">
                  <a16:creationId xmlns:a16="http://schemas.microsoft.com/office/drawing/2014/main" id="{29A67165-9D38-4A5D-0C52-9D8A0549D0A0}"/>
                </a:ext>
              </a:extLst>
            </p:cNvPr>
            <p:cNvSpPr/>
            <p:nvPr/>
          </p:nvSpPr>
          <p:spPr>
            <a:xfrm>
              <a:off x="2734293" y="4395729"/>
              <a:ext cx="1111780" cy="135059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90825"/>
                <a:gd name="connsiteY0" fmla="*/ 47625 h 2032886"/>
                <a:gd name="connsiteX1" fmla="*/ 1081300 w 1090825"/>
                <a:gd name="connsiteY1" fmla="*/ 0 h 2032886"/>
                <a:gd name="connsiteX2" fmla="*/ 1090825 w 1090825"/>
                <a:gd name="connsiteY2" fmla="*/ 1797009 h 2032886"/>
                <a:gd name="connsiteX3" fmla="*/ 0 w 1090825"/>
                <a:gd name="connsiteY3" fmla="*/ 2032886 h 2032886"/>
                <a:gd name="connsiteX4" fmla="*/ 0 w 1090825"/>
                <a:gd name="connsiteY4" fmla="*/ 47625 h 203288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97009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38422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135505 h 2076826"/>
                <a:gd name="connsiteX1" fmla="*/ 1081300 w 1100350"/>
                <a:gd name="connsiteY1" fmla="*/ 0 h 2076826"/>
                <a:gd name="connsiteX2" fmla="*/ 1100350 w 1100350"/>
                <a:gd name="connsiteY2" fmla="*/ 1826302 h 2076826"/>
                <a:gd name="connsiteX3" fmla="*/ 0 w 1100350"/>
                <a:gd name="connsiteY3" fmla="*/ 2076826 h 2076826"/>
                <a:gd name="connsiteX4" fmla="*/ 9525 w 1100350"/>
                <a:gd name="connsiteY4" fmla="*/ 135505 h 2076826"/>
                <a:gd name="connsiteX0" fmla="*/ 9525 w 1111780"/>
                <a:gd name="connsiteY0" fmla="*/ 135505 h 2076826"/>
                <a:gd name="connsiteX1" fmla="*/ 1111780 w 1111780"/>
                <a:gd name="connsiteY1" fmla="*/ 0 h 2076826"/>
                <a:gd name="connsiteX2" fmla="*/ 1100350 w 1111780"/>
                <a:gd name="connsiteY2" fmla="*/ 1826302 h 2076826"/>
                <a:gd name="connsiteX3" fmla="*/ 0 w 1111780"/>
                <a:gd name="connsiteY3" fmla="*/ 2076826 h 2076826"/>
                <a:gd name="connsiteX4" fmla="*/ 9525 w 1111780"/>
                <a:gd name="connsiteY4" fmla="*/ 135505 h 207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780" h="2076826">
                  <a:moveTo>
                    <a:pt x="9525" y="135505"/>
                  </a:moveTo>
                  <a:lnTo>
                    <a:pt x="1111780" y="0"/>
                  </a:lnTo>
                  <a:lnTo>
                    <a:pt x="1100350" y="1826302"/>
                  </a:lnTo>
                  <a:lnTo>
                    <a:pt x="0" y="2076826"/>
                  </a:lnTo>
                  <a:lnTo>
                    <a:pt x="9525" y="13550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1">
              <a:extLst>
                <a:ext uri="{FF2B5EF4-FFF2-40B4-BE49-F238E27FC236}">
                  <a16:creationId xmlns:a16="http://schemas.microsoft.com/office/drawing/2014/main" id="{36B11F60-28BD-9EE0-6337-9878401BDCEC}"/>
                </a:ext>
              </a:extLst>
            </p:cNvPr>
            <p:cNvSpPr/>
            <p:nvPr/>
          </p:nvSpPr>
          <p:spPr>
            <a:xfrm>
              <a:off x="2734293" y="3939706"/>
              <a:ext cx="1107970" cy="51317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62250 w 1081300"/>
                <a:gd name="connsiteY2" fmla="*/ 1602310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302392 h 2287653"/>
                <a:gd name="connsiteX1" fmla="*/ 1081300 w 1081300"/>
                <a:gd name="connsiteY1" fmla="*/ 0 h 2287653"/>
                <a:gd name="connsiteX2" fmla="*/ 1062250 w 1081300"/>
                <a:gd name="connsiteY2" fmla="*/ 1857077 h 2287653"/>
                <a:gd name="connsiteX3" fmla="*/ 0 w 1081300"/>
                <a:gd name="connsiteY3" fmla="*/ 2287653 h 2287653"/>
                <a:gd name="connsiteX4" fmla="*/ 0 w 1081300"/>
                <a:gd name="connsiteY4" fmla="*/ 302392 h 2287653"/>
                <a:gd name="connsiteX0" fmla="*/ 0 w 1062250"/>
                <a:gd name="connsiteY0" fmla="*/ 302392 h 2287653"/>
                <a:gd name="connsiteX1" fmla="*/ 1043200 w 1062250"/>
                <a:gd name="connsiteY1" fmla="*/ 0 h 2287653"/>
                <a:gd name="connsiteX2" fmla="*/ 1062250 w 1062250"/>
                <a:gd name="connsiteY2" fmla="*/ 1857077 h 2287653"/>
                <a:gd name="connsiteX3" fmla="*/ 0 w 1062250"/>
                <a:gd name="connsiteY3" fmla="*/ 2287653 h 2287653"/>
                <a:gd name="connsiteX4" fmla="*/ 0 w 1062250"/>
                <a:gd name="connsiteY4" fmla="*/ 302392 h 2287653"/>
                <a:gd name="connsiteX0" fmla="*/ 0 w 1085110"/>
                <a:gd name="connsiteY0" fmla="*/ 302392 h 2287653"/>
                <a:gd name="connsiteX1" fmla="*/ 1043200 w 1085110"/>
                <a:gd name="connsiteY1" fmla="*/ 0 h 2287653"/>
                <a:gd name="connsiteX2" fmla="*/ 1085110 w 1085110"/>
                <a:gd name="connsiteY2" fmla="*/ 1857077 h 2287653"/>
                <a:gd name="connsiteX3" fmla="*/ 0 w 1085110"/>
                <a:gd name="connsiteY3" fmla="*/ 2287653 h 2287653"/>
                <a:gd name="connsiteX4" fmla="*/ 0 w 1085110"/>
                <a:gd name="connsiteY4" fmla="*/ 302392 h 2287653"/>
                <a:gd name="connsiteX0" fmla="*/ 0 w 1096540"/>
                <a:gd name="connsiteY0" fmla="*/ 302392 h 2287653"/>
                <a:gd name="connsiteX1" fmla="*/ 1096540 w 1096540"/>
                <a:gd name="connsiteY1" fmla="*/ 0 h 2287653"/>
                <a:gd name="connsiteX2" fmla="*/ 1085110 w 1096540"/>
                <a:gd name="connsiteY2" fmla="*/ 1857077 h 2287653"/>
                <a:gd name="connsiteX3" fmla="*/ 0 w 1096540"/>
                <a:gd name="connsiteY3" fmla="*/ 2287653 h 2287653"/>
                <a:gd name="connsiteX4" fmla="*/ 0 w 1096540"/>
                <a:gd name="connsiteY4" fmla="*/ 302392 h 2287653"/>
                <a:gd name="connsiteX0" fmla="*/ 0 w 1107970"/>
                <a:gd name="connsiteY0" fmla="*/ 302392 h 2287653"/>
                <a:gd name="connsiteX1" fmla="*/ 1096540 w 1107970"/>
                <a:gd name="connsiteY1" fmla="*/ 0 h 2287653"/>
                <a:gd name="connsiteX2" fmla="*/ 1107970 w 1107970"/>
                <a:gd name="connsiteY2" fmla="*/ 1891046 h 2287653"/>
                <a:gd name="connsiteX3" fmla="*/ 0 w 1107970"/>
                <a:gd name="connsiteY3" fmla="*/ 2287653 h 2287653"/>
                <a:gd name="connsiteX4" fmla="*/ 0 w 1107970"/>
                <a:gd name="connsiteY4" fmla="*/ 302392 h 22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0" h="2287653">
                  <a:moveTo>
                    <a:pt x="0" y="302392"/>
                  </a:moveTo>
                  <a:lnTo>
                    <a:pt x="1096540" y="0"/>
                  </a:lnTo>
                  <a:lnTo>
                    <a:pt x="1107970" y="1891046"/>
                  </a:lnTo>
                  <a:lnTo>
                    <a:pt x="0" y="2287653"/>
                  </a:lnTo>
                  <a:lnTo>
                    <a:pt x="0" y="302392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2EF9464-AAA5-2884-4158-6AE0BABEDF1A}"/>
                </a:ext>
              </a:extLst>
            </p:cNvPr>
            <p:cNvSpPr/>
            <p:nvPr/>
          </p:nvSpPr>
          <p:spPr>
            <a:xfrm>
              <a:off x="3925891" y="3939705"/>
              <a:ext cx="60059" cy="1613370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01BF9A5-2123-C0E9-2D26-DA0249F977BF}"/>
                </a:ext>
              </a:extLst>
            </p:cNvPr>
            <p:cNvSpPr/>
            <p:nvPr/>
          </p:nvSpPr>
          <p:spPr>
            <a:xfrm>
              <a:off x="4004833" y="3920487"/>
              <a:ext cx="118255" cy="1603282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DE8D777-F0E8-23A4-54B8-D35B8AB288A3}"/>
                </a:ext>
              </a:extLst>
            </p:cNvPr>
            <p:cNvSpPr/>
            <p:nvPr/>
          </p:nvSpPr>
          <p:spPr>
            <a:xfrm>
              <a:off x="3953221" y="3939705"/>
              <a:ext cx="107251" cy="1613369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3E379B7-2483-EABA-DFE6-0E3E41057126}"/>
                </a:ext>
              </a:extLst>
            </p:cNvPr>
            <p:cNvSpPr/>
            <p:nvPr/>
          </p:nvSpPr>
          <p:spPr>
            <a:xfrm>
              <a:off x="5496512" y="3838707"/>
              <a:ext cx="118255" cy="1500222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3">
              <a:extLst>
                <a:ext uri="{FF2B5EF4-FFF2-40B4-BE49-F238E27FC236}">
                  <a16:creationId xmlns:a16="http://schemas.microsoft.com/office/drawing/2014/main" id="{A693BD68-FCB8-31DF-D9B7-72AA21E567D3}"/>
                </a:ext>
              </a:extLst>
            </p:cNvPr>
            <p:cNvSpPr/>
            <p:nvPr/>
          </p:nvSpPr>
          <p:spPr>
            <a:xfrm rot="5400000">
              <a:off x="4743839" y="3222593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D3E7243-E4F8-CD36-A8C8-0CCA2B11CC1B}"/>
                </a:ext>
              </a:extLst>
            </p:cNvPr>
            <p:cNvSpPr/>
            <p:nvPr/>
          </p:nvSpPr>
          <p:spPr>
            <a:xfrm rot="5400000">
              <a:off x="4750115" y="3200308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002B2DE-EA71-F62E-0818-E7EB25F3C716}"/>
                </a:ext>
              </a:extLst>
            </p:cNvPr>
            <p:cNvSpPr/>
            <p:nvPr/>
          </p:nvSpPr>
          <p:spPr>
            <a:xfrm>
              <a:off x="4009982" y="3901271"/>
              <a:ext cx="94045" cy="1641715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FFFBAA3-FE17-7B34-2641-36F6205D5066}"/>
                </a:ext>
              </a:extLst>
            </p:cNvPr>
            <p:cNvSpPr/>
            <p:nvPr/>
          </p:nvSpPr>
          <p:spPr>
            <a:xfrm>
              <a:off x="5520722" y="3760584"/>
              <a:ext cx="94045" cy="1641715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E1FC2FC-FBE8-5BA5-B9EA-E37DD89662A8}"/>
                </a:ext>
              </a:extLst>
            </p:cNvPr>
            <p:cNvSpPr/>
            <p:nvPr/>
          </p:nvSpPr>
          <p:spPr>
            <a:xfrm rot="5099443" flipH="1">
              <a:off x="3341387" y="4580053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8F0B4BF-C1BB-E13E-A550-182E76D4DC1C}"/>
                </a:ext>
              </a:extLst>
            </p:cNvPr>
            <p:cNvSpPr/>
            <p:nvPr/>
          </p:nvSpPr>
          <p:spPr>
            <a:xfrm flipH="1">
              <a:off x="1890346" y="4752999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8BA01EB-7A57-9D86-A086-EFBA52D0B843}"/>
                </a:ext>
              </a:extLst>
            </p:cNvPr>
            <p:cNvSpPr/>
            <p:nvPr/>
          </p:nvSpPr>
          <p:spPr>
            <a:xfrm flipH="1">
              <a:off x="1310006" y="4799909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504BC6F-B8BA-00D1-8CD8-1D6A67485BBE}"/>
                </a:ext>
              </a:extLst>
            </p:cNvPr>
            <p:cNvSpPr/>
            <p:nvPr/>
          </p:nvSpPr>
          <p:spPr>
            <a:xfrm rot="5221242" flipH="1">
              <a:off x="4794787" y="3819975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D22A6AB-99A1-B0E1-A4F1-F2127FEEF340}"/>
                </a:ext>
              </a:extLst>
            </p:cNvPr>
            <p:cNvSpPr/>
            <p:nvPr/>
          </p:nvSpPr>
          <p:spPr>
            <a:xfrm rot="5221242" flipH="1">
              <a:off x="4809094" y="4185595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ED46A62-28D0-F960-AEA7-B2D44828579B}"/>
                </a:ext>
              </a:extLst>
            </p:cNvPr>
            <p:cNvSpPr/>
            <p:nvPr/>
          </p:nvSpPr>
          <p:spPr>
            <a:xfrm rot="5110980" flipH="1">
              <a:off x="4809323" y="4577650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98462AA-7561-B50A-D0B5-DFF0E59425D9}"/>
                </a:ext>
              </a:extLst>
            </p:cNvPr>
            <p:cNvSpPr/>
            <p:nvPr/>
          </p:nvSpPr>
          <p:spPr>
            <a:xfrm rot="5099443" flipH="1">
              <a:off x="3326759" y="4079697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45F0C31E-7CD1-7936-612B-583B0BE3B9D2}"/>
              </a:ext>
            </a:extLst>
          </p:cNvPr>
          <p:cNvGrpSpPr/>
          <p:nvPr/>
        </p:nvGrpSpPr>
        <p:grpSpPr>
          <a:xfrm>
            <a:off x="4196984" y="3409141"/>
            <a:ext cx="2015915" cy="2827813"/>
            <a:chOff x="2624963" y="3366285"/>
            <a:chExt cx="2015915" cy="2827813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C9C34B1-C3EF-2728-8AC9-F4E897AF1003}"/>
                </a:ext>
              </a:extLst>
            </p:cNvPr>
            <p:cNvGrpSpPr/>
            <p:nvPr/>
          </p:nvGrpSpPr>
          <p:grpSpPr>
            <a:xfrm flipH="1">
              <a:off x="2624963" y="3366285"/>
              <a:ext cx="2015915" cy="2558059"/>
              <a:chOff x="8153826" y="3365398"/>
              <a:chExt cx="647030" cy="821037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F963918-FDDD-364D-0FC5-E5C3B81087EA}"/>
                  </a:ext>
                </a:extLst>
              </p:cNvPr>
              <p:cNvSpPr/>
              <p:nvPr/>
            </p:nvSpPr>
            <p:spPr>
              <a:xfrm rot="15646984">
                <a:off x="8448580" y="4041929"/>
                <a:ext cx="29860" cy="25878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37265343-86AB-8797-8195-79E09B05E318}"/>
                  </a:ext>
                </a:extLst>
              </p:cNvPr>
              <p:cNvSpPr/>
              <p:nvPr/>
            </p:nvSpPr>
            <p:spPr>
              <a:xfrm rot="7859074">
                <a:off x="8454065" y="4042114"/>
                <a:ext cx="29860" cy="25878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7BF0B9CB-1F53-54CD-58CA-3693C4F5A0EA}"/>
                  </a:ext>
                </a:extLst>
              </p:cNvPr>
              <p:cNvSpPr/>
              <p:nvPr/>
            </p:nvSpPr>
            <p:spPr>
              <a:xfrm>
                <a:off x="8444894" y="3837519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89A9A892-EA46-25EF-5199-544C81B21336}"/>
                  </a:ext>
                </a:extLst>
              </p:cNvPr>
              <p:cNvGrpSpPr/>
              <p:nvPr/>
            </p:nvGrpSpPr>
            <p:grpSpPr>
              <a:xfrm>
                <a:off x="8153826" y="3365398"/>
                <a:ext cx="647030" cy="674899"/>
                <a:chOff x="8153826" y="3365398"/>
                <a:chExt cx="647030" cy="674899"/>
              </a:xfrm>
            </p:grpSpPr>
            <p:sp>
              <p:nvSpPr>
                <p:cNvPr id="82" name="Rectangle 10">
                  <a:extLst>
                    <a:ext uri="{FF2B5EF4-FFF2-40B4-BE49-F238E27FC236}">
                      <a16:creationId xmlns:a16="http://schemas.microsoft.com/office/drawing/2014/main" id="{10287B84-A2A2-3802-A62F-F2641DDEC9D3}"/>
                    </a:ext>
                  </a:extLst>
                </p:cNvPr>
                <p:cNvSpPr/>
                <p:nvPr/>
              </p:nvSpPr>
              <p:spPr>
                <a:xfrm>
                  <a:off x="8278838" y="3365398"/>
                  <a:ext cx="522018" cy="628225"/>
                </a:xfrm>
                <a:custGeom>
                  <a:avLst/>
                  <a:gdLst>
                    <a:gd name="connsiteX0" fmla="*/ 0 w 501538"/>
                    <a:gd name="connsiteY0" fmla="*/ 0 h 445021"/>
                    <a:gd name="connsiteX1" fmla="*/ 501538 w 501538"/>
                    <a:gd name="connsiteY1" fmla="*/ 0 h 445021"/>
                    <a:gd name="connsiteX2" fmla="*/ 501538 w 501538"/>
                    <a:gd name="connsiteY2" fmla="*/ 445021 h 445021"/>
                    <a:gd name="connsiteX3" fmla="*/ 0 w 501538"/>
                    <a:gd name="connsiteY3" fmla="*/ 445021 h 445021"/>
                    <a:gd name="connsiteX4" fmla="*/ 0 w 501538"/>
                    <a:gd name="connsiteY4" fmla="*/ 0 h 445021"/>
                    <a:gd name="connsiteX0" fmla="*/ 0 w 516778"/>
                    <a:gd name="connsiteY0" fmla="*/ 0 h 589801"/>
                    <a:gd name="connsiteX1" fmla="*/ 501538 w 516778"/>
                    <a:gd name="connsiteY1" fmla="*/ 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22018"/>
                    <a:gd name="connsiteY0" fmla="*/ 0 h 628225"/>
                    <a:gd name="connsiteX1" fmla="*/ 516778 w 522018"/>
                    <a:gd name="connsiteY1" fmla="*/ 99060 h 628225"/>
                    <a:gd name="connsiteX2" fmla="*/ 522018 w 522018"/>
                    <a:gd name="connsiteY2" fmla="*/ 628225 h 628225"/>
                    <a:gd name="connsiteX3" fmla="*/ 0 w 522018"/>
                    <a:gd name="connsiteY3" fmla="*/ 445021 h 628225"/>
                    <a:gd name="connsiteX4" fmla="*/ 0 w 522018"/>
                    <a:gd name="connsiteY4" fmla="*/ 0 h 6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018" h="628225">
                      <a:moveTo>
                        <a:pt x="0" y="0"/>
                      </a:moveTo>
                      <a:lnTo>
                        <a:pt x="516778" y="99060"/>
                      </a:lnTo>
                      <a:cubicBezTo>
                        <a:pt x="455818" y="384560"/>
                        <a:pt x="522018" y="464645"/>
                        <a:pt x="522018" y="628225"/>
                      </a:cubicBezTo>
                      <a:lnTo>
                        <a:pt x="0" y="445021"/>
                      </a:lnTo>
                      <a:cubicBezTo>
                        <a:pt x="0" y="296681"/>
                        <a:pt x="60960" y="194060"/>
                        <a:pt x="0" y="0"/>
                      </a:cubicBezTo>
                      <a:close/>
                    </a:path>
                  </a:pathLst>
                </a:custGeom>
                <a:solidFill>
                  <a:srgbClr val="B18B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11">
                  <a:extLst>
                    <a:ext uri="{FF2B5EF4-FFF2-40B4-BE49-F238E27FC236}">
                      <a16:creationId xmlns:a16="http://schemas.microsoft.com/office/drawing/2014/main" id="{BCA50C3D-ABD3-E5CB-D107-7DF82F0E78C1}"/>
                    </a:ext>
                  </a:extLst>
                </p:cNvPr>
                <p:cNvSpPr/>
                <p:nvPr/>
              </p:nvSpPr>
              <p:spPr>
                <a:xfrm>
                  <a:off x="8153826" y="3812036"/>
                  <a:ext cx="640134" cy="228261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156042 w 586740"/>
                    <a:gd name="connsiteY0" fmla="*/ 0 h 153751"/>
                    <a:gd name="connsiteX1" fmla="*/ 586740 w 586740"/>
                    <a:gd name="connsiteY1" fmla="*/ 80612 h 153751"/>
                    <a:gd name="connsiteX2" fmla="*/ 472440 w 586740"/>
                    <a:gd name="connsiteY2" fmla="*/ 153751 h 153751"/>
                    <a:gd name="connsiteX3" fmla="*/ 0 w 586740"/>
                    <a:gd name="connsiteY3" fmla="*/ 39451 h 153751"/>
                    <a:gd name="connsiteX4" fmla="*/ 156042 w 586740"/>
                    <a:gd name="connsiteY4" fmla="*/ 0 h 153751"/>
                    <a:gd name="connsiteX0" fmla="*/ 164026 w 594724"/>
                    <a:gd name="connsiteY0" fmla="*/ 0 h 153751"/>
                    <a:gd name="connsiteX1" fmla="*/ 594724 w 594724"/>
                    <a:gd name="connsiteY1" fmla="*/ 80612 h 153751"/>
                    <a:gd name="connsiteX2" fmla="*/ 480424 w 594724"/>
                    <a:gd name="connsiteY2" fmla="*/ 153751 h 153751"/>
                    <a:gd name="connsiteX3" fmla="*/ 0 w 594724"/>
                    <a:gd name="connsiteY3" fmla="*/ 65268 h 153751"/>
                    <a:gd name="connsiteX4" fmla="*/ 164026 w 594724"/>
                    <a:gd name="connsiteY4" fmla="*/ 0 h 153751"/>
                    <a:gd name="connsiteX0" fmla="*/ 164026 w 594724"/>
                    <a:gd name="connsiteY0" fmla="*/ 0 h 179568"/>
                    <a:gd name="connsiteX1" fmla="*/ 594724 w 594724"/>
                    <a:gd name="connsiteY1" fmla="*/ 80612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164026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68215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68215 w 594724"/>
                    <a:gd name="connsiteY4" fmla="*/ 0 h 179568"/>
                    <a:gd name="connsiteX0" fmla="*/ 44263 w 594724"/>
                    <a:gd name="connsiteY0" fmla="*/ 0 h 195059"/>
                    <a:gd name="connsiteX1" fmla="*/ 594724 w 594724"/>
                    <a:gd name="connsiteY1" fmla="*/ 116757 h 195059"/>
                    <a:gd name="connsiteX2" fmla="*/ 464456 w 594724"/>
                    <a:gd name="connsiteY2" fmla="*/ 195059 h 195059"/>
                    <a:gd name="connsiteX3" fmla="*/ 0 w 594724"/>
                    <a:gd name="connsiteY3" fmla="*/ 80759 h 195059"/>
                    <a:gd name="connsiteX4" fmla="*/ 44263 w 594724"/>
                    <a:gd name="connsiteY4" fmla="*/ 0 h 195059"/>
                    <a:gd name="connsiteX0" fmla="*/ 72208 w 594724"/>
                    <a:gd name="connsiteY0" fmla="*/ 0 h 186023"/>
                    <a:gd name="connsiteX1" fmla="*/ 594724 w 594724"/>
                    <a:gd name="connsiteY1" fmla="*/ 107721 h 186023"/>
                    <a:gd name="connsiteX2" fmla="*/ 464456 w 594724"/>
                    <a:gd name="connsiteY2" fmla="*/ 186023 h 186023"/>
                    <a:gd name="connsiteX3" fmla="*/ 0 w 594724"/>
                    <a:gd name="connsiteY3" fmla="*/ 71723 h 186023"/>
                    <a:gd name="connsiteX4" fmla="*/ 72208 w 594724"/>
                    <a:gd name="connsiteY4" fmla="*/ 0 h 186023"/>
                    <a:gd name="connsiteX0" fmla="*/ 91420 w 613936"/>
                    <a:gd name="connsiteY0" fmla="*/ 0 h 186023"/>
                    <a:gd name="connsiteX1" fmla="*/ 613936 w 613936"/>
                    <a:gd name="connsiteY1" fmla="*/ 107721 h 186023"/>
                    <a:gd name="connsiteX2" fmla="*/ 483668 w 613936"/>
                    <a:gd name="connsiteY2" fmla="*/ 186023 h 186023"/>
                    <a:gd name="connsiteX3" fmla="*/ 0 w 613936"/>
                    <a:gd name="connsiteY3" fmla="*/ 67205 h 186023"/>
                    <a:gd name="connsiteX4" fmla="*/ 91420 w 613936"/>
                    <a:gd name="connsiteY4" fmla="*/ 0 h 186023"/>
                    <a:gd name="connsiteX0" fmla="*/ 101899 w 624415"/>
                    <a:gd name="connsiteY0" fmla="*/ 0 h 186023"/>
                    <a:gd name="connsiteX1" fmla="*/ 624415 w 624415"/>
                    <a:gd name="connsiteY1" fmla="*/ 107721 h 186023"/>
                    <a:gd name="connsiteX2" fmla="*/ 494147 w 624415"/>
                    <a:gd name="connsiteY2" fmla="*/ 186023 h 186023"/>
                    <a:gd name="connsiteX3" fmla="*/ 0 w 624415"/>
                    <a:gd name="connsiteY3" fmla="*/ 62687 h 186023"/>
                    <a:gd name="connsiteX4" fmla="*/ 101899 w 624415"/>
                    <a:gd name="connsiteY4" fmla="*/ 0 h 186023"/>
                    <a:gd name="connsiteX0" fmla="*/ 101899 w 636641"/>
                    <a:gd name="connsiteY0" fmla="*/ 0 h 186023"/>
                    <a:gd name="connsiteX1" fmla="*/ 636641 w 636641"/>
                    <a:gd name="connsiteY1" fmla="*/ 133700 h 186023"/>
                    <a:gd name="connsiteX2" fmla="*/ 494147 w 636641"/>
                    <a:gd name="connsiteY2" fmla="*/ 186023 h 186023"/>
                    <a:gd name="connsiteX3" fmla="*/ 0 w 636641"/>
                    <a:gd name="connsiteY3" fmla="*/ 62687 h 186023"/>
                    <a:gd name="connsiteX4" fmla="*/ 101899 w 636641"/>
                    <a:gd name="connsiteY4" fmla="*/ 0 h 186023"/>
                    <a:gd name="connsiteX0" fmla="*/ 135083 w 636641"/>
                    <a:gd name="connsiteY0" fmla="*/ 0 h 174728"/>
                    <a:gd name="connsiteX1" fmla="*/ 636641 w 636641"/>
                    <a:gd name="connsiteY1" fmla="*/ 122405 h 174728"/>
                    <a:gd name="connsiteX2" fmla="*/ 494147 w 636641"/>
                    <a:gd name="connsiteY2" fmla="*/ 174728 h 174728"/>
                    <a:gd name="connsiteX3" fmla="*/ 0 w 636641"/>
                    <a:gd name="connsiteY3" fmla="*/ 51392 h 174728"/>
                    <a:gd name="connsiteX4" fmla="*/ 135083 w 636641"/>
                    <a:gd name="connsiteY4" fmla="*/ 0 h 174728"/>
                    <a:gd name="connsiteX0" fmla="*/ 145562 w 636641"/>
                    <a:gd name="connsiteY0" fmla="*/ 0 h 170210"/>
                    <a:gd name="connsiteX1" fmla="*/ 636641 w 636641"/>
                    <a:gd name="connsiteY1" fmla="*/ 117887 h 170210"/>
                    <a:gd name="connsiteX2" fmla="*/ 494147 w 636641"/>
                    <a:gd name="connsiteY2" fmla="*/ 170210 h 170210"/>
                    <a:gd name="connsiteX3" fmla="*/ 0 w 636641"/>
                    <a:gd name="connsiteY3" fmla="*/ 46874 h 170210"/>
                    <a:gd name="connsiteX4" fmla="*/ 145562 w 636641"/>
                    <a:gd name="connsiteY4" fmla="*/ 0 h 170210"/>
                    <a:gd name="connsiteX0" fmla="*/ 150801 w 636641"/>
                    <a:gd name="connsiteY0" fmla="*/ 0 h 163433"/>
                    <a:gd name="connsiteX1" fmla="*/ 636641 w 636641"/>
                    <a:gd name="connsiteY1" fmla="*/ 111110 h 163433"/>
                    <a:gd name="connsiteX2" fmla="*/ 494147 w 636641"/>
                    <a:gd name="connsiteY2" fmla="*/ 163433 h 163433"/>
                    <a:gd name="connsiteX3" fmla="*/ 0 w 636641"/>
                    <a:gd name="connsiteY3" fmla="*/ 40097 h 163433"/>
                    <a:gd name="connsiteX4" fmla="*/ 150801 w 636641"/>
                    <a:gd name="connsiteY4" fmla="*/ 0 h 163433"/>
                    <a:gd name="connsiteX0" fmla="*/ 135082 w 636641"/>
                    <a:gd name="connsiteY0" fmla="*/ 0 h 149879"/>
                    <a:gd name="connsiteX1" fmla="*/ 636641 w 636641"/>
                    <a:gd name="connsiteY1" fmla="*/ 97556 h 149879"/>
                    <a:gd name="connsiteX2" fmla="*/ 494147 w 636641"/>
                    <a:gd name="connsiteY2" fmla="*/ 149879 h 149879"/>
                    <a:gd name="connsiteX3" fmla="*/ 0 w 636641"/>
                    <a:gd name="connsiteY3" fmla="*/ 26543 h 149879"/>
                    <a:gd name="connsiteX4" fmla="*/ 135082 w 636641"/>
                    <a:gd name="connsiteY4" fmla="*/ 0 h 149879"/>
                    <a:gd name="connsiteX0" fmla="*/ 136829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36829 w 636641"/>
                    <a:gd name="connsiteY4" fmla="*/ 0 h 145361"/>
                    <a:gd name="connsiteX0" fmla="*/ 128096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28096 w 636641"/>
                    <a:gd name="connsiteY4" fmla="*/ 0 h 145361"/>
                    <a:gd name="connsiteX0" fmla="*/ 126349 w 636641"/>
                    <a:gd name="connsiteY0" fmla="*/ 0 h 147620"/>
                    <a:gd name="connsiteX1" fmla="*/ 636641 w 636641"/>
                    <a:gd name="connsiteY1" fmla="*/ 95297 h 147620"/>
                    <a:gd name="connsiteX2" fmla="*/ 494147 w 636641"/>
                    <a:gd name="connsiteY2" fmla="*/ 147620 h 147620"/>
                    <a:gd name="connsiteX3" fmla="*/ 0 w 636641"/>
                    <a:gd name="connsiteY3" fmla="*/ 24284 h 147620"/>
                    <a:gd name="connsiteX4" fmla="*/ 126349 w 636641"/>
                    <a:gd name="connsiteY4" fmla="*/ 0 h 147620"/>
                    <a:gd name="connsiteX0" fmla="*/ 126349 w 640134"/>
                    <a:gd name="connsiteY0" fmla="*/ 0 h 147620"/>
                    <a:gd name="connsiteX1" fmla="*/ 640134 w 640134"/>
                    <a:gd name="connsiteY1" fmla="*/ 119017 h 147620"/>
                    <a:gd name="connsiteX2" fmla="*/ 494147 w 640134"/>
                    <a:gd name="connsiteY2" fmla="*/ 147620 h 147620"/>
                    <a:gd name="connsiteX3" fmla="*/ 0 w 640134"/>
                    <a:gd name="connsiteY3" fmla="*/ 24284 h 147620"/>
                    <a:gd name="connsiteX4" fmla="*/ 126349 w 640134"/>
                    <a:gd name="connsiteY4" fmla="*/ 0 h 147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0134" h="147620">
                      <a:moveTo>
                        <a:pt x="126349" y="0"/>
                      </a:moveTo>
                      <a:lnTo>
                        <a:pt x="640134" y="119017"/>
                      </a:lnTo>
                      <a:lnTo>
                        <a:pt x="494147" y="147620"/>
                      </a:lnTo>
                      <a:lnTo>
                        <a:pt x="0" y="24284"/>
                      </a:lnTo>
                      <a:lnTo>
                        <a:pt x="126349" y="0"/>
                      </a:lnTo>
                      <a:close/>
                    </a:path>
                  </a:pathLst>
                </a:custGeom>
                <a:solidFill>
                  <a:srgbClr val="B18B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C4696FBE-CE40-9E5F-8EE6-31D70812232A}"/>
                </a:ext>
              </a:extLst>
            </p:cNvPr>
            <p:cNvSpPr/>
            <p:nvPr/>
          </p:nvSpPr>
          <p:spPr>
            <a:xfrm>
              <a:off x="3318067" y="6018651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16C9B6E-4A6D-AAF5-A879-2AB4684E5CB6}"/>
                </a:ext>
              </a:extLst>
            </p:cNvPr>
            <p:cNvSpPr/>
            <p:nvPr/>
          </p:nvSpPr>
          <p:spPr>
            <a:xfrm>
              <a:off x="3837497" y="5551477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0EEEC3C-BFEF-E949-CB52-5C6C67929528}"/>
                </a:ext>
              </a:extLst>
            </p:cNvPr>
            <p:cNvSpPr/>
            <p:nvPr/>
          </p:nvSpPr>
          <p:spPr>
            <a:xfrm>
              <a:off x="3982129" y="5889364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4DF0610B-3C0D-778A-0924-213F16AEF65A}"/>
                </a:ext>
              </a:extLst>
            </p:cNvPr>
            <p:cNvSpPr/>
            <p:nvPr/>
          </p:nvSpPr>
          <p:spPr>
            <a:xfrm>
              <a:off x="3189308" y="5745335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71CD1282-9F22-FC12-6599-343D1371BF18}"/>
              </a:ext>
            </a:extLst>
          </p:cNvPr>
          <p:cNvGrpSpPr/>
          <p:nvPr/>
        </p:nvGrpSpPr>
        <p:grpSpPr>
          <a:xfrm>
            <a:off x="5105637" y="2772045"/>
            <a:ext cx="195715" cy="375717"/>
            <a:chOff x="5105637" y="2772045"/>
            <a:chExt cx="195715" cy="375717"/>
          </a:xfrm>
        </p:grpSpPr>
        <p:sp>
          <p:nvSpPr>
            <p:cNvPr id="106" name="Cylinder 105">
              <a:extLst>
                <a:ext uri="{FF2B5EF4-FFF2-40B4-BE49-F238E27FC236}">
                  <a16:creationId xmlns:a16="http://schemas.microsoft.com/office/drawing/2014/main" id="{0F3AF0BC-B508-05DA-3B40-834E48F9D244}"/>
                </a:ext>
              </a:extLst>
            </p:cNvPr>
            <p:cNvSpPr/>
            <p:nvPr/>
          </p:nvSpPr>
          <p:spPr>
            <a:xfrm>
              <a:off x="5105637" y="2940559"/>
              <a:ext cx="195715" cy="207203"/>
            </a:xfrm>
            <a:prstGeom prst="can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661AFBCF-1683-638A-22E2-1AD7C1CA790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73450" y="2772045"/>
              <a:ext cx="25085" cy="20429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48BF819A-A5FB-A18B-38DA-5EF9BEB93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35938" y="2777881"/>
              <a:ext cx="18382" cy="19247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F121CCAB-FBA6-2DFE-D3DD-433FB3C663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14487" y="2799356"/>
              <a:ext cx="44733" cy="177389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A6E1E87-F87E-C7EE-85AC-217CD16B94AF}"/>
              </a:ext>
            </a:extLst>
          </p:cNvPr>
          <p:cNvGrpSpPr/>
          <p:nvPr/>
        </p:nvGrpSpPr>
        <p:grpSpPr>
          <a:xfrm flipH="1">
            <a:off x="4232999" y="3225272"/>
            <a:ext cx="1771815" cy="2594810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C94977B8-28EE-2458-D338-F346E81DB7A4}"/>
                </a:ext>
              </a:extLst>
            </p:cNvPr>
            <p:cNvGrpSpPr/>
            <p:nvPr/>
          </p:nvGrpSpPr>
          <p:grpSpPr>
            <a:xfrm flipH="1">
              <a:off x="4348650" y="6342970"/>
              <a:ext cx="2180299" cy="3438703"/>
              <a:chOff x="-704602" y="7985701"/>
              <a:chExt cx="2812827" cy="4436308"/>
            </a:xfrm>
          </p:grpSpPr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0578DC52-FC7F-3973-5E27-157F3152A42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363319FC-29FA-C93F-C618-6295F524B6DB}"/>
                  </a:ext>
                </a:extLst>
              </p:cNvPr>
              <p:cNvGrpSpPr/>
              <p:nvPr/>
            </p:nvGrpSpPr>
            <p:grpSpPr>
              <a:xfrm>
                <a:off x="-428649" y="8436996"/>
                <a:ext cx="2536874" cy="3985013"/>
                <a:chOff x="-428649" y="8436996"/>
                <a:chExt cx="2536874" cy="3985013"/>
              </a:xfrm>
            </p:grpSpPr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657AA0B-5BF1-B4C1-955C-BFCF8AF37D98}"/>
                    </a:ext>
                  </a:extLst>
                </p:cNvPr>
                <p:cNvSpPr/>
                <p:nvPr/>
              </p:nvSpPr>
              <p:spPr>
                <a:xfrm rot="638695" flipH="1">
                  <a:off x="1387031" y="9768152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163E12F6-4DA2-E015-764D-B6AC3548B346}"/>
                    </a:ext>
                  </a:extLst>
                </p:cNvPr>
                <p:cNvCxnSpPr>
                  <a:cxnSpLocks/>
                  <a:endCxn id="133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C58FC5ED-DE4B-903A-5BBD-7342BAE6F76E}"/>
                    </a:ext>
                  </a:extLst>
                </p:cNvPr>
                <p:cNvSpPr/>
                <p:nvPr/>
              </p:nvSpPr>
              <p:spPr>
                <a:xfrm>
                  <a:off x="-428649" y="8436996"/>
                  <a:ext cx="2536874" cy="2447777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Oval 131">
                  <a:extLst>
                    <a:ext uri="{FF2B5EF4-FFF2-40B4-BE49-F238E27FC236}">
                      <a16:creationId xmlns:a16="http://schemas.microsoft.com/office/drawing/2014/main" id="{14A7CCDB-59E5-AB87-D5EA-80DB23F9C472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Rectangle: Top Corners Rounded 132">
                  <a:extLst>
                    <a:ext uri="{FF2B5EF4-FFF2-40B4-BE49-F238E27FC236}">
                      <a16:creationId xmlns:a16="http://schemas.microsoft.com/office/drawing/2014/main" id="{9BCDFC78-EDEA-D546-3DD3-D0777A5A6D79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FA7B69CC-63D9-5614-F3A0-467B77D86C00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A34876F6-0A05-342C-547B-0E457A3A2F7F}"/>
                    </a:ext>
                  </a:extLst>
                </p:cNvPr>
                <p:cNvSpPr/>
                <p:nvPr/>
              </p:nvSpPr>
              <p:spPr>
                <a:xfrm>
                  <a:off x="1205689" y="9599610"/>
                  <a:ext cx="70260" cy="17943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Oval 135">
                  <a:extLst>
                    <a:ext uri="{FF2B5EF4-FFF2-40B4-BE49-F238E27FC236}">
                      <a16:creationId xmlns:a16="http://schemas.microsoft.com/office/drawing/2014/main" id="{AE97C9FF-834B-2947-FF7D-8DC368ECBEA1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3BD25E59-D653-D77A-3B91-10F9B1B3F3BE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876FC8FB-06DE-B079-FF14-D81EC4767B65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E633E7D8-CA01-7E5E-527F-C23A3A62D7A7}"/>
                    </a:ext>
                  </a:extLst>
                </p:cNvPr>
                <p:cNvCxnSpPr>
                  <a:cxnSpLocks/>
                  <a:endCxn id="140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0" name="Rectangle: Top Corners Rounded 139">
                  <a:extLst>
                    <a:ext uri="{FF2B5EF4-FFF2-40B4-BE49-F238E27FC236}">
                      <a16:creationId xmlns:a16="http://schemas.microsoft.com/office/drawing/2014/main" id="{FB116251-E758-177F-9743-03B2BCFB0689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D2F5A01C-2694-4329-E3F6-BCF290573F81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D3F3A51A-09F4-9380-0312-997734462FCB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8CFCF44-174F-DF04-DE7D-B44AF65427D9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19739D1E-9C4F-466B-0D6F-0BCCFB49D193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6C4C2765-0D22-8845-AECF-C8C366672EC2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4FEE30B-9998-B466-1860-C81C79F234C6}"/>
              </a:ext>
            </a:extLst>
          </p:cNvPr>
          <p:cNvGrpSpPr/>
          <p:nvPr/>
        </p:nvGrpSpPr>
        <p:grpSpPr>
          <a:xfrm>
            <a:off x="3467682" y="4521024"/>
            <a:ext cx="4365897" cy="2442670"/>
            <a:chOff x="3467682" y="4521024"/>
            <a:chExt cx="4365897" cy="2442670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79EEAA63-68EE-3B58-96D1-E54672B9B25A}"/>
                </a:ext>
              </a:extLst>
            </p:cNvPr>
            <p:cNvGrpSpPr/>
            <p:nvPr/>
          </p:nvGrpSpPr>
          <p:grpSpPr>
            <a:xfrm>
              <a:off x="3467682" y="4579154"/>
              <a:ext cx="4365897" cy="2384540"/>
              <a:chOff x="4203357" y="4336804"/>
              <a:chExt cx="3099757" cy="1693007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AA4FCE5A-07D1-87AB-37E7-43BA7783C053}"/>
                  </a:ext>
                </a:extLst>
              </p:cNvPr>
              <p:cNvSpPr/>
              <p:nvPr/>
            </p:nvSpPr>
            <p:spPr>
              <a:xfrm>
                <a:off x="5178185" y="4993987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B19AAB24-E10E-123F-77DC-85066668026A}"/>
                  </a:ext>
                </a:extLst>
              </p:cNvPr>
              <p:cNvSpPr/>
              <p:nvPr/>
            </p:nvSpPr>
            <p:spPr>
              <a:xfrm>
                <a:off x="4203357" y="4663337"/>
                <a:ext cx="984867" cy="136647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867" h="1366474">
                    <a:moveTo>
                      <a:pt x="0" y="0"/>
                    </a:moveTo>
                    <a:lnTo>
                      <a:pt x="984867" y="304800"/>
                    </a:lnTo>
                    <a:lnTo>
                      <a:pt x="984867" y="1366474"/>
                    </a:lnTo>
                    <a:lnTo>
                      <a:pt x="22860" y="9702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C09E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6">
                <a:extLst>
                  <a:ext uri="{FF2B5EF4-FFF2-40B4-BE49-F238E27FC236}">
                    <a16:creationId xmlns:a16="http://schemas.microsoft.com/office/drawing/2014/main" id="{C9B89C69-9C23-BF4E-972B-A0FCAA7A351B}"/>
                  </a:ext>
                </a:extLst>
              </p:cNvPr>
              <p:cNvSpPr/>
              <p:nvPr/>
            </p:nvSpPr>
            <p:spPr>
              <a:xfrm>
                <a:off x="6097267" y="4336837"/>
                <a:ext cx="1205847" cy="127630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  <a:gd name="connsiteX0" fmla="*/ 0 w 1030587"/>
                  <a:gd name="connsiteY0" fmla="*/ 0 h 1252174"/>
                  <a:gd name="connsiteX1" fmla="*/ 1030587 w 1030587"/>
                  <a:gd name="connsiteY1" fmla="*/ 190500 h 1252174"/>
                  <a:gd name="connsiteX2" fmla="*/ 1030587 w 1030587"/>
                  <a:gd name="connsiteY2" fmla="*/ 1252174 h 1252174"/>
                  <a:gd name="connsiteX3" fmla="*/ 68580 w 1030587"/>
                  <a:gd name="connsiteY3" fmla="*/ 855934 h 1252174"/>
                  <a:gd name="connsiteX4" fmla="*/ 0 w 1030587"/>
                  <a:gd name="connsiteY4" fmla="*/ 0 h 1252174"/>
                  <a:gd name="connsiteX0" fmla="*/ 495300 w 1525887"/>
                  <a:gd name="connsiteY0" fmla="*/ 0 h 1252174"/>
                  <a:gd name="connsiteX1" fmla="*/ 1525887 w 1525887"/>
                  <a:gd name="connsiteY1" fmla="*/ 190500 h 1252174"/>
                  <a:gd name="connsiteX2" fmla="*/ 1525887 w 1525887"/>
                  <a:gd name="connsiteY2" fmla="*/ 1252174 h 1252174"/>
                  <a:gd name="connsiteX3" fmla="*/ 0 w 1525887"/>
                  <a:gd name="connsiteY3" fmla="*/ 749254 h 1252174"/>
                  <a:gd name="connsiteX4" fmla="*/ 495300 w 1525887"/>
                  <a:gd name="connsiteY4" fmla="*/ 0 h 1252174"/>
                  <a:gd name="connsiteX0" fmla="*/ 327660 w 1525887"/>
                  <a:gd name="connsiteY0" fmla="*/ 0 h 1275034"/>
                  <a:gd name="connsiteX1" fmla="*/ 1525887 w 1525887"/>
                  <a:gd name="connsiteY1" fmla="*/ 213360 h 1275034"/>
                  <a:gd name="connsiteX2" fmla="*/ 1525887 w 1525887"/>
                  <a:gd name="connsiteY2" fmla="*/ 1275034 h 1275034"/>
                  <a:gd name="connsiteX3" fmla="*/ 0 w 1525887"/>
                  <a:gd name="connsiteY3" fmla="*/ 772114 h 1275034"/>
                  <a:gd name="connsiteX4" fmla="*/ 327660 w 1525887"/>
                  <a:gd name="connsiteY4" fmla="*/ 0 h 1275034"/>
                  <a:gd name="connsiteX0" fmla="*/ 114300 w 1312527"/>
                  <a:gd name="connsiteY0" fmla="*/ 0 h 1275034"/>
                  <a:gd name="connsiteX1" fmla="*/ 1312527 w 1312527"/>
                  <a:gd name="connsiteY1" fmla="*/ 213360 h 1275034"/>
                  <a:gd name="connsiteX2" fmla="*/ 1312527 w 1312527"/>
                  <a:gd name="connsiteY2" fmla="*/ 1275034 h 1275034"/>
                  <a:gd name="connsiteX3" fmla="*/ 0 w 1312527"/>
                  <a:gd name="connsiteY3" fmla="*/ 665434 h 1275034"/>
                  <a:gd name="connsiteX4" fmla="*/ 114300 w 1312527"/>
                  <a:gd name="connsiteY4" fmla="*/ 0 h 1275034"/>
                  <a:gd name="connsiteX0" fmla="*/ 167640 w 1365867"/>
                  <a:gd name="connsiteY0" fmla="*/ 0 h 1275034"/>
                  <a:gd name="connsiteX1" fmla="*/ 1365867 w 1365867"/>
                  <a:gd name="connsiteY1" fmla="*/ 213360 h 1275034"/>
                  <a:gd name="connsiteX2" fmla="*/ 1365867 w 1365867"/>
                  <a:gd name="connsiteY2" fmla="*/ 1275034 h 1275034"/>
                  <a:gd name="connsiteX3" fmla="*/ 0 w 1365867"/>
                  <a:gd name="connsiteY3" fmla="*/ 833074 h 1275034"/>
                  <a:gd name="connsiteX4" fmla="*/ 167640 w 1365867"/>
                  <a:gd name="connsiteY4" fmla="*/ 0 h 1275034"/>
                  <a:gd name="connsiteX0" fmla="*/ 190500 w 1365867"/>
                  <a:gd name="connsiteY0" fmla="*/ 0 h 1282654"/>
                  <a:gd name="connsiteX1" fmla="*/ 1365867 w 1365867"/>
                  <a:gd name="connsiteY1" fmla="*/ 220980 h 1282654"/>
                  <a:gd name="connsiteX2" fmla="*/ 1365867 w 1365867"/>
                  <a:gd name="connsiteY2" fmla="*/ 1282654 h 1282654"/>
                  <a:gd name="connsiteX3" fmla="*/ 0 w 1365867"/>
                  <a:gd name="connsiteY3" fmla="*/ 840694 h 1282654"/>
                  <a:gd name="connsiteX4" fmla="*/ 190500 w 1365867"/>
                  <a:gd name="connsiteY4" fmla="*/ 0 h 1282654"/>
                  <a:gd name="connsiteX0" fmla="*/ 30480 w 1205847"/>
                  <a:gd name="connsiteY0" fmla="*/ 0 h 1282654"/>
                  <a:gd name="connsiteX1" fmla="*/ 1205847 w 1205847"/>
                  <a:gd name="connsiteY1" fmla="*/ 220980 h 1282654"/>
                  <a:gd name="connsiteX2" fmla="*/ 1205847 w 1205847"/>
                  <a:gd name="connsiteY2" fmla="*/ 1282654 h 1282654"/>
                  <a:gd name="connsiteX3" fmla="*/ 0 w 1205847"/>
                  <a:gd name="connsiteY3" fmla="*/ 741634 h 1282654"/>
                  <a:gd name="connsiteX4" fmla="*/ 30480 w 1205847"/>
                  <a:gd name="connsiteY4" fmla="*/ 0 h 1282654"/>
                  <a:gd name="connsiteX0" fmla="*/ 1905 w 1205847"/>
                  <a:gd name="connsiteY0" fmla="*/ 0 h 1276304"/>
                  <a:gd name="connsiteX1" fmla="*/ 1205847 w 1205847"/>
                  <a:gd name="connsiteY1" fmla="*/ 214630 h 1276304"/>
                  <a:gd name="connsiteX2" fmla="*/ 1205847 w 1205847"/>
                  <a:gd name="connsiteY2" fmla="*/ 1276304 h 1276304"/>
                  <a:gd name="connsiteX3" fmla="*/ 0 w 1205847"/>
                  <a:gd name="connsiteY3" fmla="*/ 735284 h 1276304"/>
                  <a:gd name="connsiteX4" fmla="*/ 1905 w 1205847"/>
                  <a:gd name="connsiteY4" fmla="*/ 0 h 127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847" h="1276304">
                    <a:moveTo>
                      <a:pt x="1905" y="0"/>
                    </a:moveTo>
                    <a:lnTo>
                      <a:pt x="1205847" y="214630"/>
                    </a:lnTo>
                    <a:lnTo>
                      <a:pt x="1205847" y="1276304"/>
                    </a:lnTo>
                    <a:lnTo>
                      <a:pt x="0" y="735284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DCBF9D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58AE35C-10C9-58C7-2686-D0D0188302DA}"/>
                  </a:ext>
                </a:extLst>
              </p:cNvPr>
              <p:cNvSpPr/>
              <p:nvPr/>
            </p:nvSpPr>
            <p:spPr>
              <a:xfrm>
                <a:off x="4204649" y="4336804"/>
                <a:ext cx="3071140" cy="627227"/>
              </a:xfrm>
              <a:custGeom>
                <a:avLst/>
                <a:gdLst>
                  <a:gd name="connsiteX0" fmla="*/ 0 w 1225830"/>
                  <a:gd name="connsiteY0" fmla="*/ 0 h 320522"/>
                  <a:gd name="connsiteX1" fmla="*/ 1225830 w 1225830"/>
                  <a:gd name="connsiteY1" fmla="*/ 0 h 320522"/>
                  <a:gd name="connsiteX2" fmla="*/ 1225830 w 1225830"/>
                  <a:gd name="connsiteY2" fmla="*/ 320522 h 320522"/>
                  <a:gd name="connsiteX3" fmla="*/ 0 w 1225830"/>
                  <a:gd name="connsiteY3" fmla="*/ 320522 h 320522"/>
                  <a:gd name="connsiteX4" fmla="*/ 0 w 1225830"/>
                  <a:gd name="connsiteY4" fmla="*/ 0 h 320522"/>
                  <a:gd name="connsiteX0" fmla="*/ 0 w 1225830"/>
                  <a:gd name="connsiteY0" fmla="*/ 0 h 602462"/>
                  <a:gd name="connsiteX1" fmla="*/ 1225830 w 1225830"/>
                  <a:gd name="connsiteY1" fmla="*/ 0 h 602462"/>
                  <a:gd name="connsiteX2" fmla="*/ 966750 w 1225830"/>
                  <a:gd name="connsiteY2" fmla="*/ 602462 h 602462"/>
                  <a:gd name="connsiteX3" fmla="*/ 0 w 1225830"/>
                  <a:gd name="connsiteY3" fmla="*/ 320522 h 602462"/>
                  <a:gd name="connsiteX4" fmla="*/ 0 w 1225830"/>
                  <a:gd name="connsiteY4" fmla="*/ 0 h 602462"/>
                  <a:gd name="connsiteX0" fmla="*/ 0 w 3001290"/>
                  <a:gd name="connsiteY0" fmla="*/ 0 h 602462"/>
                  <a:gd name="connsiteX1" fmla="*/ 3001290 w 3001290"/>
                  <a:gd name="connsiteY1" fmla="*/ 190500 h 602462"/>
                  <a:gd name="connsiteX2" fmla="*/ 966750 w 3001290"/>
                  <a:gd name="connsiteY2" fmla="*/ 602462 h 602462"/>
                  <a:gd name="connsiteX3" fmla="*/ 0 w 3001290"/>
                  <a:gd name="connsiteY3" fmla="*/ 320522 h 602462"/>
                  <a:gd name="connsiteX4" fmla="*/ 0 w 3001290"/>
                  <a:gd name="connsiteY4" fmla="*/ 0 h 602462"/>
                  <a:gd name="connsiteX0" fmla="*/ 1851660 w 3001290"/>
                  <a:gd name="connsiteY0" fmla="*/ 0 h 617702"/>
                  <a:gd name="connsiteX1" fmla="*/ 3001290 w 3001290"/>
                  <a:gd name="connsiteY1" fmla="*/ 205740 h 617702"/>
                  <a:gd name="connsiteX2" fmla="*/ 966750 w 3001290"/>
                  <a:gd name="connsiteY2" fmla="*/ 617702 h 617702"/>
                  <a:gd name="connsiteX3" fmla="*/ 0 w 3001290"/>
                  <a:gd name="connsiteY3" fmla="*/ 335762 h 617702"/>
                  <a:gd name="connsiteX4" fmla="*/ 1851660 w 3001290"/>
                  <a:gd name="connsiteY4" fmla="*/ 0 h 617702"/>
                  <a:gd name="connsiteX0" fmla="*/ 1851660 w 3039390"/>
                  <a:gd name="connsiteY0" fmla="*/ 0 h 617702"/>
                  <a:gd name="connsiteX1" fmla="*/ 3039390 w 3039390"/>
                  <a:gd name="connsiteY1" fmla="*/ 208915 h 617702"/>
                  <a:gd name="connsiteX2" fmla="*/ 966750 w 3039390"/>
                  <a:gd name="connsiteY2" fmla="*/ 617702 h 617702"/>
                  <a:gd name="connsiteX3" fmla="*/ 0 w 3039390"/>
                  <a:gd name="connsiteY3" fmla="*/ 335762 h 617702"/>
                  <a:gd name="connsiteX4" fmla="*/ 1851660 w 3039390"/>
                  <a:gd name="connsiteY4" fmla="*/ 0 h 617702"/>
                  <a:gd name="connsiteX0" fmla="*/ 1851660 w 3039390"/>
                  <a:gd name="connsiteY0" fmla="*/ 0 h 627227"/>
                  <a:gd name="connsiteX1" fmla="*/ 3039390 w 3039390"/>
                  <a:gd name="connsiteY1" fmla="*/ 208915 h 627227"/>
                  <a:gd name="connsiteX2" fmla="*/ 944525 w 3039390"/>
                  <a:gd name="connsiteY2" fmla="*/ 627227 h 627227"/>
                  <a:gd name="connsiteX3" fmla="*/ 0 w 3039390"/>
                  <a:gd name="connsiteY3" fmla="*/ 335762 h 627227"/>
                  <a:gd name="connsiteX4" fmla="*/ 1851660 w 3039390"/>
                  <a:gd name="connsiteY4" fmla="*/ 0 h 627227"/>
                  <a:gd name="connsiteX0" fmla="*/ 1883410 w 3071140"/>
                  <a:gd name="connsiteY0" fmla="*/ 0 h 627227"/>
                  <a:gd name="connsiteX1" fmla="*/ 3071140 w 3071140"/>
                  <a:gd name="connsiteY1" fmla="*/ 208915 h 627227"/>
                  <a:gd name="connsiteX2" fmla="*/ 976275 w 3071140"/>
                  <a:gd name="connsiteY2" fmla="*/ 627227 h 627227"/>
                  <a:gd name="connsiteX3" fmla="*/ 0 w 3071140"/>
                  <a:gd name="connsiteY3" fmla="*/ 323062 h 627227"/>
                  <a:gd name="connsiteX4" fmla="*/ 1883410 w 3071140"/>
                  <a:gd name="connsiteY4" fmla="*/ 0 h 62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1140" h="627227">
                    <a:moveTo>
                      <a:pt x="1883410" y="0"/>
                    </a:moveTo>
                    <a:lnTo>
                      <a:pt x="3071140" y="208915"/>
                    </a:lnTo>
                    <a:lnTo>
                      <a:pt x="976275" y="627227"/>
                    </a:lnTo>
                    <a:lnTo>
                      <a:pt x="0" y="323062"/>
                    </a:lnTo>
                    <a:lnTo>
                      <a:pt x="1883410" y="0"/>
                    </a:lnTo>
                    <a:close/>
                  </a:path>
                </a:pathLst>
              </a:custGeom>
              <a:solidFill>
                <a:srgbClr val="F9E0C2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81AA6080-7CC4-9F4D-FA69-847B82572DFF}"/>
                  </a:ext>
                </a:extLst>
              </p:cNvPr>
              <p:cNvSpPr/>
              <p:nvPr/>
            </p:nvSpPr>
            <p:spPr>
              <a:xfrm>
                <a:off x="7225221" y="4580950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8E10947-2C6E-89FC-2D83-8F766D2AD383}"/>
                  </a:ext>
                </a:extLst>
              </p:cNvPr>
              <p:cNvSpPr/>
              <p:nvPr/>
            </p:nvSpPr>
            <p:spPr>
              <a:xfrm>
                <a:off x="5187135" y="4550015"/>
                <a:ext cx="2111305" cy="689008"/>
              </a:xfrm>
              <a:custGeom>
                <a:avLst/>
                <a:gdLst>
                  <a:gd name="connsiteX0" fmla="*/ 0 w 1623625"/>
                  <a:gd name="connsiteY0" fmla="*/ 0 h 123356"/>
                  <a:gd name="connsiteX1" fmla="*/ 1623625 w 1623625"/>
                  <a:gd name="connsiteY1" fmla="*/ 0 h 123356"/>
                  <a:gd name="connsiteX2" fmla="*/ 1623625 w 1623625"/>
                  <a:gd name="connsiteY2" fmla="*/ 123356 h 123356"/>
                  <a:gd name="connsiteX3" fmla="*/ 0 w 1623625"/>
                  <a:gd name="connsiteY3" fmla="*/ 123356 h 123356"/>
                  <a:gd name="connsiteX4" fmla="*/ 0 w 1623625"/>
                  <a:gd name="connsiteY4" fmla="*/ 0 h 123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1623625 w 2073205"/>
                  <a:gd name="connsiteY2" fmla="*/ 504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2057965 w 2073205"/>
                  <a:gd name="connsiteY2" fmla="*/ 123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14621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9287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65585"/>
                  <a:gd name="connsiteY0" fmla="*/ 403860 h 527216"/>
                  <a:gd name="connsiteX1" fmla="*/ 2050345 w 2065585"/>
                  <a:gd name="connsiteY1" fmla="*/ 0 h 527216"/>
                  <a:gd name="connsiteX2" fmla="*/ 2065585 w 2065585"/>
                  <a:gd name="connsiteY2" fmla="*/ 195204 h 527216"/>
                  <a:gd name="connsiteX3" fmla="*/ 0 w 2065585"/>
                  <a:gd name="connsiteY3" fmla="*/ 527216 h 527216"/>
                  <a:gd name="connsiteX4" fmla="*/ 0 w 2065585"/>
                  <a:gd name="connsiteY4" fmla="*/ 403860 h 527216"/>
                  <a:gd name="connsiteX0" fmla="*/ 0 w 2065585"/>
                  <a:gd name="connsiteY0" fmla="*/ 403860 h 599448"/>
                  <a:gd name="connsiteX1" fmla="*/ 2050345 w 2065585"/>
                  <a:gd name="connsiteY1" fmla="*/ 0 h 599448"/>
                  <a:gd name="connsiteX2" fmla="*/ 2065585 w 2065585"/>
                  <a:gd name="connsiteY2" fmla="*/ 195204 h 599448"/>
                  <a:gd name="connsiteX3" fmla="*/ 38100 w 2065585"/>
                  <a:gd name="connsiteY3" fmla="*/ 599448 h 599448"/>
                  <a:gd name="connsiteX4" fmla="*/ 0 w 2065585"/>
                  <a:gd name="connsiteY4" fmla="*/ 403860 h 599448"/>
                  <a:gd name="connsiteX0" fmla="*/ 0 w 2065585"/>
                  <a:gd name="connsiteY0" fmla="*/ 403860 h 617506"/>
                  <a:gd name="connsiteX1" fmla="*/ 2050345 w 2065585"/>
                  <a:gd name="connsiteY1" fmla="*/ 0 h 617506"/>
                  <a:gd name="connsiteX2" fmla="*/ 2065585 w 2065585"/>
                  <a:gd name="connsiteY2" fmla="*/ 195204 h 617506"/>
                  <a:gd name="connsiteX3" fmla="*/ 38100 w 2065585"/>
                  <a:gd name="connsiteY3" fmla="*/ 617506 h 617506"/>
                  <a:gd name="connsiteX4" fmla="*/ 0 w 2065585"/>
                  <a:gd name="connsiteY4" fmla="*/ 403860 h 617506"/>
                  <a:gd name="connsiteX0" fmla="*/ 0 w 2065585"/>
                  <a:gd name="connsiteY0" fmla="*/ 337648 h 551294"/>
                  <a:gd name="connsiteX1" fmla="*/ 2065585 w 2065585"/>
                  <a:gd name="connsiteY1" fmla="*/ 0 h 551294"/>
                  <a:gd name="connsiteX2" fmla="*/ 2065585 w 2065585"/>
                  <a:gd name="connsiteY2" fmla="*/ 128992 h 551294"/>
                  <a:gd name="connsiteX3" fmla="*/ 38100 w 2065585"/>
                  <a:gd name="connsiteY3" fmla="*/ 551294 h 551294"/>
                  <a:gd name="connsiteX4" fmla="*/ 0 w 2065585"/>
                  <a:gd name="connsiteY4" fmla="*/ 337648 h 551294"/>
                  <a:gd name="connsiteX0" fmla="*/ 0 w 2065585"/>
                  <a:gd name="connsiteY0" fmla="*/ 325609 h 539255"/>
                  <a:gd name="connsiteX1" fmla="*/ 2065585 w 2065585"/>
                  <a:gd name="connsiteY1" fmla="*/ 0 h 539255"/>
                  <a:gd name="connsiteX2" fmla="*/ 2065585 w 2065585"/>
                  <a:gd name="connsiteY2" fmla="*/ 116953 h 539255"/>
                  <a:gd name="connsiteX3" fmla="*/ 38100 w 2065585"/>
                  <a:gd name="connsiteY3" fmla="*/ 539255 h 539255"/>
                  <a:gd name="connsiteX4" fmla="*/ 0 w 2065585"/>
                  <a:gd name="connsiteY4" fmla="*/ 325609 h 539255"/>
                  <a:gd name="connsiteX0" fmla="*/ 0 w 2073205"/>
                  <a:gd name="connsiteY0" fmla="*/ 325609 h 539255"/>
                  <a:gd name="connsiteX1" fmla="*/ 2065585 w 2073205"/>
                  <a:gd name="connsiteY1" fmla="*/ 0 h 539255"/>
                  <a:gd name="connsiteX2" fmla="*/ 2073205 w 2073205"/>
                  <a:gd name="connsiteY2" fmla="*/ 189185 h 539255"/>
                  <a:gd name="connsiteX3" fmla="*/ 38100 w 2073205"/>
                  <a:gd name="connsiteY3" fmla="*/ 539255 h 539255"/>
                  <a:gd name="connsiteX4" fmla="*/ 0 w 2073205"/>
                  <a:gd name="connsiteY4" fmla="*/ 325609 h 539255"/>
                  <a:gd name="connsiteX0" fmla="*/ 0 w 2100510"/>
                  <a:gd name="connsiteY0" fmla="*/ 330625 h 544271"/>
                  <a:gd name="connsiteX1" fmla="*/ 2100510 w 2100510"/>
                  <a:gd name="connsiteY1" fmla="*/ 0 h 544271"/>
                  <a:gd name="connsiteX2" fmla="*/ 2073205 w 2100510"/>
                  <a:gd name="connsiteY2" fmla="*/ 194201 h 544271"/>
                  <a:gd name="connsiteX3" fmla="*/ 38100 w 2100510"/>
                  <a:gd name="connsiteY3" fmla="*/ 544271 h 544271"/>
                  <a:gd name="connsiteX4" fmla="*/ 0 w 2100510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8100 w 2111305"/>
                  <a:gd name="connsiteY3" fmla="*/ 544271 h 544271"/>
                  <a:gd name="connsiteX4" fmla="*/ 0 w 2111305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175 w 2111305"/>
                  <a:gd name="connsiteY3" fmla="*/ 544271 h 544271"/>
                  <a:gd name="connsiteX4" fmla="*/ 0 w 2111305"/>
                  <a:gd name="connsiteY4" fmla="*/ 330625 h 544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305" h="544271">
                    <a:moveTo>
                      <a:pt x="0" y="330625"/>
                    </a:moveTo>
                    <a:lnTo>
                      <a:pt x="2100510" y="0"/>
                    </a:lnTo>
                    <a:lnTo>
                      <a:pt x="2111305" y="176645"/>
                    </a:lnTo>
                    <a:lnTo>
                      <a:pt x="3175" y="544271"/>
                    </a:lnTo>
                    <a:cubicBezTo>
                      <a:pt x="2117" y="473056"/>
                      <a:pt x="1058" y="401840"/>
                      <a:pt x="0" y="330625"/>
                    </a:cubicBezTo>
                    <a:close/>
                  </a:path>
                </a:pathLst>
              </a:cu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0B8B2EF-F0E4-8C81-7EDE-4C51E118E076}"/>
                </a:ext>
              </a:extLst>
            </p:cNvPr>
            <p:cNvGrpSpPr/>
            <p:nvPr/>
          </p:nvGrpSpPr>
          <p:grpSpPr>
            <a:xfrm>
              <a:off x="5779093" y="4521024"/>
              <a:ext cx="1041234" cy="454368"/>
              <a:chOff x="5723838" y="4338872"/>
              <a:chExt cx="773781" cy="337658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66E15EF7-8DEF-B193-771C-4297BE5218BB}"/>
                  </a:ext>
                </a:extLst>
              </p:cNvPr>
              <p:cNvSpPr/>
              <p:nvPr/>
            </p:nvSpPr>
            <p:spPr>
              <a:xfrm>
                <a:off x="5723838" y="4495078"/>
                <a:ext cx="680137" cy="181452"/>
              </a:xfrm>
              <a:custGeom>
                <a:avLst/>
                <a:gdLst>
                  <a:gd name="connsiteX0" fmla="*/ 0 w 292787"/>
                  <a:gd name="connsiteY0" fmla="*/ 0 h 130652"/>
                  <a:gd name="connsiteX1" fmla="*/ 292787 w 292787"/>
                  <a:gd name="connsiteY1" fmla="*/ 0 h 130652"/>
                  <a:gd name="connsiteX2" fmla="*/ 292787 w 292787"/>
                  <a:gd name="connsiteY2" fmla="*/ 130652 h 130652"/>
                  <a:gd name="connsiteX3" fmla="*/ 0 w 292787"/>
                  <a:gd name="connsiteY3" fmla="*/ 130652 h 130652"/>
                  <a:gd name="connsiteX4" fmla="*/ 0 w 292787"/>
                  <a:gd name="connsiteY4" fmla="*/ 0 h 130652"/>
                  <a:gd name="connsiteX0" fmla="*/ 79375 w 372162"/>
                  <a:gd name="connsiteY0" fmla="*/ 0 h 130652"/>
                  <a:gd name="connsiteX1" fmla="*/ 372162 w 372162"/>
                  <a:gd name="connsiteY1" fmla="*/ 0 h 130652"/>
                  <a:gd name="connsiteX2" fmla="*/ 372162 w 372162"/>
                  <a:gd name="connsiteY2" fmla="*/ 130652 h 130652"/>
                  <a:gd name="connsiteX3" fmla="*/ 0 w 372162"/>
                  <a:gd name="connsiteY3" fmla="*/ 48102 h 130652"/>
                  <a:gd name="connsiteX4" fmla="*/ 79375 w 372162"/>
                  <a:gd name="connsiteY4" fmla="*/ 0 h 130652"/>
                  <a:gd name="connsiteX0" fmla="*/ 79375 w 372162"/>
                  <a:gd name="connsiteY0" fmla="*/ 0 h 146527"/>
                  <a:gd name="connsiteX1" fmla="*/ 372162 w 372162"/>
                  <a:gd name="connsiteY1" fmla="*/ 0 h 146527"/>
                  <a:gd name="connsiteX2" fmla="*/ 330887 w 372162"/>
                  <a:gd name="connsiteY2" fmla="*/ 146527 h 146527"/>
                  <a:gd name="connsiteX3" fmla="*/ 0 w 372162"/>
                  <a:gd name="connsiteY3" fmla="*/ 48102 h 146527"/>
                  <a:gd name="connsiteX4" fmla="*/ 79375 w 372162"/>
                  <a:gd name="connsiteY4" fmla="*/ 0 h 146527"/>
                  <a:gd name="connsiteX0" fmla="*/ 342900 w 372162"/>
                  <a:gd name="connsiteY0" fmla="*/ 0 h 181452"/>
                  <a:gd name="connsiteX1" fmla="*/ 372162 w 372162"/>
                  <a:gd name="connsiteY1" fmla="*/ 34925 h 181452"/>
                  <a:gd name="connsiteX2" fmla="*/ 330887 w 372162"/>
                  <a:gd name="connsiteY2" fmla="*/ 181452 h 181452"/>
                  <a:gd name="connsiteX3" fmla="*/ 0 w 372162"/>
                  <a:gd name="connsiteY3" fmla="*/ 83027 h 181452"/>
                  <a:gd name="connsiteX4" fmla="*/ 342900 w 372162"/>
                  <a:gd name="connsiteY4" fmla="*/ 0 h 181452"/>
                  <a:gd name="connsiteX0" fmla="*/ 342900 w 680137"/>
                  <a:gd name="connsiteY0" fmla="*/ 0 h 181452"/>
                  <a:gd name="connsiteX1" fmla="*/ 680137 w 680137"/>
                  <a:gd name="connsiteY1" fmla="*/ 82550 h 181452"/>
                  <a:gd name="connsiteX2" fmla="*/ 330887 w 680137"/>
                  <a:gd name="connsiteY2" fmla="*/ 181452 h 181452"/>
                  <a:gd name="connsiteX3" fmla="*/ 0 w 680137"/>
                  <a:gd name="connsiteY3" fmla="*/ 83027 h 181452"/>
                  <a:gd name="connsiteX4" fmla="*/ 342900 w 680137"/>
                  <a:gd name="connsiteY4" fmla="*/ 0 h 18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0137" h="181452">
                    <a:moveTo>
                      <a:pt x="342900" y="0"/>
                    </a:moveTo>
                    <a:lnTo>
                      <a:pt x="680137" y="82550"/>
                    </a:lnTo>
                    <a:lnTo>
                      <a:pt x="330887" y="181452"/>
                    </a:lnTo>
                    <a:lnTo>
                      <a:pt x="0" y="8302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C2977178-6801-13D6-D190-736D924E4B6C}"/>
                  </a:ext>
                </a:extLst>
              </p:cNvPr>
              <p:cNvSpPr/>
              <p:nvPr/>
            </p:nvSpPr>
            <p:spPr>
              <a:xfrm>
                <a:off x="6050900" y="4338872"/>
                <a:ext cx="446719" cy="337600"/>
              </a:xfrm>
              <a:custGeom>
                <a:avLst/>
                <a:gdLst>
                  <a:gd name="connsiteX0" fmla="*/ 0 w 309559"/>
                  <a:gd name="connsiteY0" fmla="*/ 0 h 48040"/>
                  <a:gd name="connsiteX1" fmla="*/ 309559 w 309559"/>
                  <a:gd name="connsiteY1" fmla="*/ 0 h 48040"/>
                  <a:gd name="connsiteX2" fmla="*/ 309559 w 309559"/>
                  <a:gd name="connsiteY2" fmla="*/ 48040 h 48040"/>
                  <a:gd name="connsiteX3" fmla="*/ 0 w 309559"/>
                  <a:gd name="connsiteY3" fmla="*/ 48040 h 48040"/>
                  <a:gd name="connsiteX4" fmla="*/ 0 w 309559"/>
                  <a:gd name="connsiteY4" fmla="*/ 0 h 4804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446719 w 446719"/>
                  <a:gd name="connsiteY2" fmla="*/ 4804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29540 w 446719"/>
                  <a:gd name="connsiteY0" fmla="*/ 6858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29540 w 446719"/>
                  <a:gd name="connsiteY4" fmla="*/ 68580 h 337600"/>
                  <a:gd name="connsiteX0" fmla="*/ 104140 w 446719"/>
                  <a:gd name="connsiteY0" fmla="*/ 59055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04140 w 446719"/>
                  <a:gd name="connsiteY4" fmla="*/ 59055 h 33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6719" h="337600">
                    <a:moveTo>
                      <a:pt x="104140" y="59055"/>
                    </a:moveTo>
                    <a:lnTo>
                      <a:pt x="446719" y="0"/>
                    </a:lnTo>
                    <a:lnTo>
                      <a:pt x="370519" y="246160"/>
                    </a:lnTo>
                    <a:lnTo>
                      <a:pt x="0" y="337600"/>
                    </a:lnTo>
                    <a:lnTo>
                      <a:pt x="104140" y="590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248DAB5D-10CE-957B-7FE9-3A5EBB2D7624}"/>
                </a:ext>
              </a:extLst>
            </p:cNvPr>
            <p:cNvSpPr/>
            <p:nvPr/>
          </p:nvSpPr>
          <p:spPr>
            <a:xfrm>
              <a:off x="4765079" y="4919393"/>
              <a:ext cx="538264" cy="2635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D01B82B6-74A5-1DD6-BAB0-0E95428B52F6}"/>
                </a:ext>
              </a:extLst>
            </p:cNvPr>
            <p:cNvSpPr/>
            <p:nvPr/>
          </p:nvSpPr>
          <p:spPr>
            <a:xfrm>
              <a:off x="4765079" y="4843496"/>
              <a:ext cx="538264" cy="2635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6F41E6B1-AE82-89D1-8568-FBF652ABFD87}"/>
                </a:ext>
              </a:extLst>
            </p:cNvPr>
            <p:cNvCxnSpPr/>
            <p:nvPr/>
          </p:nvCxnSpPr>
          <p:spPr>
            <a:xfrm>
              <a:off x="4885861" y="4881094"/>
              <a:ext cx="298756" cy="7438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40EF7EE7-E955-1A27-46CF-4E3D703A6651}"/>
              </a:ext>
            </a:extLst>
          </p:cNvPr>
          <p:cNvGrpSpPr/>
          <p:nvPr/>
        </p:nvGrpSpPr>
        <p:grpSpPr>
          <a:xfrm>
            <a:off x="8188888" y="2537952"/>
            <a:ext cx="817640" cy="1160817"/>
            <a:chOff x="33241" y="1503719"/>
            <a:chExt cx="2006718" cy="2848969"/>
          </a:xfrm>
        </p:grpSpPr>
        <p:sp>
          <p:nvSpPr>
            <p:cNvPr id="160" name="Cloud 159">
              <a:extLst>
                <a:ext uri="{FF2B5EF4-FFF2-40B4-BE49-F238E27FC236}">
                  <a16:creationId xmlns:a16="http://schemas.microsoft.com/office/drawing/2014/main" id="{573DDAB7-894E-26AC-351E-87DB4C319E0D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Trapezoid 160">
              <a:extLst>
                <a:ext uri="{FF2B5EF4-FFF2-40B4-BE49-F238E27FC236}">
                  <a16:creationId xmlns:a16="http://schemas.microsoft.com/office/drawing/2014/main" id="{EC954BEF-FBA3-10F5-CF15-AD7127B0F2E4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Cloud 161">
              <a:extLst>
                <a:ext uri="{FF2B5EF4-FFF2-40B4-BE49-F238E27FC236}">
                  <a16:creationId xmlns:a16="http://schemas.microsoft.com/office/drawing/2014/main" id="{0153F73C-C848-A65C-24EA-59F249BF8BF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Cloud 162">
              <a:extLst>
                <a:ext uri="{FF2B5EF4-FFF2-40B4-BE49-F238E27FC236}">
                  <a16:creationId xmlns:a16="http://schemas.microsoft.com/office/drawing/2014/main" id="{372ED0D1-1166-9891-0E2F-9CB89BEBBCA5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Cloud 163">
              <a:extLst>
                <a:ext uri="{FF2B5EF4-FFF2-40B4-BE49-F238E27FC236}">
                  <a16:creationId xmlns:a16="http://schemas.microsoft.com/office/drawing/2014/main" id="{0FE430F2-E919-BFAA-C4C0-FED35F68916B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E186BAA7-EA43-1FB4-483B-28819ECA450C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E57E285F-5C88-74AF-4CA1-755E34CEEAA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11" name="Flowchart: Decision 212">
                  <a:extLst>
                    <a:ext uri="{FF2B5EF4-FFF2-40B4-BE49-F238E27FC236}">
                      <a16:creationId xmlns:a16="http://schemas.microsoft.com/office/drawing/2014/main" id="{0ADFE401-EDA2-19CE-7923-D0C33E5F16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A2CD3D44-F62A-40A5-EE9C-834566B29BD0}"/>
                    </a:ext>
                  </a:extLst>
                </p:cNvPr>
                <p:cNvCxnSpPr>
                  <a:cxnSpLocks/>
                  <a:stCxn id="211" idx="0"/>
                  <a:endCxn id="21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F09A941C-A3DC-1A4D-AA98-595546B424E2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F928AD0-DD9D-4B6A-B265-56E8F7A122F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5C9B121D-77BF-5EEA-22A1-A78FFB3A4CE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CFAFC2F6-1339-C3A1-7954-C2FFAFA808D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159DD53-0E9A-BDF2-5079-43262067FCDC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4EE7576A-CA46-A0E7-D1E7-CA766DE3017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04" name="Flowchart: Decision 212">
                  <a:extLst>
                    <a:ext uri="{FF2B5EF4-FFF2-40B4-BE49-F238E27FC236}">
                      <a16:creationId xmlns:a16="http://schemas.microsoft.com/office/drawing/2014/main" id="{1B44D1C1-57BF-FE23-0B55-40EB80968A0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09BE2B5B-9D80-3D7D-6140-B0C1CD7E7C22}"/>
                    </a:ext>
                  </a:extLst>
                </p:cNvPr>
                <p:cNvCxnSpPr>
                  <a:cxnSpLocks/>
                  <a:stCxn id="204" idx="0"/>
                  <a:endCxn id="20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EDAD9611-D53E-B4DC-B7E4-DC279159E6F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C691E057-5AE7-00E5-9C7F-260694D2615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84884402-E491-4709-5ABA-EE59A32A6D9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A8B286F5-B4D3-24D9-B8E6-BC57A2B54B2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9EA90907-9406-E942-E319-7B07FBC1AFFC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1717477E-3D32-C0BB-8609-EDFA5105AA7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7" name="Flowchart: Decision 212">
                  <a:extLst>
                    <a:ext uri="{FF2B5EF4-FFF2-40B4-BE49-F238E27FC236}">
                      <a16:creationId xmlns:a16="http://schemas.microsoft.com/office/drawing/2014/main" id="{7A72B898-BE2A-7396-577D-9AD1E80A08A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0EB95332-158B-ECEA-525C-006FC8162FF0}"/>
                    </a:ext>
                  </a:extLst>
                </p:cNvPr>
                <p:cNvCxnSpPr>
                  <a:cxnSpLocks/>
                  <a:stCxn id="197" idx="0"/>
                  <a:endCxn id="19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C9F62DA-7807-0083-926A-D828ED2BE54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3C7CA749-43B2-F07E-8769-CEE5CFF0B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3F43EC99-1ABA-E7F1-DC7C-E50B48059FE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FE54FE0D-F023-9167-3821-A69D2392792F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CE53C50C-EAC3-D3E6-071F-A37F2B108B3E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D02374CD-D5C8-DE42-FE61-7FE3F8AC620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0" name="Flowchart: Decision 212">
                  <a:extLst>
                    <a:ext uri="{FF2B5EF4-FFF2-40B4-BE49-F238E27FC236}">
                      <a16:creationId xmlns:a16="http://schemas.microsoft.com/office/drawing/2014/main" id="{9DA91637-2727-5A37-0D31-A73905C8286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E90291AA-0E87-92DF-29A2-5393BE012D37}"/>
                    </a:ext>
                  </a:extLst>
                </p:cNvPr>
                <p:cNvCxnSpPr>
                  <a:cxnSpLocks/>
                  <a:stCxn id="190" idx="0"/>
                  <a:endCxn id="1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FD6C654D-F318-44F5-B50C-15EDFFC832C1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1F52EA8-CF0F-9C99-AC9C-4DF8CD4B582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7509A5AD-01E0-792A-6ED1-5D5288EE7E4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6176B178-004F-B49A-FAF2-4BECEADC5C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BE6ED04C-FF26-5173-278F-9E63D496D559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1D320CD6-0D36-8D91-CAE1-A2C71E5FC85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83" name="Flowchart: Decision 212">
                  <a:extLst>
                    <a:ext uri="{FF2B5EF4-FFF2-40B4-BE49-F238E27FC236}">
                      <a16:creationId xmlns:a16="http://schemas.microsoft.com/office/drawing/2014/main" id="{8DF0207E-BAD4-76A5-BFB9-410C3073C926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0F8F3D5A-13B5-4330-31C5-94CD86A37874}"/>
                    </a:ext>
                  </a:extLst>
                </p:cNvPr>
                <p:cNvCxnSpPr>
                  <a:cxnSpLocks/>
                  <a:stCxn id="183" idx="0"/>
                  <a:endCxn id="18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51880E5-C37C-7B85-115A-EC7A4A58A8D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78B57AE8-4A11-C759-2D41-02717BA8669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F4686CED-37FE-A929-8C42-1F301BA6A306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4BD43911-B192-579B-605E-8E2DBAB79D3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6930976C-23A4-33A8-C5AD-7E899AA9CDC3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BE944217-E9CF-A88D-64B3-BA891ECC8FC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76" name="Flowchart: Decision 212">
                  <a:extLst>
                    <a:ext uri="{FF2B5EF4-FFF2-40B4-BE49-F238E27FC236}">
                      <a16:creationId xmlns:a16="http://schemas.microsoft.com/office/drawing/2014/main" id="{B5AFCABA-CCE5-A550-6D22-944BD0A01A9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0E1A6DEB-C775-5F64-8CCC-AA73E1736E6F}"/>
                    </a:ext>
                  </a:extLst>
                </p:cNvPr>
                <p:cNvCxnSpPr>
                  <a:cxnSpLocks/>
                  <a:stCxn id="176" idx="0"/>
                  <a:endCxn id="17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C9A6C0C7-23D0-2642-F420-D0A6E302724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4BE08572-BBAB-BBDB-0DFA-81EBC2A7FF7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37199E66-9D93-9E5D-3BDF-D083534C7CC8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CD6D8536-D226-012F-6271-40056E8F1B5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13" name="Cloud 212">
            <a:extLst>
              <a:ext uri="{FF2B5EF4-FFF2-40B4-BE49-F238E27FC236}">
                <a16:creationId xmlns:a16="http://schemas.microsoft.com/office/drawing/2014/main" id="{418C25A7-F373-3B33-40EB-1EBC27C258B2}"/>
              </a:ext>
            </a:extLst>
          </p:cNvPr>
          <p:cNvSpPr/>
          <p:nvPr/>
        </p:nvSpPr>
        <p:spPr>
          <a:xfrm>
            <a:off x="9480604" y="1516750"/>
            <a:ext cx="842683" cy="34852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4" name="Sun 213">
            <a:extLst>
              <a:ext uri="{FF2B5EF4-FFF2-40B4-BE49-F238E27FC236}">
                <a16:creationId xmlns:a16="http://schemas.microsoft.com/office/drawing/2014/main" id="{59C40798-92B2-F18F-B46D-CDC6726021EF}"/>
              </a:ext>
            </a:extLst>
          </p:cNvPr>
          <p:cNvSpPr/>
          <p:nvPr/>
        </p:nvSpPr>
        <p:spPr>
          <a:xfrm>
            <a:off x="8121839" y="1170788"/>
            <a:ext cx="726375" cy="726375"/>
          </a:xfrm>
          <a:prstGeom prst="sun">
            <a:avLst>
              <a:gd name="adj" fmla="val 30889"/>
            </a:avLst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C40160FC-C6AE-CBFE-240E-F231C56487EE}"/>
              </a:ext>
            </a:extLst>
          </p:cNvPr>
          <p:cNvGrpSpPr/>
          <p:nvPr/>
        </p:nvGrpSpPr>
        <p:grpSpPr>
          <a:xfrm>
            <a:off x="9926442" y="2288769"/>
            <a:ext cx="220007" cy="184127"/>
            <a:chOff x="5321614" y="2760725"/>
            <a:chExt cx="1538280" cy="1287414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9000">
                <a:schemeClr val="accent1">
                  <a:lumMod val="20000"/>
                  <a:lumOff val="80000"/>
                </a:schemeClr>
              </a:gs>
              <a:gs pos="46000">
                <a:schemeClr val="accent4">
                  <a:lumMod val="75000"/>
                </a:schemeClr>
              </a:gs>
              <a:gs pos="89381">
                <a:schemeClr val="bg2"/>
              </a:gs>
              <a:gs pos="23000">
                <a:schemeClr val="accent6">
                  <a:lumMod val="75000"/>
                </a:schemeClr>
              </a:gs>
            </a:gsLst>
            <a:lin ang="7800000" scaled="0"/>
          </a:gradFill>
        </p:grpSpPr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AAC0368-BE4C-E10A-FB04-53AAEF6E08E3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00FCBAD9-0B70-8524-4476-262454AAD17C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E069B3-E4A4-73A6-06AB-6F093FE70E71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B5106FCA-8B86-3FF9-3D06-9A57A886499E}"/>
                </a:ext>
              </a:extLst>
            </p:cNvPr>
            <p:cNvCxnSpPr>
              <a:cxnSpLocks/>
              <a:stCxn id="218" idx="2"/>
              <a:endCxn id="218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>
              <a:solidFill>
                <a:srgbClr val="C3B4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ACE65A6-F034-69D9-A40C-0F830FE53F97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0D7736AE-C983-017D-A844-0AF1BB2B67F0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38BD4E22-EC1C-6180-C66D-CF337FE585C6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BA49710-FE43-2D8D-73F3-5318B9B42550}"/>
              </a:ext>
            </a:extLst>
          </p:cNvPr>
          <p:cNvGrpSpPr/>
          <p:nvPr/>
        </p:nvGrpSpPr>
        <p:grpSpPr>
          <a:xfrm>
            <a:off x="7613728" y="884904"/>
            <a:ext cx="3188849" cy="3109278"/>
            <a:chOff x="7890387" y="884904"/>
            <a:chExt cx="3188849" cy="310927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0A03203-1FF1-DD2F-1955-D227F0F35491}"/>
                </a:ext>
              </a:extLst>
            </p:cNvPr>
            <p:cNvSpPr/>
            <p:nvPr/>
          </p:nvSpPr>
          <p:spPr>
            <a:xfrm>
              <a:off x="9327359" y="1266825"/>
              <a:ext cx="169231" cy="25527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0">
              <a:extLst>
                <a:ext uri="{FF2B5EF4-FFF2-40B4-BE49-F238E27FC236}">
                  <a16:creationId xmlns:a16="http://schemas.microsoft.com/office/drawing/2014/main" id="{8481AD0F-5036-C3D9-6223-692868EEDE2A}"/>
                </a:ext>
              </a:extLst>
            </p:cNvPr>
            <p:cNvSpPr/>
            <p:nvPr/>
          </p:nvSpPr>
          <p:spPr>
            <a:xfrm>
              <a:off x="8408861" y="3409141"/>
              <a:ext cx="2530702" cy="546337"/>
            </a:xfrm>
            <a:custGeom>
              <a:avLst/>
              <a:gdLst>
                <a:gd name="connsiteX0" fmla="*/ 0 w 2721202"/>
                <a:gd name="connsiteY0" fmla="*/ 0 h 292100"/>
                <a:gd name="connsiteX1" fmla="*/ 2721202 w 2721202"/>
                <a:gd name="connsiteY1" fmla="*/ 0 h 292100"/>
                <a:gd name="connsiteX2" fmla="*/ 2721202 w 2721202"/>
                <a:gd name="connsiteY2" fmla="*/ 292100 h 292100"/>
                <a:gd name="connsiteX3" fmla="*/ 0 w 2721202"/>
                <a:gd name="connsiteY3" fmla="*/ 292100 h 292100"/>
                <a:gd name="connsiteX4" fmla="*/ 0 w 2721202"/>
                <a:gd name="connsiteY4" fmla="*/ 0 h 292100"/>
                <a:gd name="connsiteX0" fmla="*/ 177800 w 2899002"/>
                <a:gd name="connsiteY0" fmla="*/ 0 h 292100"/>
                <a:gd name="connsiteX1" fmla="*/ 2899002 w 2899002"/>
                <a:gd name="connsiteY1" fmla="*/ 0 h 292100"/>
                <a:gd name="connsiteX2" fmla="*/ 2899002 w 2899002"/>
                <a:gd name="connsiteY2" fmla="*/ 292100 h 292100"/>
                <a:gd name="connsiteX3" fmla="*/ 0 w 2899002"/>
                <a:gd name="connsiteY3" fmla="*/ 63500 h 292100"/>
                <a:gd name="connsiteX4" fmla="*/ 177800 w 2899002"/>
                <a:gd name="connsiteY4" fmla="*/ 0 h 292100"/>
                <a:gd name="connsiteX0" fmla="*/ 177800 w 2899002"/>
                <a:gd name="connsiteY0" fmla="*/ 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0 h 63500"/>
                <a:gd name="connsiteX0" fmla="*/ 177800 w 2899002"/>
                <a:gd name="connsiteY0" fmla="*/ 5080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50800 h 63500"/>
                <a:gd name="connsiteX0" fmla="*/ 120650 w 2899002"/>
                <a:gd name="connsiteY0" fmla="*/ 8854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20650 w 2899002"/>
                <a:gd name="connsiteY4" fmla="*/ 8854 h 63500"/>
                <a:gd name="connsiteX0" fmla="*/ 0 w 2778352"/>
                <a:gd name="connsiteY0" fmla="*/ 8854 h 67495"/>
                <a:gd name="connsiteX1" fmla="*/ 2778352 w 2778352"/>
                <a:gd name="connsiteY1" fmla="*/ 0 h 67495"/>
                <a:gd name="connsiteX2" fmla="*/ 2511652 w 2778352"/>
                <a:gd name="connsiteY2" fmla="*/ 63500 h 67495"/>
                <a:gd name="connsiteX3" fmla="*/ 3175 w 2778352"/>
                <a:gd name="connsiteY3" fmla="*/ 67495 h 67495"/>
                <a:gd name="connsiteX4" fmla="*/ 0 w 2778352"/>
                <a:gd name="connsiteY4" fmla="*/ 8854 h 67495"/>
                <a:gd name="connsiteX0" fmla="*/ 6350 w 2775177"/>
                <a:gd name="connsiteY0" fmla="*/ 2862 h 67495"/>
                <a:gd name="connsiteX1" fmla="*/ 2775177 w 2775177"/>
                <a:gd name="connsiteY1" fmla="*/ 0 h 67495"/>
                <a:gd name="connsiteX2" fmla="*/ 2508477 w 2775177"/>
                <a:gd name="connsiteY2" fmla="*/ 63500 h 67495"/>
                <a:gd name="connsiteX3" fmla="*/ 0 w 2775177"/>
                <a:gd name="connsiteY3" fmla="*/ 67495 h 67495"/>
                <a:gd name="connsiteX4" fmla="*/ 6350 w 2775177"/>
                <a:gd name="connsiteY4" fmla="*/ 2862 h 67495"/>
                <a:gd name="connsiteX0" fmla="*/ 6350 w 2765652"/>
                <a:gd name="connsiteY0" fmla="*/ 22836 h 87469"/>
                <a:gd name="connsiteX1" fmla="*/ 2765652 w 2765652"/>
                <a:gd name="connsiteY1" fmla="*/ 0 h 87469"/>
                <a:gd name="connsiteX2" fmla="*/ 2508477 w 2765652"/>
                <a:gd name="connsiteY2" fmla="*/ 83474 h 87469"/>
                <a:gd name="connsiteX3" fmla="*/ 0 w 2765652"/>
                <a:gd name="connsiteY3" fmla="*/ 87469 h 87469"/>
                <a:gd name="connsiteX4" fmla="*/ 6350 w 2765652"/>
                <a:gd name="connsiteY4" fmla="*/ 22836 h 87469"/>
                <a:gd name="connsiteX0" fmla="*/ 6350 w 2775177"/>
                <a:gd name="connsiteY0" fmla="*/ 22836 h 87469"/>
                <a:gd name="connsiteX1" fmla="*/ 2765652 w 2775177"/>
                <a:gd name="connsiteY1" fmla="*/ 0 h 87469"/>
                <a:gd name="connsiteX2" fmla="*/ 2775177 w 2775177"/>
                <a:gd name="connsiteY2" fmla="*/ 67495 h 87469"/>
                <a:gd name="connsiteX3" fmla="*/ 0 w 2775177"/>
                <a:gd name="connsiteY3" fmla="*/ 87469 h 87469"/>
                <a:gd name="connsiteX4" fmla="*/ 6350 w 2775177"/>
                <a:gd name="connsiteY4" fmla="*/ 22836 h 87469"/>
                <a:gd name="connsiteX0" fmla="*/ 0 w 2806927"/>
                <a:gd name="connsiteY0" fmla="*/ 22836 h 87469"/>
                <a:gd name="connsiteX1" fmla="*/ 2797402 w 2806927"/>
                <a:gd name="connsiteY1" fmla="*/ 0 h 87469"/>
                <a:gd name="connsiteX2" fmla="*/ 2806927 w 2806927"/>
                <a:gd name="connsiteY2" fmla="*/ 67495 h 87469"/>
                <a:gd name="connsiteX3" fmla="*/ 31750 w 2806927"/>
                <a:gd name="connsiteY3" fmla="*/ 87469 h 87469"/>
                <a:gd name="connsiteX4" fmla="*/ 0 w 2806927"/>
                <a:gd name="connsiteY4" fmla="*/ 22836 h 87469"/>
                <a:gd name="connsiteX0" fmla="*/ 6350 w 2813277"/>
                <a:gd name="connsiteY0" fmla="*/ 22836 h 87469"/>
                <a:gd name="connsiteX1" fmla="*/ 2803752 w 2813277"/>
                <a:gd name="connsiteY1" fmla="*/ 0 h 87469"/>
                <a:gd name="connsiteX2" fmla="*/ 2813277 w 2813277"/>
                <a:gd name="connsiteY2" fmla="*/ 67495 h 87469"/>
                <a:gd name="connsiteX3" fmla="*/ 0 w 2813277"/>
                <a:gd name="connsiteY3" fmla="*/ 87469 h 87469"/>
                <a:gd name="connsiteX4" fmla="*/ 6350 w 2813277"/>
                <a:gd name="connsiteY4" fmla="*/ 22836 h 87469"/>
                <a:gd name="connsiteX0" fmla="*/ 6350 w 2803752"/>
                <a:gd name="connsiteY0" fmla="*/ 22836 h 87469"/>
                <a:gd name="connsiteX1" fmla="*/ 2803752 w 2803752"/>
                <a:gd name="connsiteY1" fmla="*/ 0 h 87469"/>
                <a:gd name="connsiteX2" fmla="*/ 2746602 w 2803752"/>
                <a:gd name="connsiteY2" fmla="*/ 71490 h 87469"/>
                <a:gd name="connsiteX3" fmla="*/ 0 w 2803752"/>
                <a:gd name="connsiteY3" fmla="*/ 87469 h 87469"/>
                <a:gd name="connsiteX4" fmla="*/ 6350 w 2803752"/>
                <a:gd name="connsiteY4" fmla="*/ 22836 h 87469"/>
                <a:gd name="connsiteX0" fmla="*/ 6350 w 2756127"/>
                <a:gd name="connsiteY0" fmla="*/ 18841 h 83474"/>
                <a:gd name="connsiteX1" fmla="*/ 2756127 w 2756127"/>
                <a:gd name="connsiteY1" fmla="*/ 0 h 83474"/>
                <a:gd name="connsiteX2" fmla="*/ 2746602 w 2756127"/>
                <a:gd name="connsiteY2" fmla="*/ 67495 h 83474"/>
                <a:gd name="connsiteX3" fmla="*/ 0 w 2756127"/>
                <a:gd name="connsiteY3" fmla="*/ 83474 h 83474"/>
                <a:gd name="connsiteX4" fmla="*/ 6350 w 2756127"/>
                <a:gd name="connsiteY4" fmla="*/ 18841 h 83474"/>
                <a:gd name="connsiteX0" fmla="*/ 6350 w 2746602"/>
                <a:gd name="connsiteY0" fmla="*/ 18841 h 83474"/>
                <a:gd name="connsiteX1" fmla="*/ 2727552 w 2746602"/>
                <a:gd name="connsiteY1" fmla="*/ 0 h 83474"/>
                <a:gd name="connsiteX2" fmla="*/ 2746602 w 2746602"/>
                <a:gd name="connsiteY2" fmla="*/ 67495 h 83474"/>
                <a:gd name="connsiteX3" fmla="*/ 0 w 2746602"/>
                <a:gd name="connsiteY3" fmla="*/ 83474 h 83474"/>
                <a:gd name="connsiteX4" fmla="*/ 6350 w 2746602"/>
                <a:gd name="connsiteY4" fmla="*/ 18841 h 83474"/>
                <a:gd name="connsiteX0" fmla="*/ 6350 w 2727552"/>
                <a:gd name="connsiteY0" fmla="*/ 18841 h 135408"/>
                <a:gd name="connsiteX1" fmla="*/ 2727552 w 2727552"/>
                <a:gd name="connsiteY1" fmla="*/ 0 h 135408"/>
                <a:gd name="connsiteX2" fmla="*/ 2603727 w 2727552"/>
                <a:gd name="connsiteY2" fmla="*/ 135408 h 135408"/>
                <a:gd name="connsiteX3" fmla="*/ 0 w 2727552"/>
                <a:gd name="connsiteY3" fmla="*/ 83474 h 135408"/>
                <a:gd name="connsiteX4" fmla="*/ 6350 w 2727552"/>
                <a:gd name="connsiteY4" fmla="*/ 18841 h 135408"/>
                <a:gd name="connsiteX0" fmla="*/ 6350 w 2641827"/>
                <a:gd name="connsiteY0" fmla="*/ 0 h 116567"/>
                <a:gd name="connsiteX1" fmla="*/ 2641827 w 2641827"/>
                <a:gd name="connsiteY1" fmla="*/ 51069 h 116567"/>
                <a:gd name="connsiteX2" fmla="*/ 2603727 w 2641827"/>
                <a:gd name="connsiteY2" fmla="*/ 116567 h 116567"/>
                <a:gd name="connsiteX3" fmla="*/ 0 w 2641827"/>
                <a:gd name="connsiteY3" fmla="*/ 64633 h 116567"/>
                <a:gd name="connsiteX4" fmla="*/ 6350 w 2641827"/>
                <a:gd name="connsiteY4" fmla="*/ 0 h 116567"/>
                <a:gd name="connsiteX0" fmla="*/ 6350 w 2708502"/>
                <a:gd name="connsiteY0" fmla="*/ 0 h 118564"/>
                <a:gd name="connsiteX1" fmla="*/ 2641827 w 2708502"/>
                <a:gd name="connsiteY1" fmla="*/ 51069 h 118564"/>
                <a:gd name="connsiteX2" fmla="*/ 2708502 w 2708502"/>
                <a:gd name="connsiteY2" fmla="*/ 118564 h 118564"/>
                <a:gd name="connsiteX3" fmla="*/ 0 w 2708502"/>
                <a:gd name="connsiteY3" fmla="*/ 64633 h 118564"/>
                <a:gd name="connsiteX4" fmla="*/ 6350 w 2708502"/>
                <a:gd name="connsiteY4" fmla="*/ 0 h 118564"/>
                <a:gd name="connsiteX0" fmla="*/ 6350 w 2641827"/>
                <a:gd name="connsiteY0" fmla="*/ 0 h 120561"/>
                <a:gd name="connsiteX1" fmla="*/ 2641827 w 2641827"/>
                <a:gd name="connsiteY1" fmla="*/ 51069 h 120561"/>
                <a:gd name="connsiteX2" fmla="*/ 2565627 w 2641827"/>
                <a:gd name="connsiteY2" fmla="*/ 120561 h 120561"/>
                <a:gd name="connsiteX3" fmla="*/ 0 w 2641827"/>
                <a:gd name="connsiteY3" fmla="*/ 64633 h 120561"/>
                <a:gd name="connsiteX4" fmla="*/ 6350 w 2641827"/>
                <a:gd name="connsiteY4" fmla="*/ 0 h 120561"/>
                <a:gd name="connsiteX0" fmla="*/ 6350 w 2565627"/>
                <a:gd name="connsiteY0" fmla="*/ 0 h 120561"/>
                <a:gd name="connsiteX1" fmla="*/ 2546577 w 2565627"/>
                <a:gd name="connsiteY1" fmla="*/ 53066 h 120561"/>
                <a:gd name="connsiteX2" fmla="*/ 2565627 w 2565627"/>
                <a:gd name="connsiteY2" fmla="*/ 120561 h 120561"/>
                <a:gd name="connsiteX3" fmla="*/ 0 w 2565627"/>
                <a:gd name="connsiteY3" fmla="*/ 64633 h 120561"/>
                <a:gd name="connsiteX4" fmla="*/ 6350 w 2565627"/>
                <a:gd name="connsiteY4" fmla="*/ 0 h 120561"/>
                <a:gd name="connsiteX0" fmla="*/ 6350 w 2546577"/>
                <a:gd name="connsiteY0" fmla="*/ 0 h 120561"/>
                <a:gd name="connsiteX1" fmla="*/ 2546577 w 2546577"/>
                <a:gd name="connsiteY1" fmla="*/ 53066 h 120561"/>
                <a:gd name="connsiteX2" fmla="*/ 2546577 w 2546577"/>
                <a:gd name="connsiteY2" fmla="*/ 120561 h 120561"/>
                <a:gd name="connsiteX3" fmla="*/ 0 w 2546577"/>
                <a:gd name="connsiteY3" fmla="*/ 64633 h 120561"/>
                <a:gd name="connsiteX4" fmla="*/ 6350 w 2546577"/>
                <a:gd name="connsiteY4" fmla="*/ 0 h 120561"/>
                <a:gd name="connsiteX0" fmla="*/ 0 w 2597377"/>
                <a:gd name="connsiteY0" fmla="*/ 0 h 118564"/>
                <a:gd name="connsiteX1" fmla="*/ 2597377 w 2597377"/>
                <a:gd name="connsiteY1" fmla="*/ 51069 h 118564"/>
                <a:gd name="connsiteX2" fmla="*/ 2597377 w 2597377"/>
                <a:gd name="connsiteY2" fmla="*/ 118564 h 118564"/>
                <a:gd name="connsiteX3" fmla="*/ 50800 w 2597377"/>
                <a:gd name="connsiteY3" fmla="*/ 62636 h 118564"/>
                <a:gd name="connsiteX4" fmla="*/ 0 w 2597377"/>
                <a:gd name="connsiteY4" fmla="*/ 0 h 118564"/>
                <a:gd name="connsiteX0" fmla="*/ 0 w 2597377"/>
                <a:gd name="connsiteY0" fmla="*/ 0 h 118564"/>
                <a:gd name="connsiteX1" fmla="*/ 2597377 w 2597377"/>
                <a:gd name="connsiteY1" fmla="*/ 51069 h 118564"/>
                <a:gd name="connsiteX2" fmla="*/ 2597377 w 2597377"/>
                <a:gd name="connsiteY2" fmla="*/ 118564 h 118564"/>
                <a:gd name="connsiteX3" fmla="*/ 3175 w 2597377"/>
                <a:gd name="connsiteY3" fmla="*/ 62636 h 118564"/>
                <a:gd name="connsiteX4" fmla="*/ 0 w 2597377"/>
                <a:gd name="connsiteY4" fmla="*/ 0 h 118564"/>
                <a:gd name="connsiteX0" fmla="*/ 0 w 2597377"/>
                <a:gd name="connsiteY0" fmla="*/ 0 h 118564"/>
                <a:gd name="connsiteX1" fmla="*/ 2530702 w 2597377"/>
                <a:gd name="connsiteY1" fmla="*/ 51069 h 118564"/>
                <a:gd name="connsiteX2" fmla="*/ 2597377 w 2597377"/>
                <a:gd name="connsiteY2" fmla="*/ 118564 h 118564"/>
                <a:gd name="connsiteX3" fmla="*/ 3175 w 2597377"/>
                <a:gd name="connsiteY3" fmla="*/ 62636 h 118564"/>
                <a:gd name="connsiteX4" fmla="*/ 0 w 2597377"/>
                <a:gd name="connsiteY4" fmla="*/ 0 h 118564"/>
                <a:gd name="connsiteX0" fmla="*/ 0 w 2530702"/>
                <a:gd name="connsiteY0" fmla="*/ 0 h 114569"/>
                <a:gd name="connsiteX1" fmla="*/ 2530702 w 2530702"/>
                <a:gd name="connsiteY1" fmla="*/ 51069 h 114569"/>
                <a:gd name="connsiteX2" fmla="*/ 2521177 w 2530702"/>
                <a:gd name="connsiteY2" fmla="*/ 114569 h 114569"/>
                <a:gd name="connsiteX3" fmla="*/ 3175 w 2530702"/>
                <a:gd name="connsiteY3" fmla="*/ 62636 h 114569"/>
                <a:gd name="connsiteX4" fmla="*/ 0 w 2530702"/>
                <a:gd name="connsiteY4" fmla="*/ 0 h 11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702" h="114569">
                  <a:moveTo>
                    <a:pt x="0" y="0"/>
                  </a:moveTo>
                  <a:lnTo>
                    <a:pt x="2530702" y="51069"/>
                  </a:lnTo>
                  <a:lnTo>
                    <a:pt x="2521177" y="114569"/>
                  </a:lnTo>
                  <a:lnTo>
                    <a:pt x="3175" y="626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53C862E-D584-6211-2254-4B9064F11187}"/>
                </a:ext>
              </a:extLst>
            </p:cNvPr>
            <p:cNvSpPr/>
            <p:nvPr/>
          </p:nvSpPr>
          <p:spPr>
            <a:xfrm>
              <a:off x="7890387" y="990600"/>
              <a:ext cx="427703" cy="269649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4D4E85-D685-42FF-445E-C92AFBE0BB60}"/>
                </a:ext>
              </a:extLst>
            </p:cNvPr>
            <p:cNvSpPr/>
            <p:nvPr/>
          </p:nvSpPr>
          <p:spPr>
            <a:xfrm>
              <a:off x="7913944" y="3691373"/>
              <a:ext cx="3165292" cy="302809"/>
            </a:xfrm>
            <a:custGeom>
              <a:avLst/>
              <a:gdLst>
                <a:gd name="connsiteX0" fmla="*/ 0 w 2920181"/>
                <a:gd name="connsiteY0" fmla="*/ 0 h 90948"/>
                <a:gd name="connsiteX1" fmla="*/ 2920181 w 2920181"/>
                <a:gd name="connsiteY1" fmla="*/ 0 h 90948"/>
                <a:gd name="connsiteX2" fmla="*/ 2920181 w 2920181"/>
                <a:gd name="connsiteY2" fmla="*/ 90948 h 90948"/>
                <a:gd name="connsiteX3" fmla="*/ 0 w 2920181"/>
                <a:gd name="connsiteY3" fmla="*/ 90948 h 90948"/>
                <a:gd name="connsiteX4" fmla="*/ 0 w 2920181"/>
                <a:gd name="connsiteY4" fmla="*/ 0 h 90948"/>
                <a:gd name="connsiteX0" fmla="*/ 396240 w 3316421"/>
                <a:gd name="connsiteY0" fmla="*/ 0 h 90948"/>
                <a:gd name="connsiteX1" fmla="*/ 3316421 w 3316421"/>
                <a:gd name="connsiteY1" fmla="*/ 0 h 90948"/>
                <a:gd name="connsiteX2" fmla="*/ 3316421 w 3316421"/>
                <a:gd name="connsiteY2" fmla="*/ 90948 h 90948"/>
                <a:gd name="connsiteX3" fmla="*/ 0 w 3316421"/>
                <a:gd name="connsiteY3" fmla="*/ 7128 h 90948"/>
                <a:gd name="connsiteX4" fmla="*/ 396240 w 3316421"/>
                <a:gd name="connsiteY4" fmla="*/ 0 h 90948"/>
                <a:gd name="connsiteX0" fmla="*/ 632460 w 3316421"/>
                <a:gd name="connsiteY0" fmla="*/ 0 h 212868"/>
                <a:gd name="connsiteX1" fmla="*/ 3316421 w 3316421"/>
                <a:gd name="connsiteY1" fmla="*/ 121920 h 212868"/>
                <a:gd name="connsiteX2" fmla="*/ 3316421 w 3316421"/>
                <a:gd name="connsiteY2" fmla="*/ 212868 h 212868"/>
                <a:gd name="connsiteX3" fmla="*/ 0 w 3316421"/>
                <a:gd name="connsiteY3" fmla="*/ 129048 h 212868"/>
                <a:gd name="connsiteX4" fmla="*/ 632460 w 3316421"/>
                <a:gd name="connsiteY4" fmla="*/ 0 h 212868"/>
                <a:gd name="connsiteX0" fmla="*/ 441960 w 3316421"/>
                <a:gd name="connsiteY0" fmla="*/ 0 h 136668"/>
                <a:gd name="connsiteX1" fmla="*/ 3316421 w 3316421"/>
                <a:gd name="connsiteY1" fmla="*/ 45720 h 136668"/>
                <a:gd name="connsiteX2" fmla="*/ 3316421 w 3316421"/>
                <a:gd name="connsiteY2" fmla="*/ 136668 h 136668"/>
                <a:gd name="connsiteX3" fmla="*/ 0 w 3316421"/>
                <a:gd name="connsiteY3" fmla="*/ 52848 h 136668"/>
                <a:gd name="connsiteX4" fmla="*/ 441960 w 3316421"/>
                <a:gd name="connsiteY4" fmla="*/ 0 h 136668"/>
                <a:gd name="connsiteX0" fmla="*/ 449580 w 3316421"/>
                <a:gd name="connsiteY0" fmla="*/ 0 h 113808"/>
                <a:gd name="connsiteX1" fmla="*/ 3316421 w 3316421"/>
                <a:gd name="connsiteY1" fmla="*/ 22860 h 113808"/>
                <a:gd name="connsiteX2" fmla="*/ 3316421 w 3316421"/>
                <a:gd name="connsiteY2" fmla="*/ 113808 h 113808"/>
                <a:gd name="connsiteX3" fmla="*/ 0 w 3316421"/>
                <a:gd name="connsiteY3" fmla="*/ 29988 h 113808"/>
                <a:gd name="connsiteX4" fmla="*/ 449580 w 3316421"/>
                <a:gd name="connsiteY4" fmla="*/ 0 h 113808"/>
                <a:gd name="connsiteX0" fmla="*/ 449580 w 3316421"/>
                <a:gd name="connsiteY0" fmla="*/ 7620 h 121428"/>
                <a:gd name="connsiteX1" fmla="*/ 3133541 w 3316421"/>
                <a:gd name="connsiteY1" fmla="*/ 0 h 121428"/>
                <a:gd name="connsiteX2" fmla="*/ 3316421 w 3316421"/>
                <a:gd name="connsiteY2" fmla="*/ 121428 h 121428"/>
                <a:gd name="connsiteX3" fmla="*/ 0 w 3316421"/>
                <a:gd name="connsiteY3" fmla="*/ 37608 h 121428"/>
                <a:gd name="connsiteX4" fmla="*/ 449580 w 3316421"/>
                <a:gd name="connsiteY4" fmla="*/ 7620 h 121428"/>
                <a:gd name="connsiteX0" fmla="*/ 449580 w 3133541"/>
                <a:gd name="connsiteY0" fmla="*/ 7620 h 37608"/>
                <a:gd name="connsiteX1" fmla="*/ 3133541 w 3133541"/>
                <a:gd name="connsiteY1" fmla="*/ 0 h 37608"/>
                <a:gd name="connsiteX2" fmla="*/ 2714441 w 3133541"/>
                <a:gd name="connsiteY2" fmla="*/ 29988 h 37608"/>
                <a:gd name="connsiteX3" fmla="*/ 0 w 3133541"/>
                <a:gd name="connsiteY3" fmla="*/ 37608 h 37608"/>
                <a:gd name="connsiteX4" fmla="*/ 449580 w 3133541"/>
                <a:gd name="connsiteY4" fmla="*/ 7620 h 37608"/>
                <a:gd name="connsiteX0" fmla="*/ 396968 w 3080929"/>
                <a:gd name="connsiteY0" fmla="*/ 7620 h 29988"/>
                <a:gd name="connsiteX1" fmla="*/ 3080929 w 3080929"/>
                <a:gd name="connsiteY1" fmla="*/ 0 h 29988"/>
                <a:gd name="connsiteX2" fmla="*/ 2661829 w 3080929"/>
                <a:gd name="connsiteY2" fmla="*/ 29988 h 29988"/>
                <a:gd name="connsiteX3" fmla="*/ 0 w 3080929"/>
                <a:gd name="connsiteY3" fmla="*/ 8775 h 29988"/>
                <a:gd name="connsiteX4" fmla="*/ 396968 w 3080929"/>
                <a:gd name="connsiteY4" fmla="*/ 7620 h 29988"/>
                <a:gd name="connsiteX0" fmla="*/ 396968 w 3278226"/>
                <a:gd name="connsiteY0" fmla="*/ 0 h 26227"/>
                <a:gd name="connsiteX1" fmla="*/ 3278226 w 3278226"/>
                <a:gd name="connsiteY1" fmla="*/ 26227 h 26227"/>
                <a:gd name="connsiteX2" fmla="*/ 2661829 w 3278226"/>
                <a:gd name="connsiteY2" fmla="*/ 22368 h 26227"/>
                <a:gd name="connsiteX3" fmla="*/ 0 w 3278226"/>
                <a:gd name="connsiteY3" fmla="*/ 1155 h 26227"/>
                <a:gd name="connsiteX4" fmla="*/ 396968 w 3278226"/>
                <a:gd name="connsiteY4" fmla="*/ 0 h 26227"/>
                <a:gd name="connsiteX0" fmla="*/ 396968 w 3278226"/>
                <a:gd name="connsiteY0" fmla="*/ 0 h 29890"/>
                <a:gd name="connsiteX1" fmla="*/ 3278226 w 3278226"/>
                <a:gd name="connsiteY1" fmla="*/ 26227 h 29890"/>
                <a:gd name="connsiteX2" fmla="*/ 2898585 w 3278226"/>
                <a:gd name="connsiteY2" fmla="*/ 29890 h 29890"/>
                <a:gd name="connsiteX3" fmla="*/ 0 w 3278226"/>
                <a:gd name="connsiteY3" fmla="*/ 1155 h 29890"/>
                <a:gd name="connsiteX4" fmla="*/ 396968 w 3278226"/>
                <a:gd name="connsiteY4" fmla="*/ 0 h 2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8226" h="29890">
                  <a:moveTo>
                    <a:pt x="396968" y="0"/>
                  </a:moveTo>
                  <a:lnTo>
                    <a:pt x="3278226" y="26227"/>
                  </a:lnTo>
                  <a:lnTo>
                    <a:pt x="2898585" y="29890"/>
                  </a:lnTo>
                  <a:lnTo>
                    <a:pt x="0" y="1155"/>
                  </a:lnTo>
                  <a:lnTo>
                    <a:pt x="39696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ED079E-00C4-924C-DFEE-4963B38843D7}"/>
                </a:ext>
              </a:extLst>
            </p:cNvPr>
            <p:cNvSpPr/>
            <p:nvPr/>
          </p:nvSpPr>
          <p:spPr>
            <a:xfrm>
              <a:off x="8260394" y="899679"/>
              <a:ext cx="2746602" cy="398057"/>
            </a:xfrm>
            <a:custGeom>
              <a:avLst/>
              <a:gdLst>
                <a:gd name="connsiteX0" fmla="*/ 0 w 2721202"/>
                <a:gd name="connsiteY0" fmla="*/ 0 h 292100"/>
                <a:gd name="connsiteX1" fmla="*/ 2721202 w 2721202"/>
                <a:gd name="connsiteY1" fmla="*/ 0 h 292100"/>
                <a:gd name="connsiteX2" fmla="*/ 2721202 w 2721202"/>
                <a:gd name="connsiteY2" fmla="*/ 292100 h 292100"/>
                <a:gd name="connsiteX3" fmla="*/ 0 w 2721202"/>
                <a:gd name="connsiteY3" fmla="*/ 292100 h 292100"/>
                <a:gd name="connsiteX4" fmla="*/ 0 w 2721202"/>
                <a:gd name="connsiteY4" fmla="*/ 0 h 292100"/>
                <a:gd name="connsiteX0" fmla="*/ 177800 w 2899002"/>
                <a:gd name="connsiteY0" fmla="*/ 0 h 292100"/>
                <a:gd name="connsiteX1" fmla="*/ 2899002 w 2899002"/>
                <a:gd name="connsiteY1" fmla="*/ 0 h 292100"/>
                <a:gd name="connsiteX2" fmla="*/ 2899002 w 2899002"/>
                <a:gd name="connsiteY2" fmla="*/ 292100 h 292100"/>
                <a:gd name="connsiteX3" fmla="*/ 0 w 2899002"/>
                <a:gd name="connsiteY3" fmla="*/ 63500 h 292100"/>
                <a:gd name="connsiteX4" fmla="*/ 177800 w 2899002"/>
                <a:gd name="connsiteY4" fmla="*/ 0 h 292100"/>
                <a:gd name="connsiteX0" fmla="*/ 177800 w 2899002"/>
                <a:gd name="connsiteY0" fmla="*/ 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0 h 63500"/>
                <a:gd name="connsiteX0" fmla="*/ 177800 w 2899002"/>
                <a:gd name="connsiteY0" fmla="*/ 5080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50800 h 63500"/>
                <a:gd name="connsiteX0" fmla="*/ 120650 w 2899002"/>
                <a:gd name="connsiteY0" fmla="*/ 8854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20650 w 2899002"/>
                <a:gd name="connsiteY4" fmla="*/ 8854 h 63500"/>
                <a:gd name="connsiteX0" fmla="*/ 0 w 2778352"/>
                <a:gd name="connsiteY0" fmla="*/ 8854 h 67495"/>
                <a:gd name="connsiteX1" fmla="*/ 2778352 w 2778352"/>
                <a:gd name="connsiteY1" fmla="*/ 0 h 67495"/>
                <a:gd name="connsiteX2" fmla="*/ 2511652 w 2778352"/>
                <a:gd name="connsiteY2" fmla="*/ 63500 h 67495"/>
                <a:gd name="connsiteX3" fmla="*/ 3175 w 2778352"/>
                <a:gd name="connsiteY3" fmla="*/ 67495 h 67495"/>
                <a:gd name="connsiteX4" fmla="*/ 0 w 2778352"/>
                <a:gd name="connsiteY4" fmla="*/ 8854 h 67495"/>
                <a:gd name="connsiteX0" fmla="*/ 6350 w 2775177"/>
                <a:gd name="connsiteY0" fmla="*/ 2862 h 67495"/>
                <a:gd name="connsiteX1" fmla="*/ 2775177 w 2775177"/>
                <a:gd name="connsiteY1" fmla="*/ 0 h 67495"/>
                <a:gd name="connsiteX2" fmla="*/ 2508477 w 2775177"/>
                <a:gd name="connsiteY2" fmla="*/ 63500 h 67495"/>
                <a:gd name="connsiteX3" fmla="*/ 0 w 2775177"/>
                <a:gd name="connsiteY3" fmla="*/ 67495 h 67495"/>
                <a:gd name="connsiteX4" fmla="*/ 6350 w 2775177"/>
                <a:gd name="connsiteY4" fmla="*/ 2862 h 67495"/>
                <a:gd name="connsiteX0" fmla="*/ 6350 w 2765652"/>
                <a:gd name="connsiteY0" fmla="*/ 22836 h 87469"/>
                <a:gd name="connsiteX1" fmla="*/ 2765652 w 2765652"/>
                <a:gd name="connsiteY1" fmla="*/ 0 h 87469"/>
                <a:gd name="connsiteX2" fmla="*/ 2508477 w 2765652"/>
                <a:gd name="connsiteY2" fmla="*/ 83474 h 87469"/>
                <a:gd name="connsiteX3" fmla="*/ 0 w 2765652"/>
                <a:gd name="connsiteY3" fmla="*/ 87469 h 87469"/>
                <a:gd name="connsiteX4" fmla="*/ 6350 w 2765652"/>
                <a:gd name="connsiteY4" fmla="*/ 22836 h 87469"/>
                <a:gd name="connsiteX0" fmla="*/ 6350 w 2775177"/>
                <a:gd name="connsiteY0" fmla="*/ 22836 h 87469"/>
                <a:gd name="connsiteX1" fmla="*/ 2765652 w 2775177"/>
                <a:gd name="connsiteY1" fmla="*/ 0 h 87469"/>
                <a:gd name="connsiteX2" fmla="*/ 2775177 w 2775177"/>
                <a:gd name="connsiteY2" fmla="*/ 67495 h 87469"/>
                <a:gd name="connsiteX3" fmla="*/ 0 w 2775177"/>
                <a:gd name="connsiteY3" fmla="*/ 87469 h 87469"/>
                <a:gd name="connsiteX4" fmla="*/ 6350 w 2775177"/>
                <a:gd name="connsiteY4" fmla="*/ 22836 h 87469"/>
                <a:gd name="connsiteX0" fmla="*/ 0 w 2806927"/>
                <a:gd name="connsiteY0" fmla="*/ 22836 h 87469"/>
                <a:gd name="connsiteX1" fmla="*/ 2797402 w 2806927"/>
                <a:gd name="connsiteY1" fmla="*/ 0 h 87469"/>
                <a:gd name="connsiteX2" fmla="*/ 2806927 w 2806927"/>
                <a:gd name="connsiteY2" fmla="*/ 67495 h 87469"/>
                <a:gd name="connsiteX3" fmla="*/ 31750 w 2806927"/>
                <a:gd name="connsiteY3" fmla="*/ 87469 h 87469"/>
                <a:gd name="connsiteX4" fmla="*/ 0 w 2806927"/>
                <a:gd name="connsiteY4" fmla="*/ 22836 h 87469"/>
                <a:gd name="connsiteX0" fmla="*/ 6350 w 2813277"/>
                <a:gd name="connsiteY0" fmla="*/ 22836 h 87469"/>
                <a:gd name="connsiteX1" fmla="*/ 2803752 w 2813277"/>
                <a:gd name="connsiteY1" fmla="*/ 0 h 87469"/>
                <a:gd name="connsiteX2" fmla="*/ 2813277 w 2813277"/>
                <a:gd name="connsiteY2" fmla="*/ 67495 h 87469"/>
                <a:gd name="connsiteX3" fmla="*/ 0 w 2813277"/>
                <a:gd name="connsiteY3" fmla="*/ 87469 h 87469"/>
                <a:gd name="connsiteX4" fmla="*/ 6350 w 2813277"/>
                <a:gd name="connsiteY4" fmla="*/ 22836 h 87469"/>
                <a:gd name="connsiteX0" fmla="*/ 6350 w 2803752"/>
                <a:gd name="connsiteY0" fmla="*/ 22836 h 87469"/>
                <a:gd name="connsiteX1" fmla="*/ 2803752 w 2803752"/>
                <a:gd name="connsiteY1" fmla="*/ 0 h 87469"/>
                <a:gd name="connsiteX2" fmla="*/ 2746602 w 2803752"/>
                <a:gd name="connsiteY2" fmla="*/ 71490 h 87469"/>
                <a:gd name="connsiteX3" fmla="*/ 0 w 2803752"/>
                <a:gd name="connsiteY3" fmla="*/ 87469 h 87469"/>
                <a:gd name="connsiteX4" fmla="*/ 6350 w 2803752"/>
                <a:gd name="connsiteY4" fmla="*/ 22836 h 87469"/>
                <a:gd name="connsiteX0" fmla="*/ 6350 w 2756127"/>
                <a:gd name="connsiteY0" fmla="*/ 18841 h 83474"/>
                <a:gd name="connsiteX1" fmla="*/ 2756127 w 2756127"/>
                <a:gd name="connsiteY1" fmla="*/ 0 h 83474"/>
                <a:gd name="connsiteX2" fmla="*/ 2746602 w 2756127"/>
                <a:gd name="connsiteY2" fmla="*/ 67495 h 83474"/>
                <a:gd name="connsiteX3" fmla="*/ 0 w 2756127"/>
                <a:gd name="connsiteY3" fmla="*/ 83474 h 83474"/>
                <a:gd name="connsiteX4" fmla="*/ 6350 w 2756127"/>
                <a:gd name="connsiteY4" fmla="*/ 18841 h 83474"/>
                <a:gd name="connsiteX0" fmla="*/ 6350 w 2746602"/>
                <a:gd name="connsiteY0" fmla="*/ 18841 h 83474"/>
                <a:gd name="connsiteX1" fmla="*/ 2727552 w 2746602"/>
                <a:gd name="connsiteY1" fmla="*/ 0 h 83474"/>
                <a:gd name="connsiteX2" fmla="*/ 2746602 w 2746602"/>
                <a:gd name="connsiteY2" fmla="*/ 67495 h 83474"/>
                <a:gd name="connsiteX3" fmla="*/ 0 w 2746602"/>
                <a:gd name="connsiteY3" fmla="*/ 83474 h 83474"/>
                <a:gd name="connsiteX4" fmla="*/ 6350 w 2746602"/>
                <a:gd name="connsiteY4" fmla="*/ 18841 h 83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6602" h="83474">
                  <a:moveTo>
                    <a:pt x="6350" y="18841"/>
                  </a:moveTo>
                  <a:lnTo>
                    <a:pt x="2727552" y="0"/>
                  </a:lnTo>
                  <a:lnTo>
                    <a:pt x="2746602" y="67495"/>
                  </a:lnTo>
                  <a:lnTo>
                    <a:pt x="0" y="83474"/>
                  </a:lnTo>
                  <a:lnTo>
                    <a:pt x="6350" y="18841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5F83941-4089-940C-F8FD-52F40863EBD7}"/>
                </a:ext>
              </a:extLst>
            </p:cNvPr>
            <p:cNvSpPr/>
            <p:nvPr/>
          </p:nvSpPr>
          <p:spPr>
            <a:xfrm>
              <a:off x="8258915" y="1281195"/>
              <a:ext cx="169231" cy="242027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11E2997-2018-57CE-5AA9-681691A690B5}"/>
                </a:ext>
              </a:extLst>
            </p:cNvPr>
            <p:cNvSpPr/>
            <p:nvPr/>
          </p:nvSpPr>
          <p:spPr>
            <a:xfrm>
              <a:off x="10595814" y="899679"/>
              <a:ext cx="239105" cy="303621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998C8AE-553C-5660-BB18-6BF3391DAB11}"/>
                </a:ext>
              </a:extLst>
            </p:cNvPr>
            <p:cNvSpPr/>
            <p:nvPr/>
          </p:nvSpPr>
          <p:spPr>
            <a:xfrm>
              <a:off x="10611589" y="884904"/>
              <a:ext cx="427703" cy="30901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3A7171-65C6-2FCE-3C59-62D2E09117F2}"/>
                </a:ext>
              </a:extLst>
            </p:cNvPr>
            <p:cNvSpPr/>
            <p:nvPr/>
          </p:nvSpPr>
          <p:spPr>
            <a:xfrm>
              <a:off x="9289956" y="1200611"/>
              <a:ext cx="169231" cy="25527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A834C4A5-C4FC-C489-7886-F9AF6AE33A43}"/>
              </a:ext>
            </a:extLst>
          </p:cNvPr>
          <p:cNvGrpSpPr/>
          <p:nvPr/>
        </p:nvGrpSpPr>
        <p:grpSpPr>
          <a:xfrm flipH="1">
            <a:off x="8169145" y="3067870"/>
            <a:ext cx="2094087" cy="3453830"/>
            <a:chOff x="157619" y="7309880"/>
            <a:chExt cx="2687405" cy="4432406"/>
          </a:xfrm>
        </p:grpSpPr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CE6DB538-E93D-212B-F519-68BA6BA24FF7}"/>
                </a:ext>
              </a:extLst>
            </p:cNvPr>
            <p:cNvSpPr/>
            <p:nvPr/>
          </p:nvSpPr>
          <p:spPr>
            <a:xfrm rot="501063">
              <a:off x="169154" y="7309880"/>
              <a:ext cx="2536874" cy="2261467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F636DA9D-0EBE-E709-47FD-C75F28136AEA}"/>
                </a:ext>
              </a:extLst>
            </p:cNvPr>
            <p:cNvGrpSpPr/>
            <p:nvPr/>
          </p:nvGrpSpPr>
          <p:grpSpPr>
            <a:xfrm>
              <a:off x="157619" y="7374544"/>
              <a:ext cx="2687405" cy="4367742"/>
              <a:chOff x="157619" y="7374544"/>
              <a:chExt cx="2687405" cy="4367742"/>
            </a:xfrm>
          </p:grpSpPr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4FBF80C4-C0B8-18C7-F079-EA1B4A8786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54493" y="9879025"/>
                <a:ext cx="40461" cy="180764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67862258-ED68-1D68-FCA0-04D332A1A6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6855" y="10190154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6D2AFD72-1A22-58BA-15F4-A708CC7A8462}"/>
                  </a:ext>
                </a:extLst>
              </p:cNvPr>
              <p:cNvSpPr/>
              <p:nvPr/>
            </p:nvSpPr>
            <p:spPr>
              <a:xfrm>
                <a:off x="308150" y="7845992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6A22EC20-D4CE-F0A2-123C-3201378DA2E0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9" name="Rectangle: Top Corners Rounded 148">
                <a:extLst>
                  <a:ext uri="{FF2B5EF4-FFF2-40B4-BE49-F238E27FC236}">
                    <a16:creationId xmlns:a16="http://schemas.microsoft.com/office/drawing/2014/main" id="{B173BCE4-553A-1ABF-FDEB-557FA7527502}"/>
                  </a:ext>
                </a:extLst>
              </p:cNvPr>
              <p:cNvSpPr/>
              <p:nvPr/>
            </p:nvSpPr>
            <p:spPr>
              <a:xfrm>
                <a:off x="1521342" y="11374990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" name="Rectangle: Top Corners Rounded 149">
                <a:extLst>
                  <a:ext uri="{FF2B5EF4-FFF2-40B4-BE49-F238E27FC236}">
                    <a16:creationId xmlns:a16="http://schemas.microsoft.com/office/drawing/2014/main" id="{038F02BD-3647-DDC2-A4C3-7B18FE39CB39}"/>
                  </a:ext>
                </a:extLst>
              </p:cNvPr>
              <p:cNvSpPr/>
              <p:nvPr/>
            </p:nvSpPr>
            <p:spPr>
              <a:xfrm>
                <a:off x="1316985" y="11541976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9D1EDF2-B948-E36E-66BE-9AC9871B0792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8208BC31-BAD5-F78F-EFDD-25233210FD72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818D4F4B-D89F-9426-8F45-1B7AF8679A77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328EFC2A-39AE-7849-117A-F5433A1DE5BE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6737AA49-2F6A-4C2D-FF0C-D3E8C0E9ED18}"/>
                  </a:ext>
                </a:extLst>
              </p:cNvPr>
              <p:cNvSpPr/>
              <p:nvPr/>
            </p:nvSpPr>
            <p:spPr>
              <a:xfrm rot="20734271">
                <a:off x="157619" y="7580612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F9783F1E-7A50-F40D-9193-D4BF09F7446A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57" name="emojimouth">
            <a:hlinkClick r:id="" action="ppaction://media"/>
            <a:extLst>
              <a:ext uri="{FF2B5EF4-FFF2-40B4-BE49-F238E27FC236}">
                <a16:creationId xmlns:a16="http://schemas.microsoft.com/office/drawing/2014/main" id="{D19B59F8-1F10-9A86-9C24-ED375EDE715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>
            <a:off x="5229768" y="4346812"/>
            <a:ext cx="190713" cy="13952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E144FFBF-F529-D257-C2FD-E2566A04193E}"/>
              </a:ext>
            </a:extLst>
          </p:cNvPr>
          <p:cNvSpPr/>
          <p:nvPr/>
        </p:nvSpPr>
        <p:spPr>
          <a:xfrm>
            <a:off x="8797279" y="4850007"/>
            <a:ext cx="156873" cy="49653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D10B2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7B1C258-6E39-070D-A347-BD73102E5190}"/>
              </a:ext>
            </a:extLst>
          </p:cNvPr>
          <p:cNvSpPr/>
          <p:nvPr/>
        </p:nvSpPr>
        <p:spPr>
          <a:xfrm rot="18394712">
            <a:off x="8939757" y="4804902"/>
            <a:ext cx="770682" cy="351083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AIVoiceGenerator_com_27-12-2024T22_49_42_ Ashley">
            <a:hlinkClick r:id="" action="ppaction://media"/>
            <a:extLst>
              <a:ext uri="{FF2B5EF4-FFF2-40B4-BE49-F238E27FC236}">
                <a16:creationId xmlns:a16="http://schemas.microsoft.com/office/drawing/2014/main" id="{2140FD90-CABF-2F56-62A8-C37EF922602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F63FF181-05BF-FB39-F85B-91725F02953B}"/>
              </a:ext>
            </a:extLst>
          </p:cNvPr>
          <p:cNvGrpSpPr/>
          <p:nvPr/>
        </p:nvGrpSpPr>
        <p:grpSpPr>
          <a:xfrm>
            <a:off x="272463" y="2097700"/>
            <a:ext cx="5387049" cy="556184"/>
            <a:chOff x="62134" y="2192195"/>
            <a:chExt cx="5387049" cy="556184"/>
          </a:xfrm>
        </p:grpSpPr>
        <p:sp>
          <p:nvSpPr>
            <p:cNvPr id="20" name="Rectangle 23">
              <a:extLst>
                <a:ext uri="{FF2B5EF4-FFF2-40B4-BE49-F238E27FC236}">
                  <a16:creationId xmlns:a16="http://schemas.microsoft.com/office/drawing/2014/main" id="{4F094435-DF9D-F7B3-8D66-B2F1C9961D0A}"/>
                </a:ext>
              </a:extLst>
            </p:cNvPr>
            <p:cNvSpPr/>
            <p:nvPr/>
          </p:nvSpPr>
          <p:spPr>
            <a:xfrm rot="16047411" flipH="1">
              <a:off x="2663112" y="-37693"/>
              <a:ext cx="185094" cy="5387049"/>
            </a:xfrm>
            <a:custGeom>
              <a:avLst/>
              <a:gdLst>
                <a:gd name="connsiteX0" fmla="*/ 0 w 79533"/>
                <a:gd name="connsiteY0" fmla="*/ 0 h 5399057"/>
                <a:gd name="connsiteX1" fmla="*/ 79533 w 79533"/>
                <a:gd name="connsiteY1" fmla="*/ 0 h 5399057"/>
                <a:gd name="connsiteX2" fmla="*/ 79533 w 79533"/>
                <a:gd name="connsiteY2" fmla="*/ 5399057 h 5399057"/>
                <a:gd name="connsiteX3" fmla="*/ 0 w 79533"/>
                <a:gd name="connsiteY3" fmla="*/ 5399057 h 5399057"/>
                <a:gd name="connsiteX4" fmla="*/ 0 w 79533"/>
                <a:gd name="connsiteY4" fmla="*/ 0 h 5399057"/>
                <a:gd name="connsiteX0" fmla="*/ 0 w 155320"/>
                <a:gd name="connsiteY0" fmla="*/ 10993 h 5399057"/>
                <a:gd name="connsiteX1" fmla="*/ 155320 w 155320"/>
                <a:gd name="connsiteY1" fmla="*/ 0 h 5399057"/>
                <a:gd name="connsiteX2" fmla="*/ 155320 w 155320"/>
                <a:gd name="connsiteY2" fmla="*/ 5399057 h 5399057"/>
                <a:gd name="connsiteX3" fmla="*/ 75787 w 155320"/>
                <a:gd name="connsiteY3" fmla="*/ 5399057 h 5399057"/>
                <a:gd name="connsiteX4" fmla="*/ 0 w 155320"/>
                <a:gd name="connsiteY4" fmla="*/ 10993 h 5399057"/>
                <a:gd name="connsiteX0" fmla="*/ 0 w 155320"/>
                <a:gd name="connsiteY0" fmla="*/ 0 h 5388064"/>
                <a:gd name="connsiteX1" fmla="*/ 79533 w 155320"/>
                <a:gd name="connsiteY1" fmla="*/ 1 h 5388064"/>
                <a:gd name="connsiteX2" fmla="*/ 155320 w 155320"/>
                <a:gd name="connsiteY2" fmla="*/ 5388064 h 5388064"/>
                <a:gd name="connsiteX3" fmla="*/ 75787 w 155320"/>
                <a:gd name="connsiteY3" fmla="*/ 5388064 h 5388064"/>
                <a:gd name="connsiteX4" fmla="*/ 0 w 155320"/>
                <a:gd name="connsiteY4" fmla="*/ 0 h 5388064"/>
                <a:gd name="connsiteX0" fmla="*/ 0 w 185094"/>
                <a:gd name="connsiteY0" fmla="*/ 16576 h 5388063"/>
                <a:gd name="connsiteX1" fmla="*/ 109307 w 185094"/>
                <a:gd name="connsiteY1" fmla="*/ 0 h 5388063"/>
                <a:gd name="connsiteX2" fmla="*/ 185094 w 185094"/>
                <a:gd name="connsiteY2" fmla="*/ 5388063 h 5388063"/>
                <a:gd name="connsiteX3" fmla="*/ 105561 w 185094"/>
                <a:gd name="connsiteY3" fmla="*/ 5388063 h 5388063"/>
                <a:gd name="connsiteX4" fmla="*/ 0 w 185094"/>
                <a:gd name="connsiteY4" fmla="*/ 16576 h 5388063"/>
                <a:gd name="connsiteX0" fmla="*/ 0 w 185094"/>
                <a:gd name="connsiteY0" fmla="*/ 15562 h 5387049"/>
                <a:gd name="connsiteX1" fmla="*/ 86469 w 185094"/>
                <a:gd name="connsiteY1" fmla="*/ 0 h 5387049"/>
                <a:gd name="connsiteX2" fmla="*/ 185094 w 185094"/>
                <a:gd name="connsiteY2" fmla="*/ 5387049 h 5387049"/>
                <a:gd name="connsiteX3" fmla="*/ 105561 w 185094"/>
                <a:gd name="connsiteY3" fmla="*/ 5387049 h 5387049"/>
                <a:gd name="connsiteX4" fmla="*/ 0 w 185094"/>
                <a:gd name="connsiteY4" fmla="*/ 15562 h 53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94" h="5387049">
                  <a:moveTo>
                    <a:pt x="0" y="15562"/>
                  </a:moveTo>
                  <a:lnTo>
                    <a:pt x="86469" y="0"/>
                  </a:lnTo>
                  <a:lnTo>
                    <a:pt x="185094" y="5387049"/>
                  </a:lnTo>
                  <a:lnTo>
                    <a:pt x="105561" y="5387049"/>
                  </a:lnTo>
                  <a:lnTo>
                    <a:pt x="0" y="15562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00E2CEF-F646-399A-116E-1FE053765221}"/>
                </a:ext>
              </a:extLst>
            </p:cNvPr>
            <p:cNvSpPr/>
            <p:nvPr/>
          </p:nvSpPr>
          <p:spPr>
            <a:xfrm rot="5400000">
              <a:off x="3458798" y="1911042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E98E0B0-710B-626C-DA5A-FC3D31B530F7}"/>
                </a:ext>
              </a:extLst>
            </p:cNvPr>
            <p:cNvSpPr/>
            <p:nvPr/>
          </p:nvSpPr>
          <p:spPr>
            <a:xfrm rot="5400000">
              <a:off x="3404983" y="1722941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7C29940-5B83-0640-1D3D-3B0F2A5009D5}"/>
                </a:ext>
              </a:extLst>
            </p:cNvPr>
            <p:cNvSpPr/>
            <p:nvPr/>
          </p:nvSpPr>
          <p:spPr>
            <a:xfrm rot="5400000">
              <a:off x="2096722" y="1964172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EFAB854-A982-723B-0F20-97510AD4F65B}"/>
                </a:ext>
              </a:extLst>
            </p:cNvPr>
            <p:cNvSpPr/>
            <p:nvPr/>
          </p:nvSpPr>
          <p:spPr>
            <a:xfrm rot="5400000">
              <a:off x="4715401" y="1872990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4B0C757-CD21-C2EC-539C-3C78588E35EA}"/>
                </a:ext>
              </a:extLst>
            </p:cNvPr>
            <p:cNvSpPr/>
            <p:nvPr/>
          </p:nvSpPr>
          <p:spPr>
            <a:xfrm rot="5400000">
              <a:off x="4661586" y="1684889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264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48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7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7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D53F181-AD77-0A07-8F0D-BC703881491D}"/>
              </a:ext>
            </a:extLst>
          </p:cNvPr>
          <p:cNvGrpSpPr/>
          <p:nvPr/>
        </p:nvGrpSpPr>
        <p:grpSpPr>
          <a:xfrm>
            <a:off x="-704850" y="-988770"/>
            <a:ext cx="13277850" cy="8204264"/>
            <a:chOff x="-571355" y="-1032313"/>
            <a:chExt cx="13277850" cy="820426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0D1E1E-E10C-A1FB-2DAF-41818B45BF93}"/>
                </a:ext>
              </a:extLst>
            </p:cNvPr>
            <p:cNvSpPr/>
            <p:nvPr/>
          </p:nvSpPr>
          <p:spPr>
            <a:xfrm>
              <a:off x="-571355" y="4619794"/>
              <a:ext cx="13277850" cy="2552157"/>
            </a:xfrm>
            <a:prstGeom prst="rect">
              <a:avLst/>
            </a:prstGeom>
            <a:solidFill>
              <a:srgbClr val="A69F9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E0AEA6-9A6D-9B74-A79A-34B8CF4B5C0B}"/>
                </a:ext>
              </a:extLst>
            </p:cNvPr>
            <p:cNvSpPr/>
            <p:nvPr/>
          </p:nvSpPr>
          <p:spPr>
            <a:xfrm>
              <a:off x="-516453" y="-1032313"/>
              <a:ext cx="12974273" cy="2463824"/>
            </a:xfrm>
            <a:custGeom>
              <a:avLst/>
              <a:gdLst>
                <a:gd name="connsiteX0" fmla="*/ 0 w 3318387"/>
                <a:gd name="connsiteY0" fmla="*/ 0 h 2123768"/>
                <a:gd name="connsiteX1" fmla="*/ 3318387 w 3318387"/>
                <a:gd name="connsiteY1" fmla="*/ 0 h 2123768"/>
                <a:gd name="connsiteX2" fmla="*/ 3318387 w 3318387"/>
                <a:gd name="connsiteY2" fmla="*/ 2123768 h 2123768"/>
                <a:gd name="connsiteX3" fmla="*/ 0 w 3318387"/>
                <a:gd name="connsiteY3" fmla="*/ 2123768 h 2123768"/>
                <a:gd name="connsiteX4" fmla="*/ 0 w 3318387"/>
                <a:gd name="connsiteY4" fmla="*/ 0 h 2123768"/>
                <a:gd name="connsiteX0" fmla="*/ 0 w 6784258"/>
                <a:gd name="connsiteY0" fmla="*/ 0 h 2123768"/>
                <a:gd name="connsiteX1" fmla="*/ 3318387 w 6784258"/>
                <a:gd name="connsiteY1" fmla="*/ 0 h 2123768"/>
                <a:gd name="connsiteX2" fmla="*/ 6784258 w 6784258"/>
                <a:gd name="connsiteY2" fmla="*/ 29497 h 2123768"/>
                <a:gd name="connsiteX3" fmla="*/ 0 w 6784258"/>
                <a:gd name="connsiteY3" fmla="*/ 2123768 h 2123768"/>
                <a:gd name="connsiteX4" fmla="*/ 0 w 6784258"/>
                <a:gd name="connsiteY4" fmla="*/ 0 h 2123768"/>
                <a:gd name="connsiteX0" fmla="*/ 5604387 w 12388645"/>
                <a:gd name="connsiteY0" fmla="*/ 0 h 796414"/>
                <a:gd name="connsiteX1" fmla="*/ 8922774 w 12388645"/>
                <a:gd name="connsiteY1" fmla="*/ 0 h 796414"/>
                <a:gd name="connsiteX2" fmla="*/ 12388645 w 12388645"/>
                <a:gd name="connsiteY2" fmla="*/ 29497 h 796414"/>
                <a:gd name="connsiteX3" fmla="*/ 0 w 12388645"/>
                <a:gd name="connsiteY3" fmla="*/ 796414 h 796414"/>
                <a:gd name="connsiteX4" fmla="*/ 5604387 w 12388645"/>
                <a:gd name="connsiteY4" fmla="*/ 0 h 796414"/>
                <a:gd name="connsiteX0" fmla="*/ 5778835 w 12563093"/>
                <a:gd name="connsiteY0" fmla="*/ 281986 h 1078400"/>
                <a:gd name="connsiteX1" fmla="*/ 9097222 w 12563093"/>
                <a:gd name="connsiteY1" fmla="*/ 281986 h 1078400"/>
                <a:gd name="connsiteX2" fmla="*/ 12563093 w 12563093"/>
                <a:gd name="connsiteY2" fmla="*/ 311483 h 1078400"/>
                <a:gd name="connsiteX3" fmla="*/ 174448 w 12563093"/>
                <a:gd name="connsiteY3" fmla="*/ 1078400 h 1078400"/>
                <a:gd name="connsiteX4" fmla="*/ 5778835 w 12563093"/>
                <a:gd name="connsiteY4" fmla="*/ 281986 h 1078400"/>
                <a:gd name="connsiteX0" fmla="*/ 5765789 w 12550047"/>
                <a:gd name="connsiteY0" fmla="*/ 438925 h 1235339"/>
                <a:gd name="connsiteX1" fmla="*/ 9084176 w 12550047"/>
                <a:gd name="connsiteY1" fmla="*/ 438925 h 1235339"/>
                <a:gd name="connsiteX2" fmla="*/ 12550047 w 12550047"/>
                <a:gd name="connsiteY2" fmla="*/ 468422 h 1235339"/>
                <a:gd name="connsiteX3" fmla="*/ 161402 w 12550047"/>
                <a:gd name="connsiteY3" fmla="*/ 1235339 h 1235339"/>
                <a:gd name="connsiteX4" fmla="*/ 5765789 w 12550047"/>
                <a:gd name="connsiteY4" fmla="*/ 438925 h 1235339"/>
                <a:gd name="connsiteX0" fmla="*/ 5765789 w 12550047"/>
                <a:gd name="connsiteY0" fmla="*/ 438925 h 1235339"/>
                <a:gd name="connsiteX1" fmla="*/ 9084176 w 12550047"/>
                <a:gd name="connsiteY1" fmla="*/ 438925 h 1235339"/>
                <a:gd name="connsiteX2" fmla="*/ 12550047 w 12550047"/>
                <a:gd name="connsiteY2" fmla="*/ 468422 h 1235339"/>
                <a:gd name="connsiteX3" fmla="*/ 6916163 w 12550047"/>
                <a:gd name="connsiteY3" fmla="*/ 1132100 h 1235339"/>
                <a:gd name="connsiteX4" fmla="*/ 161402 w 12550047"/>
                <a:gd name="connsiteY4" fmla="*/ 1235339 h 1235339"/>
                <a:gd name="connsiteX5" fmla="*/ 5765789 w 12550047"/>
                <a:gd name="connsiteY5" fmla="*/ 438925 h 1235339"/>
                <a:gd name="connsiteX0" fmla="*/ 5765789 w 12550047"/>
                <a:gd name="connsiteY0" fmla="*/ 547058 h 1240233"/>
                <a:gd name="connsiteX1" fmla="*/ 9084176 w 12550047"/>
                <a:gd name="connsiteY1" fmla="*/ 547058 h 1240233"/>
                <a:gd name="connsiteX2" fmla="*/ 12550047 w 12550047"/>
                <a:gd name="connsiteY2" fmla="*/ 576555 h 1240233"/>
                <a:gd name="connsiteX3" fmla="*/ 6916163 w 12550047"/>
                <a:gd name="connsiteY3" fmla="*/ 1240233 h 1240233"/>
                <a:gd name="connsiteX4" fmla="*/ 161402 w 12550047"/>
                <a:gd name="connsiteY4" fmla="*/ 1151742 h 1240233"/>
                <a:gd name="connsiteX5" fmla="*/ 5765789 w 12550047"/>
                <a:gd name="connsiteY5" fmla="*/ 547058 h 1240233"/>
                <a:gd name="connsiteX0" fmla="*/ 5765789 w 12550047"/>
                <a:gd name="connsiteY0" fmla="*/ 547058 h 1299226"/>
                <a:gd name="connsiteX1" fmla="*/ 9084176 w 12550047"/>
                <a:gd name="connsiteY1" fmla="*/ 547058 h 1299226"/>
                <a:gd name="connsiteX2" fmla="*/ 12550047 w 12550047"/>
                <a:gd name="connsiteY2" fmla="*/ 576555 h 1299226"/>
                <a:gd name="connsiteX3" fmla="*/ 6576950 w 12550047"/>
                <a:gd name="connsiteY3" fmla="*/ 1299226 h 1299226"/>
                <a:gd name="connsiteX4" fmla="*/ 161402 w 12550047"/>
                <a:gd name="connsiteY4" fmla="*/ 1151742 h 1299226"/>
                <a:gd name="connsiteX5" fmla="*/ 5765789 w 12550047"/>
                <a:gd name="connsiteY5" fmla="*/ 547058 h 1299226"/>
                <a:gd name="connsiteX0" fmla="*/ 5765789 w 12550047"/>
                <a:gd name="connsiteY0" fmla="*/ 547058 h 1299226"/>
                <a:gd name="connsiteX1" fmla="*/ 9084176 w 12550047"/>
                <a:gd name="connsiteY1" fmla="*/ 547058 h 1299226"/>
                <a:gd name="connsiteX2" fmla="*/ 12550047 w 12550047"/>
                <a:gd name="connsiteY2" fmla="*/ 576555 h 1299226"/>
                <a:gd name="connsiteX3" fmla="*/ 6576950 w 12550047"/>
                <a:gd name="connsiteY3" fmla="*/ 1299226 h 1299226"/>
                <a:gd name="connsiteX4" fmla="*/ 161402 w 12550047"/>
                <a:gd name="connsiteY4" fmla="*/ 1151742 h 1299226"/>
                <a:gd name="connsiteX5" fmla="*/ 5765789 w 12550047"/>
                <a:gd name="connsiteY5" fmla="*/ 547058 h 1299226"/>
                <a:gd name="connsiteX0" fmla="*/ 5765789 w 12550047"/>
                <a:gd name="connsiteY0" fmla="*/ 547058 h 1417213"/>
                <a:gd name="connsiteX1" fmla="*/ 9084176 w 12550047"/>
                <a:gd name="connsiteY1" fmla="*/ 547058 h 1417213"/>
                <a:gd name="connsiteX2" fmla="*/ 12550047 w 12550047"/>
                <a:gd name="connsiteY2" fmla="*/ 576555 h 1417213"/>
                <a:gd name="connsiteX3" fmla="*/ 6503208 w 12550047"/>
                <a:gd name="connsiteY3" fmla="*/ 1417213 h 1417213"/>
                <a:gd name="connsiteX4" fmla="*/ 161402 w 12550047"/>
                <a:gd name="connsiteY4" fmla="*/ 1151742 h 1417213"/>
                <a:gd name="connsiteX5" fmla="*/ 5765789 w 12550047"/>
                <a:gd name="connsiteY5" fmla="*/ 547058 h 1417213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914353 w 12546211"/>
                <a:gd name="connsiteY0" fmla="*/ 413337 h 1553167"/>
                <a:gd name="connsiteX1" fmla="*/ 9080340 w 12546211"/>
                <a:gd name="connsiteY1" fmla="*/ 653515 h 1553167"/>
                <a:gd name="connsiteX2" fmla="*/ 12546211 w 12546211"/>
                <a:gd name="connsiteY2" fmla="*/ 683012 h 1553167"/>
                <a:gd name="connsiteX3" fmla="*/ 6617359 w 12546211"/>
                <a:gd name="connsiteY3" fmla="*/ 1553167 h 1553167"/>
                <a:gd name="connsiteX4" fmla="*/ 157566 w 12546211"/>
                <a:gd name="connsiteY4" fmla="*/ 1258199 h 1553167"/>
                <a:gd name="connsiteX5" fmla="*/ 5914353 w 12546211"/>
                <a:gd name="connsiteY5" fmla="*/ 413337 h 1553167"/>
                <a:gd name="connsiteX0" fmla="*/ 5914353 w 12546211"/>
                <a:gd name="connsiteY0" fmla="*/ 413337 h 1553167"/>
                <a:gd name="connsiteX1" fmla="*/ 9270840 w 12546211"/>
                <a:gd name="connsiteY1" fmla="*/ 209186 h 1553167"/>
                <a:gd name="connsiteX2" fmla="*/ 12546211 w 12546211"/>
                <a:gd name="connsiteY2" fmla="*/ 683012 h 1553167"/>
                <a:gd name="connsiteX3" fmla="*/ 6617359 w 12546211"/>
                <a:gd name="connsiteY3" fmla="*/ 1553167 h 1553167"/>
                <a:gd name="connsiteX4" fmla="*/ 157566 w 12546211"/>
                <a:gd name="connsiteY4" fmla="*/ 1258199 h 1553167"/>
                <a:gd name="connsiteX5" fmla="*/ 5914353 w 12546211"/>
                <a:gd name="connsiteY5" fmla="*/ 413337 h 1553167"/>
                <a:gd name="connsiteX0" fmla="*/ 6342415 w 12974273"/>
                <a:gd name="connsiteY0" fmla="*/ 413337 h 1553167"/>
                <a:gd name="connsiteX1" fmla="*/ 9698902 w 12974273"/>
                <a:gd name="connsiteY1" fmla="*/ 209186 h 1553167"/>
                <a:gd name="connsiteX2" fmla="*/ 12974273 w 12974273"/>
                <a:gd name="connsiteY2" fmla="*/ 683012 h 1553167"/>
                <a:gd name="connsiteX3" fmla="*/ 7045421 w 12974273"/>
                <a:gd name="connsiteY3" fmla="*/ 1553167 h 1553167"/>
                <a:gd name="connsiteX4" fmla="*/ 147478 w 12974273"/>
                <a:gd name="connsiteY4" fmla="*/ 1258199 h 1553167"/>
                <a:gd name="connsiteX5" fmla="*/ 6342415 w 12974273"/>
                <a:gd name="connsiteY5" fmla="*/ 413337 h 1553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74273" h="1553167">
                  <a:moveTo>
                    <a:pt x="6342415" y="413337"/>
                  </a:moveTo>
                  <a:lnTo>
                    <a:pt x="9698902" y="209186"/>
                  </a:lnTo>
                  <a:cubicBezTo>
                    <a:pt x="10854192" y="219018"/>
                    <a:pt x="12630144" y="230729"/>
                    <a:pt x="12974273" y="683012"/>
                  </a:cubicBezTo>
                  <a:cubicBezTo>
                    <a:pt x="10806261" y="1036974"/>
                    <a:pt x="9257679" y="1420431"/>
                    <a:pt x="7045421" y="1553167"/>
                  </a:cubicBezTo>
                  <a:cubicBezTo>
                    <a:pt x="4995396" y="1425347"/>
                    <a:pt x="2300742" y="1356522"/>
                    <a:pt x="147478" y="1258199"/>
                  </a:cubicBezTo>
                  <a:cubicBezTo>
                    <a:pt x="-1007812" y="-762330"/>
                    <a:pt x="4960983" y="206860"/>
                    <a:pt x="6342415" y="413337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9752330-E12A-58DB-8255-F60F85ABA837}"/>
                </a:ext>
              </a:extLst>
            </p:cNvPr>
            <p:cNvSpPr/>
            <p:nvPr/>
          </p:nvSpPr>
          <p:spPr>
            <a:xfrm>
              <a:off x="-145508" y="577503"/>
              <a:ext cx="6459793" cy="5032048"/>
            </a:xfrm>
            <a:custGeom>
              <a:avLst/>
              <a:gdLst>
                <a:gd name="connsiteX0" fmla="*/ 0 w 5899355"/>
                <a:gd name="connsiteY0" fmla="*/ 0 h 4719484"/>
                <a:gd name="connsiteX1" fmla="*/ 5899355 w 5899355"/>
                <a:gd name="connsiteY1" fmla="*/ 0 h 4719484"/>
                <a:gd name="connsiteX2" fmla="*/ 5899355 w 5899355"/>
                <a:gd name="connsiteY2" fmla="*/ 4719484 h 4719484"/>
                <a:gd name="connsiteX3" fmla="*/ 0 w 5899355"/>
                <a:gd name="connsiteY3" fmla="*/ 4719484 h 4719484"/>
                <a:gd name="connsiteX4" fmla="*/ 0 w 5899355"/>
                <a:gd name="connsiteY4" fmla="*/ 0 h 4719484"/>
                <a:gd name="connsiteX0" fmla="*/ 0 w 5899355"/>
                <a:gd name="connsiteY0" fmla="*/ 0 h 4719484"/>
                <a:gd name="connsiteX1" fmla="*/ 5899355 w 5899355"/>
                <a:gd name="connsiteY1" fmla="*/ 0 h 4719484"/>
                <a:gd name="connsiteX2" fmla="*/ 5737123 w 5899355"/>
                <a:gd name="connsiteY2" fmla="*/ 3731342 h 4719484"/>
                <a:gd name="connsiteX3" fmla="*/ 0 w 5899355"/>
                <a:gd name="connsiteY3" fmla="*/ 4719484 h 4719484"/>
                <a:gd name="connsiteX4" fmla="*/ 0 w 5899355"/>
                <a:gd name="connsiteY4" fmla="*/ 0 h 4719484"/>
                <a:gd name="connsiteX0" fmla="*/ 0 w 6076336"/>
                <a:gd name="connsiteY0" fmla="*/ 0 h 4719484"/>
                <a:gd name="connsiteX1" fmla="*/ 5899355 w 6076336"/>
                <a:gd name="connsiteY1" fmla="*/ 0 h 4719484"/>
                <a:gd name="connsiteX2" fmla="*/ 6076336 w 6076336"/>
                <a:gd name="connsiteY2" fmla="*/ 3731342 h 4719484"/>
                <a:gd name="connsiteX3" fmla="*/ 0 w 6076336"/>
                <a:gd name="connsiteY3" fmla="*/ 4719484 h 4719484"/>
                <a:gd name="connsiteX4" fmla="*/ 0 w 6076336"/>
                <a:gd name="connsiteY4" fmla="*/ 0 h 4719484"/>
                <a:gd name="connsiteX0" fmla="*/ 0 w 6312309"/>
                <a:gd name="connsiteY0" fmla="*/ 0 h 4719484"/>
                <a:gd name="connsiteX1" fmla="*/ 6312309 w 6312309"/>
                <a:gd name="connsiteY1" fmla="*/ 235974 h 4719484"/>
                <a:gd name="connsiteX2" fmla="*/ 6076336 w 6312309"/>
                <a:gd name="connsiteY2" fmla="*/ 3731342 h 4719484"/>
                <a:gd name="connsiteX3" fmla="*/ 0 w 6312309"/>
                <a:gd name="connsiteY3" fmla="*/ 4719484 h 4719484"/>
                <a:gd name="connsiteX4" fmla="*/ 0 w 6312309"/>
                <a:gd name="connsiteY4" fmla="*/ 0 h 4719484"/>
                <a:gd name="connsiteX0" fmla="*/ 0 w 6459793"/>
                <a:gd name="connsiteY0" fmla="*/ 0 h 4837471"/>
                <a:gd name="connsiteX1" fmla="*/ 6459793 w 6459793"/>
                <a:gd name="connsiteY1" fmla="*/ 353961 h 4837471"/>
                <a:gd name="connsiteX2" fmla="*/ 6223820 w 6459793"/>
                <a:gd name="connsiteY2" fmla="*/ 3849329 h 4837471"/>
                <a:gd name="connsiteX3" fmla="*/ 147484 w 6459793"/>
                <a:gd name="connsiteY3" fmla="*/ 4837471 h 4837471"/>
                <a:gd name="connsiteX4" fmla="*/ 0 w 6459793"/>
                <a:gd name="connsiteY4" fmla="*/ 0 h 4837471"/>
                <a:gd name="connsiteX0" fmla="*/ 0 w 6459793"/>
                <a:gd name="connsiteY0" fmla="*/ 0 h 4837471"/>
                <a:gd name="connsiteX1" fmla="*/ 6459793 w 6459793"/>
                <a:gd name="connsiteY1" fmla="*/ 353961 h 4837471"/>
                <a:gd name="connsiteX2" fmla="*/ 6341807 w 6459793"/>
                <a:gd name="connsiteY2" fmla="*/ 4173793 h 4837471"/>
                <a:gd name="connsiteX3" fmla="*/ 147484 w 6459793"/>
                <a:gd name="connsiteY3" fmla="*/ 4837471 h 4837471"/>
                <a:gd name="connsiteX4" fmla="*/ 0 w 6459793"/>
                <a:gd name="connsiteY4" fmla="*/ 0 h 4837471"/>
                <a:gd name="connsiteX0" fmla="*/ 0 w 6459793"/>
                <a:gd name="connsiteY0" fmla="*/ 0 h 5383161"/>
                <a:gd name="connsiteX1" fmla="*/ 6459793 w 6459793"/>
                <a:gd name="connsiteY1" fmla="*/ 353961 h 5383161"/>
                <a:gd name="connsiteX2" fmla="*/ 6341807 w 6459793"/>
                <a:gd name="connsiteY2" fmla="*/ 4173793 h 5383161"/>
                <a:gd name="connsiteX3" fmla="*/ 29497 w 6459793"/>
                <a:gd name="connsiteY3" fmla="*/ 5383161 h 5383161"/>
                <a:gd name="connsiteX4" fmla="*/ 0 w 6459793"/>
                <a:gd name="connsiteY4" fmla="*/ 0 h 5383161"/>
                <a:gd name="connsiteX0" fmla="*/ 0 w 6459793"/>
                <a:gd name="connsiteY0" fmla="*/ 0 h 5383161"/>
                <a:gd name="connsiteX1" fmla="*/ 6459793 w 6459793"/>
                <a:gd name="connsiteY1" fmla="*/ 353961 h 5383161"/>
                <a:gd name="connsiteX2" fmla="*/ 6430297 w 6459793"/>
                <a:gd name="connsiteY2" fmla="*/ 4188542 h 5383161"/>
                <a:gd name="connsiteX3" fmla="*/ 29497 w 6459793"/>
                <a:gd name="connsiteY3" fmla="*/ 5383161 h 5383161"/>
                <a:gd name="connsiteX4" fmla="*/ 0 w 6459793"/>
                <a:gd name="connsiteY4" fmla="*/ 0 h 538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9793" h="5383161">
                  <a:moveTo>
                    <a:pt x="0" y="0"/>
                  </a:moveTo>
                  <a:lnTo>
                    <a:pt x="6459793" y="353961"/>
                  </a:lnTo>
                  <a:lnTo>
                    <a:pt x="6430297" y="4188542"/>
                  </a:lnTo>
                  <a:lnTo>
                    <a:pt x="29497" y="5383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DEBDEFC-EC0B-2229-593C-F1BCFA2843BE}"/>
                </a:ext>
              </a:extLst>
            </p:cNvPr>
            <p:cNvSpPr/>
            <p:nvPr/>
          </p:nvSpPr>
          <p:spPr>
            <a:xfrm>
              <a:off x="6268064" y="29497"/>
              <a:ext cx="6056921" cy="5943599"/>
            </a:xfrm>
            <a:custGeom>
              <a:avLst/>
              <a:gdLst>
                <a:gd name="connsiteX0" fmla="*/ 0 w 6027173"/>
                <a:gd name="connsiteY0" fmla="*/ 0 h 3849328"/>
                <a:gd name="connsiteX1" fmla="*/ 6027173 w 6027173"/>
                <a:gd name="connsiteY1" fmla="*/ 0 h 3849328"/>
                <a:gd name="connsiteX2" fmla="*/ 6027173 w 6027173"/>
                <a:gd name="connsiteY2" fmla="*/ 3849328 h 3849328"/>
                <a:gd name="connsiteX3" fmla="*/ 0 w 6027173"/>
                <a:gd name="connsiteY3" fmla="*/ 3849328 h 3849328"/>
                <a:gd name="connsiteX4" fmla="*/ 0 w 6027173"/>
                <a:gd name="connsiteY4" fmla="*/ 0 h 3849328"/>
                <a:gd name="connsiteX0" fmla="*/ 0 w 6027173"/>
                <a:gd name="connsiteY0" fmla="*/ 884903 h 4734231"/>
                <a:gd name="connsiteX1" fmla="*/ 6012424 w 6027173"/>
                <a:gd name="connsiteY1" fmla="*/ 0 h 4734231"/>
                <a:gd name="connsiteX2" fmla="*/ 6027173 w 6027173"/>
                <a:gd name="connsiteY2" fmla="*/ 4734231 h 4734231"/>
                <a:gd name="connsiteX3" fmla="*/ 0 w 6027173"/>
                <a:gd name="connsiteY3" fmla="*/ 4734231 h 4734231"/>
                <a:gd name="connsiteX4" fmla="*/ 0 w 6027173"/>
                <a:gd name="connsiteY4" fmla="*/ 884903 h 4734231"/>
                <a:gd name="connsiteX0" fmla="*/ 132736 w 6159909"/>
                <a:gd name="connsiteY0" fmla="*/ 884903 h 4734231"/>
                <a:gd name="connsiteX1" fmla="*/ 6145160 w 6159909"/>
                <a:gd name="connsiteY1" fmla="*/ 0 h 4734231"/>
                <a:gd name="connsiteX2" fmla="*/ 6159909 w 6159909"/>
                <a:gd name="connsiteY2" fmla="*/ 4734231 h 4734231"/>
                <a:gd name="connsiteX3" fmla="*/ 0 w 6159909"/>
                <a:gd name="connsiteY3" fmla="*/ 4734231 h 4734231"/>
                <a:gd name="connsiteX4" fmla="*/ 132736 w 6159909"/>
                <a:gd name="connsiteY4" fmla="*/ 884903 h 4734231"/>
                <a:gd name="connsiteX0" fmla="*/ 44246 w 6071419"/>
                <a:gd name="connsiteY0" fmla="*/ 884903 h 4734231"/>
                <a:gd name="connsiteX1" fmla="*/ 6056670 w 6071419"/>
                <a:gd name="connsiteY1" fmla="*/ 0 h 4734231"/>
                <a:gd name="connsiteX2" fmla="*/ 6071419 w 6071419"/>
                <a:gd name="connsiteY2" fmla="*/ 4734231 h 4734231"/>
                <a:gd name="connsiteX3" fmla="*/ 0 w 6071419"/>
                <a:gd name="connsiteY3" fmla="*/ 4734231 h 4734231"/>
                <a:gd name="connsiteX4" fmla="*/ 44246 w 6071419"/>
                <a:gd name="connsiteY4" fmla="*/ 884903 h 4734231"/>
                <a:gd name="connsiteX0" fmla="*/ 44246 w 6056921"/>
                <a:gd name="connsiteY0" fmla="*/ 884903 h 5943599"/>
                <a:gd name="connsiteX1" fmla="*/ 6056670 w 6056921"/>
                <a:gd name="connsiteY1" fmla="*/ 0 h 5943599"/>
                <a:gd name="connsiteX2" fmla="*/ 5997677 w 6056921"/>
                <a:gd name="connsiteY2" fmla="*/ 5943599 h 5943599"/>
                <a:gd name="connsiteX3" fmla="*/ 0 w 6056921"/>
                <a:gd name="connsiteY3" fmla="*/ 4734231 h 5943599"/>
                <a:gd name="connsiteX4" fmla="*/ 44246 w 6056921"/>
                <a:gd name="connsiteY4" fmla="*/ 884903 h 594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6921" h="5943599">
                  <a:moveTo>
                    <a:pt x="44246" y="884903"/>
                  </a:moveTo>
                  <a:lnTo>
                    <a:pt x="6056670" y="0"/>
                  </a:lnTo>
                  <a:cubicBezTo>
                    <a:pt x="6061586" y="1578077"/>
                    <a:pt x="5992761" y="4365522"/>
                    <a:pt x="5997677" y="5943599"/>
                  </a:cubicBezTo>
                  <a:lnTo>
                    <a:pt x="0" y="4734231"/>
                  </a:lnTo>
                  <a:lnTo>
                    <a:pt x="44246" y="88490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B433BDF-C555-5FA9-81D7-CE8BC0151F82}"/>
              </a:ext>
            </a:extLst>
          </p:cNvPr>
          <p:cNvGrpSpPr/>
          <p:nvPr/>
        </p:nvGrpSpPr>
        <p:grpSpPr>
          <a:xfrm>
            <a:off x="272463" y="2097700"/>
            <a:ext cx="5387049" cy="556184"/>
            <a:chOff x="62134" y="2192195"/>
            <a:chExt cx="5387049" cy="556184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2BB0EFE-2998-72D3-D423-F190F16C3617}"/>
                </a:ext>
              </a:extLst>
            </p:cNvPr>
            <p:cNvSpPr/>
            <p:nvPr/>
          </p:nvSpPr>
          <p:spPr>
            <a:xfrm rot="16047411" flipH="1">
              <a:off x="2663112" y="-37693"/>
              <a:ext cx="185094" cy="5387049"/>
            </a:xfrm>
            <a:custGeom>
              <a:avLst/>
              <a:gdLst>
                <a:gd name="connsiteX0" fmla="*/ 0 w 79533"/>
                <a:gd name="connsiteY0" fmla="*/ 0 h 5399057"/>
                <a:gd name="connsiteX1" fmla="*/ 79533 w 79533"/>
                <a:gd name="connsiteY1" fmla="*/ 0 h 5399057"/>
                <a:gd name="connsiteX2" fmla="*/ 79533 w 79533"/>
                <a:gd name="connsiteY2" fmla="*/ 5399057 h 5399057"/>
                <a:gd name="connsiteX3" fmla="*/ 0 w 79533"/>
                <a:gd name="connsiteY3" fmla="*/ 5399057 h 5399057"/>
                <a:gd name="connsiteX4" fmla="*/ 0 w 79533"/>
                <a:gd name="connsiteY4" fmla="*/ 0 h 5399057"/>
                <a:gd name="connsiteX0" fmla="*/ 0 w 155320"/>
                <a:gd name="connsiteY0" fmla="*/ 10993 h 5399057"/>
                <a:gd name="connsiteX1" fmla="*/ 155320 w 155320"/>
                <a:gd name="connsiteY1" fmla="*/ 0 h 5399057"/>
                <a:gd name="connsiteX2" fmla="*/ 155320 w 155320"/>
                <a:gd name="connsiteY2" fmla="*/ 5399057 h 5399057"/>
                <a:gd name="connsiteX3" fmla="*/ 75787 w 155320"/>
                <a:gd name="connsiteY3" fmla="*/ 5399057 h 5399057"/>
                <a:gd name="connsiteX4" fmla="*/ 0 w 155320"/>
                <a:gd name="connsiteY4" fmla="*/ 10993 h 5399057"/>
                <a:gd name="connsiteX0" fmla="*/ 0 w 155320"/>
                <a:gd name="connsiteY0" fmla="*/ 0 h 5388064"/>
                <a:gd name="connsiteX1" fmla="*/ 79533 w 155320"/>
                <a:gd name="connsiteY1" fmla="*/ 1 h 5388064"/>
                <a:gd name="connsiteX2" fmla="*/ 155320 w 155320"/>
                <a:gd name="connsiteY2" fmla="*/ 5388064 h 5388064"/>
                <a:gd name="connsiteX3" fmla="*/ 75787 w 155320"/>
                <a:gd name="connsiteY3" fmla="*/ 5388064 h 5388064"/>
                <a:gd name="connsiteX4" fmla="*/ 0 w 155320"/>
                <a:gd name="connsiteY4" fmla="*/ 0 h 5388064"/>
                <a:gd name="connsiteX0" fmla="*/ 0 w 185094"/>
                <a:gd name="connsiteY0" fmla="*/ 16576 h 5388063"/>
                <a:gd name="connsiteX1" fmla="*/ 109307 w 185094"/>
                <a:gd name="connsiteY1" fmla="*/ 0 h 5388063"/>
                <a:gd name="connsiteX2" fmla="*/ 185094 w 185094"/>
                <a:gd name="connsiteY2" fmla="*/ 5388063 h 5388063"/>
                <a:gd name="connsiteX3" fmla="*/ 105561 w 185094"/>
                <a:gd name="connsiteY3" fmla="*/ 5388063 h 5388063"/>
                <a:gd name="connsiteX4" fmla="*/ 0 w 185094"/>
                <a:gd name="connsiteY4" fmla="*/ 16576 h 5388063"/>
                <a:gd name="connsiteX0" fmla="*/ 0 w 185094"/>
                <a:gd name="connsiteY0" fmla="*/ 15562 h 5387049"/>
                <a:gd name="connsiteX1" fmla="*/ 86469 w 185094"/>
                <a:gd name="connsiteY1" fmla="*/ 0 h 5387049"/>
                <a:gd name="connsiteX2" fmla="*/ 185094 w 185094"/>
                <a:gd name="connsiteY2" fmla="*/ 5387049 h 5387049"/>
                <a:gd name="connsiteX3" fmla="*/ 105561 w 185094"/>
                <a:gd name="connsiteY3" fmla="*/ 5387049 h 5387049"/>
                <a:gd name="connsiteX4" fmla="*/ 0 w 185094"/>
                <a:gd name="connsiteY4" fmla="*/ 15562 h 53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94" h="5387049">
                  <a:moveTo>
                    <a:pt x="0" y="15562"/>
                  </a:moveTo>
                  <a:lnTo>
                    <a:pt x="86469" y="0"/>
                  </a:lnTo>
                  <a:lnTo>
                    <a:pt x="185094" y="5387049"/>
                  </a:lnTo>
                  <a:lnTo>
                    <a:pt x="105561" y="5387049"/>
                  </a:lnTo>
                  <a:lnTo>
                    <a:pt x="0" y="15562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9A4FC3D1-C8F6-2B8D-96D5-4A7DFE1C8E5C}"/>
                </a:ext>
              </a:extLst>
            </p:cNvPr>
            <p:cNvSpPr/>
            <p:nvPr/>
          </p:nvSpPr>
          <p:spPr>
            <a:xfrm rot="5400000">
              <a:off x="3458798" y="1911042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443F1D0-6DFD-1ED4-A040-0845F32D1C3D}"/>
                </a:ext>
              </a:extLst>
            </p:cNvPr>
            <p:cNvSpPr/>
            <p:nvPr/>
          </p:nvSpPr>
          <p:spPr>
            <a:xfrm rot="5400000">
              <a:off x="3404983" y="1722941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F0C36E2D-C4AC-DEC3-DB95-DDAE8FF77E59}"/>
                </a:ext>
              </a:extLst>
            </p:cNvPr>
            <p:cNvSpPr/>
            <p:nvPr/>
          </p:nvSpPr>
          <p:spPr>
            <a:xfrm rot="5400000">
              <a:off x="2096722" y="1964172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BD981200-36E9-3B1F-CD28-C167A1F4F077}"/>
                </a:ext>
              </a:extLst>
            </p:cNvPr>
            <p:cNvSpPr/>
            <p:nvPr/>
          </p:nvSpPr>
          <p:spPr>
            <a:xfrm rot="5400000">
              <a:off x="4715401" y="1872990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DB11F2E9-7F3E-7DD3-77BF-DE5027E39A50}"/>
                </a:ext>
              </a:extLst>
            </p:cNvPr>
            <p:cNvSpPr/>
            <p:nvPr/>
          </p:nvSpPr>
          <p:spPr>
            <a:xfrm rot="5400000">
              <a:off x="4661586" y="1684889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C4EF2A6-4299-11D9-79D2-CA910554DD46}"/>
              </a:ext>
            </a:extLst>
          </p:cNvPr>
          <p:cNvGrpSpPr/>
          <p:nvPr/>
        </p:nvGrpSpPr>
        <p:grpSpPr>
          <a:xfrm>
            <a:off x="146198" y="3060986"/>
            <a:ext cx="5718630" cy="2586869"/>
            <a:chOff x="0" y="3622643"/>
            <a:chExt cx="5718630" cy="258686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B973A4E-D344-E4BA-F7BA-3FCC037358AB}"/>
                </a:ext>
              </a:extLst>
            </p:cNvPr>
            <p:cNvSpPr/>
            <p:nvPr/>
          </p:nvSpPr>
          <p:spPr>
            <a:xfrm>
              <a:off x="1" y="3893691"/>
              <a:ext cx="400364" cy="2303909"/>
            </a:xfrm>
            <a:custGeom>
              <a:avLst/>
              <a:gdLst>
                <a:gd name="connsiteX0" fmla="*/ 0 w 356821"/>
                <a:gd name="connsiteY0" fmla="*/ 0 h 2231338"/>
                <a:gd name="connsiteX1" fmla="*/ 356821 w 356821"/>
                <a:gd name="connsiteY1" fmla="*/ 0 h 2231338"/>
                <a:gd name="connsiteX2" fmla="*/ 356821 w 356821"/>
                <a:gd name="connsiteY2" fmla="*/ 2231338 h 2231338"/>
                <a:gd name="connsiteX3" fmla="*/ 0 w 356821"/>
                <a:gd name="connsiteY3" fmla="*/ 2231338 h 2231338"/>
                <a:gd name="connsiteX4" fmla="*/ 0 w 356821"/>
                <a:gd name="connsiteY4" fmla="*/ 0 h 2231338"/>
                <a:gd name="connsiteX0" fmla="*/ 0 w 400364"/>
                <a:gd name="connsiteY0" fmla="*/ 0 h 2231338"/>
                <a:gd name="connsiteX1" fmla="*/ 400364 w 400364"/>
                <a:gd name="connsiteY1" fmla="*/ 116114 h 2231338"/>
                <a:gd name="connsiteX2" fmla="*/ 356821 w 400364"/>
                <a:gd name="connsiteY2" fmla="*/ 2231338 h 2231338"/>
                <a:gd name="connsiteX3" fmla="*/ 0 w 400364"/>
                <a:gd name="connsiteY3" fmla="*/ 2231338 h 2231338"/>
                <a:gd name="connsiteX4" fmla="*/ 0 w 400364"/>
                <a:gd name="connsiteY4" fmla="*/ 0 h 2231338"/>
                <a:gd name="connsiteX0" fmla="*/ 0 w 487449"/>
                <a:gd name="connsiteY0" fmla="*/ 0 h 2260366"/>
                <a:gd name="connsiteX1" fmla="*/ 400364 w 487449"/>
                <a:gd name="connsiteY1" fmla="*/ 116114 h 2260366"/>
                <a:gd name="connsiteX2" fmla="*/ 487449 w 487449"/>
                <a:gd name="connsiteY2" fmla="*/ 2260366 h 2260366"/>
                <a:gd name="connsiteX3" fmla="*/ 0 w 487449"/>
                <a:gd name="connsiteY3" fmla="*/ 2231338 h 2260366"/>
                <a:gd name="connsiteX4" fmla="*/ 0 w 487449"/>
                <a:gd name="connsiteY4" fmla="*/ 0 h 2260366"/>
                <a:gd name="connsiteX0" fmla="*/ 0 w 400364"/>
                <a:gd name="connsiteY0" fmla="*/ 0 h 2260366"/>
                <a:gd name="connsiteX1" fmla="*/ 400364 w 400364"/>
                <a:gd name="connsiteY1" fmla="*/ 116114 h 2260366"/>
                <a:gd name="connsiteX2" fmla="*/ 400363 w 400364"/>
                <a:gd name="connsiteY2" fmla="*/ 2260366 h 2260366"/>
                <a:gd name="connsiteX3" fmla="*/ 0 w 400364"/>
                <a:gd name="connsiteY3" fmla="*/ 2231338 h 2260366"/>
                <a:gd name="connsiteX4" fmla="*/ 0 w 400364"/>
                <a:gd name="connsiteY4" fmla="*/ 0 h 2260366"/>
                <a:gd name="connsiteX0" fmla="*/ 0 w 400364"/>
                <a:gd name="connsiteY0" fmla="*/ 0 h 2303909"/>
                <a:gd name="connsiteX1" fmla="*/ 400364 w 400364"/>
                <a:gd name="connsiteY1" fmla="*/ 116114 h 2303909"/>
                <a:gd name="connsiteX2" fmla="*/ 400363 w 400364"/>
                <a:gd name="connsiteY2" fmla="*/ 2303909 h 2303909"/>
                <a:gd name="connsiteX3" fmla="*/ 0 w 400364"/>
                <a:gd name="connsiteY3" fmla="*/ 2231338 h 2303909"/>
                <a:gd name="connsiteX4" fmla="*/ 0 w 400364"/>
                <a:gd name="connsiteY4" fmla="*/ 0 h 230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364" h="2303909">
                  <a:moveTo>
                    <a:pt x="0" y="0"/>
                  </a:moveTo>
                  <a:lnTo>
                    <a:pt x="400364" y="116114"/>
                  </a:lnTo>
                  <a:cubicBezTo>
                    <a:pt x="400364" y="830865"/>
                    <a:pt x="400363" y="1589158"/>
                    <a:pt x="400363" y="2303909"/>
                  </a:cubicBezTo>
                  <a:lnTo>
                    <a:pt x="0" y="2231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1FD196-3E0D-6190-7257-BF03361291B3}"/>
                </a:ext>
              </a:extLst>
            </p:cNvPr>
            <p:cNvSpPr/>
            <p:nvPr/>
          </p:nvSpPr>
          <p:spPr>
            <a:xfrm>
              <a:off x="5427010" y="3622643"/>
              <a:ext cx="266699" cy="1821666"/>
            </a:xfrm>
            <a:custGeom>
              <a:avLst/>
              <a:gdLst>
                <a:gd name="connsiteX0" fmla="*/ 0 w 45719"/>
                <a:gd name="connsiteY0" fmla="*/ 0 h 1791186"/>
                <a:gd name="connsiteX1" fmla="*/ 45719 w 45719"/>
                <a:gd name="connsiteY1" fmla="*/ 0 h 1791186"/>
                <a:gd name="connsiteX2" fmla="*/ 45719 w 45719"/>
                <a:gd name="connsiteY2" fmla="*/ 1791186 h 1791186"/>
                <a:gd name="connsiteX3" fmla="*/ 0 w 45719"/>
                <a:gd name="connsiteY3" fmla="*/ 1791186 h 1791186"/>
                <a:gd name="connsiteX4" fmla="*/ 0 w 45719"/>
                <a:gd name="connsiteY4" fmla="*/ 0 h 1791186"/>
                <a:gd name="connsiteX0" fmla="*/ 0 w 220979"/>
                <a:gd name="connsiteY0" fmla="*/ 0 h 1791186"/>
                <a:gd name="connsiteX1" fmla="*/ 220979 w 220979"/>
                <a:gd name="connsiteY1" fmla="*/ 106680 h 1791186"/>
                <a:gd name="connsiteX2" fmla="*/ 45719 w 220979"/>
                <a:gd name="connsiteY2" fmla="*/ 1791186 h 1791186"/>
                <a:gd name="connsiteX3" fmla="*/ 0 w 220979"/>
                <a:gd name="connsiteY3" fmla="*/ 1791186 h 1791186"/>
                <a:gd name="connsiteX4" fmla="*/ 0 w 220979"/>
                <a:gd name="connsiteY4" fmla="*/ 0 h 1791186"/>
                <a:gd name="connsiteX0" fmla="*/ 0 w 220979"/>
                <a:gd name="connsiteY0" fmla="*/ 0 h 1821666"/>
                <a:gd name="connsiteX1" fmla="*/ 220979 w 220979"/>
                <a:gd name="connsiteY1" fmla="*/ 106680 h 1821666"/>
                <a:gd name="connsiteX2" fmla="*/ 175259 w 220979"/>
                <a:gd name="connsiteY2" fmla="*/ 1821666 h 1821666"/>
                <a:gd name="connsiteX3" fmla="*/ 0 w 220979"/>
                <a:gd name="connsiteY3" fmla="*/ 1791186 h 1821666"/>
                <a:gd name="connsiteX4" fmla="*/ 0 w 220979"/>
                <a:gd name="connsiteY4" fmla="*/ 0 h 1821666"/>
                <a:gd name="connsiteX0" fmla="*/ 76200 w 297179"/>
                <a:gd name="connsiteY0" fmla="*/ 0 h 1821666"/>
                <a:gd name="connsiteX1" fmla="*/ 297179 w 297179"/>
                <a:gd name="connsiteY1" fmla="*/ 106680 h 1821666"/>
                <a:gd name="connsiteX2" fmla="*/ 251459 w 297179"/>
                <a:gd name="connsiteY2" fmla="*/ 1821666 h 1821666"/>
                <a:gd name="connsiteX3" fmla="*/ 0 w 297179"/>
                <a:gd name="connsiteY3" fmla="*/ 1699746 h 1821666"/>
                <a:gd name="connsiteX4" fmla="*/ 76200 w 297179"/>
                <a:gd name="connsiteY4" fmla="*/ 0 h 1821666"/>
                <a:gd name="connsiteX0" fmla="*/ 45720 w 266699"/>
                <a:gd name="connsiteY0" fmla="*/ 0 h 1821666"/>
                <a:gd name="connsiteX1" fmla="*/ 266699 w 266699"/>
                <a:gd name="connsiteY1" fmla="*/ 106680 h 1821666"/>
                <a:gd name="connsiteX2" fmla="*/ 220979 w 266699"/>
                <a:gd name="connsiteY2" fmla="*/ 1821666 h 1821666"/>
                <a:gd name="connsiteX3" fmla="*/ 0 w 266699"/>
                <a:gd name="connsiteY3" fmla="*/ 1730226 h 1821666"/>
                <a:gd name="connsiteX4" fmla="*/ 45720 w 266699"/>
                <a:gd name="connsiteY4" fmla="*/ 0 h 182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99" h="1821666">
                  <a:moveTo>
                    <a:pt x="45720" y="0"/>
                  </a:moveTo>
                  <a:lnTo>
                    <a:pt x="266699" y="106680"/>
                  </a:lnTo>
                  <a:lnTo>
                    <a:pt x="220979" y="1821666"/>
                  </a:lnTo>
                  <a:lnTo>
                    <a:pt x="0" y="1730226"/>
                  </a:lnTo>
                  <a:lnTo>
                    <a:pt x="45720" y="0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C87600C-5297-58EF-7413-4E704A55831F}"/>
                </a:ext>
              </a:extLst>
            </p:cNvPr>
            <p:cNvSpPr/>
            <p:nvPr/>
          </p:nvSpPr>
          <p:spPr>
            <a:xfrm>
              <a:off x="0" y="3630263"/>
              <a:ext cx="5718630" cy="369507"/>
            </a:xfrm>
            <a:custGeom>
              <a:avLst/>
              <a:gdLst>
                <a:gd name="connsiteX0" fmla="*/ 0 w 5689602"/>
                <a:gd name="connsiteY0" fmla="*/ 0 h 347372"/>
                <a:gd name="connsiteX1" fmla="*/ 5689602 w 5689602"/>
                <a:gd name="connsiteY1" fmla="*/ 0 h 347372"/>
                <a:gd name="connsiteX2" fmla="*/ 5689602 w 5689602"/>
                <a:gd name="connsiteY2" fmla="*/ 347372 h 347372"/>
                <a:gd name="connsiteX3" fmla="*/ 0 w 5689602"/>
                <a:gd name="connsiteY3" fmla="*/ 347372 h 347372"/>
                <a:gd name="connsiteX4" fmla="*/ 0 w 5689602"/>
                <a:gd name="connsiteY4" fmla="*/ 0 h 347372"/>
                <a:gd name="connsiteX0" fmla="*/ 0 w 5689602"/>
                <a:gd name="connsiteY0" fmla="*/ 0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0 h 376401"/>
                <a:gd name="connsiteX0" fmla="*/ 0 w 5689602"/>
                <a:gd name="connsiteY0" fmla="*/ 275771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275771 h 376401"/>
                <a:gd name="connsiteX0" fmla="*/ 0 w 5689602"/>
                <a:gd name="connsiteY0" fmla="*/ 261257 h 361887"/>
                <a:gd name="connsiteX1" fmla="*/ 5529945 w 5689602"/>
                <a:gd name="connsiteY1" fmla="*/ 0 h 361887"/>
                <a:gd name="connsiteX2" fmla="*/ 5689602 w 5689602"/>
                <a:gd name="connsiteY2" fmla="*/ 332858 h 361887"/>
                <a:gd name="connsiteX3" fmla="*/ 391885 w 5689602"/>
                <a:gd name="connsiteY3" fmla="*/ 361887 h 361887"/>
                <a:gd name="connsiteX4" fmla="*/ 0 w 5689602"/>
                <a:gd name="connsiteY4" fmla="*/ 261257 h 361887"/>
                <a:gd name="connsiteX0" fmla="*/ 0 w 5718630"/>
                <a:gd name="connsiteY0" fmla="*/ 261257 h 361887"/>
                <a:gd name="connsiteX1" fmla="*/ 5529945 w 5718630"/>
                <a:gd name="connsiteY1" fmla="*/ 0 h 361887"/>
                <a:gd name="connsiteX2" fmla="*/ 5718630 w 5718630"/>
                <a:gd name="connsiteY2" fmla="*/ 158687 h 361887"/>
                <a:gd name="connsiteX3" fmla="*/ 391885 w 5718630"/>
                <a:gd name="connsiteY3" fmla="*/ 361887 h 361887"/>
                <a:gd name="connsiteX4" fmla="*/ 0 w 5718630"/>
                <a:gd name="connsiteY4" fmla="*/ 261257 h 3618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12058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6724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53637 h 354267"/>
                <a:gd name="connsiteX1" fmla="*/ 5476605 w 5718630"/>
                <a:gd name="connsiteY1" fmla="*/ 0 h 354267"/>
                <a:gd name="connsiteX2" fmla="*/ 5718630 w 5718630"/>
                <a:gd name="connsiteY2" fmla="*/ 97727 h 354267"/>
                <a:gd name="connsiteX3" fmla="*/ 391885 w 5718630"/>
                <a:gd name="connsiteY3" fmla="*/ 354267 h 354267"/>
                <a:gd name="connsiteX4" fmla="*/ 0 w 5718630"/>
                <a:gd name="connsiteY4" fmla="*/ 253637 h 354267"/>
                <a:gd name="connsiteX0" fmla="*/ 0 w 5718630"/>
                <a:gd name="connsiteY0" fmla="*/ 253637 h 369507"/>
                <a:gd name="connsiteX1" fmla="*/ 5476605 w 5718630"/>
                <a:gd name="connsiteY1" fmla="*/ 0 h 369507"/>
                <a:gd name="connsiteX2" fmla="*/ 5718630 w 5718630"/>
                <a:gd name="connsiteY2" fmla="*/ 97727 h 369507"/>
                <a:gd name="connsiteX3" fmla="*/ 376645 w 5718630"/>
                <a:gd name="connsiteY3" fmla="*/ 369507 h 369507"/>
                <a:gd name="connsiteX4" fmla="*/ 0 w 5718630"/>
                <a:gd name="connsiteY4" fmla="*/ 253637 h 369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8630" h="369507">
                  <a:moveTo>
                    <a:pt x="0" y="253637"/>
                  </a:moveTo>
                  <a:lnTo>
                    <a:pt x="5476605" y="0"/>
                  </a:lnTo>
                  <a:lnTo>
                    <a:pt x="5718630" y="97727"/>
                  </a:lnTo>
                  <a:lnTo>
                    <a:pt x="376645" y="369507"/>
                  </a:lnTo>
                  <a:lnTo>
                    <a:pt x="0" y="253637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78B3682-1976-C179-FE3A-B76C252CD52E}"/>
                </a:ext>
              </a:extLst>
            </p:cNvPr>
            <p:cNvSpPr/>
            <p:nvPr/>
          </p:nvSpPr>
          <p:spPr>
            <a:xfrm>
              <a:off x="400365" y="3729805"/>
              <a:ext cx="5303780" cy="2479707"/>
            </a:xfrm>
            <a:custGeom>
              <a:avLst/>
              <a:gdLst>
                <a:gd name="connsiteX0" fmla="*/ 0 w 5265680"/>
                <a:gd name="connsiteY0" fmla="*/ 0 h 174657"/>
                <a:gd name="connsiteX1" fmla="*/ 5265680 w 5265680"/>
                <a:gd name="connsiteY1" fmla="*/ 0 h 174657"/>
                <a:gd name="connsiteX2" fmla="*/ 5265680 w 5265680"/>
                <a:gd name="connsiteY2" fmla="*/ 174657 h 174657"/>
                <a:gd name="connsiteX3" fmla="*/ 0 w 5265680"/>
                <a:gd name="connsiteY3" fmla="*/ 174657 h 174657"/>
                <a:gd name="connsiteX4" fmla="*/ 0 w 5265680"/>
                <a:gd name="connsiteY4" fmla="*/ 0 h 174657"/>
                <a:gd name="connsiteX0" fmla="*/ 0 w 5303780"/>
                <a:gd name="connsiteY0" fmla="*/ 266700 h 441357"/>
                <a:gd name="connsiteX1" fmla="*/ 5303780 w 5303780"/>
                <a:gd name="connsiteY1" fmla="*/ 0 h 441357"/>
                <a:gd name="connsiteX2" fmla="*/ 5265680 w 5303780"/>
                <a:gd name="connsiteY2" fmla="*/ 441357 h 441357"/>
                <a:gd name="connsiteX3" fmla="*/ 0 w 5303780"/>
                <a:gd name="connsiteY3" fmla="*/ 441357 h 441357"/>
                <a:gd name="connsiteX4" fmla="*/ 0 w 5303780"/>
                <a:gd name="connsiteY4" fmla="*/ 266700 h 441357"/>
                <a:gd name="connsiteX0" fmla="*/ 0 w 5303780"/>
                <a:gd name="connsiteY0" fmla="*/ 266700 h 1713897"/>
                <a:gd name="connsiteX1" fmla="*/ 5303780 w 5303780"/>
                <a:gd name="connsiteY1" fmla="*/ 0 h 1713897"/>
                <a:gd name="connsiteX2" fmla="*/ 5235200 w 5303780"/>
                <a:gd name="connsiteY2" fmla="*/ 1713897 h 1713897"/>
                <a:gd name="connsiteX3" fmla="*/ 0 w 5303780"/>
                <a:gd name="connsiteY3" fmla="*/ 441357 h 1713897"/>
                <a:gd name="connsiteX4" fmla="*/ 0 w 5303780"/>
                <a:gd name="connsiteY4" fmla="*/ 266700 h 1713897"/>
                <a:gd name="connsiteX0" fmla="*/ 0 w 5303780"/>
                <a:gd name="connsiteY0" fmla="*/ 266700 h 2479707"/>
                <a:gd name="connsiteX1" fmla="*/ 5303780 w 5303780"/>
                <a:gd name="connsiteY1" fmla="*/ 0 h 2479707"/>
                <a:gd name="connsiteX2" fmla="*/ 5235200 w 5303780"/>
                <a:gd name="connsiteY2" fmla="*/ 1713897 h 2479707"/>
                <a:gd name="connsiteX3" fmla="*/ 0 w 5303780"/>
                <a:gd name="connsiteY3" fmla="*/ 2479707 h 2479707"/>
                <a:gd name="connsiteX4" fmla="*/ 0 w 5303780"/>
                <a:gd name="connsiteY4" fmla="*/ 266700 h 247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3780" h="2479707">
                  <a:moveTo>
                    <a:pt x="0" y="266700"/>
                  </a:moveTo>
                  <a:lnTo>
                    <a:pt x="5303780" y="0"/>
                  </a:lnTo>
                  <a:lnTo>
                    <a:pt x="5235200" y="1713897"/>
                  </a:lnTo>
                  <a:lnTo>
                    <a:pt x="0" y="2479707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rgbClr val="DDC09E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51F8AD1-FD5A-C55A-1840-CA5F39DF073A}"/>
                </a:ext>
              </a:extLst>
            </p:cNvPr>
            <p:cNvSpPr/>
            <p:nvPr/>
          </p:nvSpPr>
          <p:spPr>
            <a:xfrm>
              <a:off x="512045" y="4036447"/>
              <a:ext cx="1081300" cy="203288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99536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1">
              <a:extLst>
                <a:ext uri="{FF2B5EF4-FFF2-40B4-BE49-F238E27FC236}">
                  <a16:creationId xmlns:a16="http://schemas.microsoft.com/office/drawing/2014/main" id="{A5D4B3A7-B510-B13C-EFF6-BB7682499BD1}"/>
                </a:ext>
              </a:extLst>
            </p:cNvPr>
            <p:cNvSpPr/>
            <p:nvPr/>
          </p:nvSpPr>
          <p:spPr>
            <a:xfrm>
              <a:off x="1608822" y="3996661"/>
              <a:ext cx="1081300" cy="191814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59157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59157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1">
              <a:extLst>
                <a:ext uri="{FF2B5EF4-FFF2-40B4-BE49-F238E27FC236}">
                  <a16:creationId xmlns:a16="http://schemas.microsoft.com/office/drawing/2014/main" id="{29A67165-9D38-4A5D-0C52-9D8A0549D0A0}"/>
                </a:ext>
              </a:extLst>
            </p:cNvPr>
            <p:cNvSpPr/>
            <p:nvPr/>
          </p:nvSpPr>
          <p:spPr>
            <a:xfrm>
              <a:off x="2734293" y="4395729"/>
              <a:ext cx="1111780" cy="135059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90825"/>
                <a:gd name="connsiteY0" fmla="*/ 47625 h 2032886"/>
                <a:gd name="connsiteX1" fmla="*/ 1081300 w 1090825"/>
                <a:gd name="connsiteY1" fmla="*/ 0 h 2032886"/>
                <a:gd name="connsiteX2" fmla="*/ 1090825 w 1090825"/>
                <a:gd name="connsiteY2" fmla="*/ 1797009 h 2032886"/>
                <a:gd name="connsiteX3" fmla="*/ 0 w 1090825"/>
                <a:gd name="connsiteY3" fmla="*/ 2032886 h 2032886"/>
                <a:gd name="connsiteX4" fmla="*/ 0 w 1090825"/>
                <a:gd name="connsiteY4" fmla="*/ 47625 h 203288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97009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38422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135505 h 2076826"/>
                <a:gd name="connsiteX1" fmla="*/ 1081300 w 1100350"/>
                <a:gd name="connsiteY1" fmla="*/ 0 h 2076826"/>
                <a:gd name="connsiteX2" fmla="*/ 1100350 w 1100350"/>
                <a:gd name="connsiteY2" fmla="*/ 1826302 h 2076826"/>
                <a:gd name="connsiteX3" fmla="*/ 0 w 1100350"/>
                <a:gd name="connsiteY3" fmla="*/ 2076826 h 2076826"/>
                <a:gd name="connsiteX4" fmla="*/ 9525 w 1100350"/>
                <a:gd name="connsiteY4" fmla="*/ 135505 h 2076826"/>
                <a:gd name="connsiteX0" fmla="*/ 9525 w 1111780"/>
                <a:gd name="connsiteY0" fmla="*/ 135505 h 2076826"/>
                <a:gd name="connsiteX1" fmla="*/ 1111780 w 1111780"/>
                <a:gd name="connsiteY1" fmla="*/ 0 h 2076826"/>
                <a:gd name="connsiteX2" fmla="*/ 1100350 w 1111780"/>
                <a:gd name="connsiteY2" fmla="*/ 1826302 h 2076826"/>
                <a:gd name="connsiteX3" fmla="*/ 0 w 1111780"/>
                <a:gd name="connsiteY3" fmla="*/ 2076826 h 2076826"/>
                <a:gd name="connsiteX4" fmla="*/ 9525 w 1111780"/>
                <a:gd name="connsiteY4" fmla="*/ 135505 h 207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780" h="2076826">
                  <a:moveTo>
                    <a:pt x="9525" y="135505"/>
                  </a:moveTo>
                  <a:lnTo>
                    <a:pt x="1111780" y="0"/>
                  </a:lnTo>
                  <a:lnTo>
                    <a:pt x="1100350" y="1826302"/>
                  </a:lnTo>
                  <a:lnTo>
                    <a:pt x="0" y="2076826"/>
                  </a:lnTo>
                  <a:lnTo>
                    <a:pt x="9525" y="13550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1">
              <a:extLst>
                <a:ext uri="{FF2B5EF4-FFF2-40B4-BE49-F238E27FC236}">
                  <a16:creationId xmlns:a16="http://schemas.microsoft.com/office/drawing/2014/main" id="{36B11F60-28BD-9EE0-6337-9878401BDCEC}"/>
                </a:ext>
              </a:extLst>
            </p:cNvPr>
            <p:cNvSpPr/>
            <p:nvPr/>
          </p:nvSpPr>
          <p:spPr>
            <a:xfrm>
              <a:off x="2734293" y="3939706"/>
              <a:ext cx="1107970" cy="51317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62250 w 1081300"/>
                <a:gd name="connsiteY2" fmla="*/ 1602310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302392 h 2287653"/>
                <a:gd name="connsiteX1" fmla="*/ 1081300 w 1081300"/>
                <a:gd name="connsiteY1" fmla="*/ 0 h 2287653"/>
                <a:gd name="connsiteX2" fmla="*/ 1062250 w 1081300"/>
                <a:gd name="connsiteY2" fmla="*/ 1857077 h 2287653"/>
                <a:gd name="connsiteX3" fmla="*/ 0 w 1081300"/>
                <a:gd name="connsiteY3" fmla="*/ 2287653 h 2287653"/>
                <a:gd name="connsiteX4" fmla="*/ 0 w 1081300"/>
                <a:gd name="connsiteY4" fmla="*/ 302392 h 2287653"/>
                <a:gd name="connsiteX0" fmla="*/ 0 w 1062250"/>
                <a:gd name="connsiteY0" fmla="*/ 302392 h 2287653"/>
                <a:gd name="connsiteX1" fmla="*/ 1043200 w 1062250"/>
                <a:gd name="connsiteY1" fmla="*/ 0 h 2287653"/>
                <a:gd name="connsiteX2" fmla="*/ 1062250 w 1062250"/>
                <a:gd name="connsiteY2" fmla="*/ 1857077 h 2287653"/>
                <a:gd name="connsiteX3" fmla="*/ 0 w 1062250"/>
                <a:gd name="connsiteY3" fmla="*/ 2287653 h 2287653"/>
                <a:gd name="connsiteX4" fmla="*/ 0 w 1062250"/>
                <a:gd name="connsiteY4" fmla="*/ 302392 h 2287653"/>
                <a:gd name="connsiteX0" fmla="*/ 0 w 1085110"/>
                <a:gd name="connsiteY0" fmla="*/ 302392 h 2287653"/>
                <a:gd name="connsiteX1" fmla="*/ 1043200 w 1085110"/>
                <a:gd name="connsiteY1" fmla="*/ 0 h 2287653"/>
                <a:gd name="connsiteX2" fmla="*/ 1085110 w 1085110"/>
                <a:gd name="connsiteY2" fmla="*/ 1857077 h 2287653"/>
                <a:gd name="connsiteX3" fmla="*/ 0 w 1085110"/>
                <a:gd name="connsiteY3" fmla="*/ 2287653 h 2287653"/>
                <a:gd name="connsiteX4" fmla="*/ 0 w 1085110"/>
                <a:gd name="connsiteY4" fmla="*/ 302392 h 2287653"/>
                <a:gd name="connsiteX0" fmla="*/ 0 w 1096540"/>
                <a:gd name="connsiteY0" fmla="*/ 302392 h 2287653"/>
                <a:gd name="connsiteX1" fmla="*/ 1096540 w 1096540"/>
                <a:gd name="connsiteY1" fmla="*/ 0 h 2287653"/>
                <a:gd name="connsiteX2" fmla="*/ 1085110 w 1096540"/>
                <a:gd name="connsiteY2" fmla="*/ 1857077 h 2287653"/>
                <a:gd name="connsiteX3" fmla="*/ 0 w 1096540"/>
                <a:gd name="connsiteY3" fmla="*/ 2287653 h 2287653"/>
                <a:gd name="connsiteX4" fmla="*/ 0 w 1096540"/>
                <a:gd name="connsiteY4" fmla="*/ 302392 h 2287653"/>
                <a:gd name="connsiteX0" fmla="*/ 0 w 1107970"/>
                <a:gd name="connsiteY0" fmla="*/ 302392 h 2287653"/>
                <a:gd name="connsiteX1" fmla="*/ 1096540 w 1107970"/>
                <a:gd name="connsiteY1" fmla="*/ 0 h 2287653"/>
                <a:gd name="connsiteX2" fmla="*/ 1107970 w 1107970"/>
                <a:gd name="connsiteY2" fmla="*/ 1891046 h 2287653"/>
                <a:gd name="connsiteX3" fmla="*/ 0 w 1107970"/>
                <a:gd name="connsiteY3" fmla="*/ 2287653 h 2287653"/>
                <a:gd name="connsiteX4" fmla="*/ 0 w 1107970"/>
                <a:gd name="connsiteY4" fmla="*/ 302392 h 22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0" h="2287653">
                  <a:moveTo>
                    <a:pt x="0" y="302392"/>
                  </a:moveTo>
                  <a:lnTo>
                    <a:pt x="1096540" y="0"/>
                  </a:lnTo>
                  <a:lnTo>
                    <a:pt x="1107970" y="1891046"/>
                  </a:lnTo>
                  <a:lnTo>
                    <a:pt x="0" y="2287653"/>
                  </a:lnTo>
                  <a:lnTo>
                    <a:pt x="0" y="302392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2EF9464-AAA5-2884-4158-6AE0BABEDF1A}"/>
                </a:ext>
              </a:extLst>
            </p:cNvPr>
            <p:cNvSpPr/>
            <p:nvPr/>
          </p:nvSpPr>
          <p:spPr>
            <a:xfrm>
              <a:off x="3925891" y="3939705"/>
              <a:ext cx="60059" cy="1613370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01BF9A5-2123-C0E9-2D26-DA0249F977BF}"/>
                </a:ext>
              </a:extLst>
            </p:cNvPr>
            <p:cNvSpPr/>
            <p:nvPr/>
          </p:nvSpPr>
          <p:spPr>
            <a:xfrm>
              <a:off x="4004833" y="3920487"/>
              <a:ext cx="118255" cy="1603282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DE8D777-F0E8-23A4-54B8-D35B8AB288A3}"/>
                </a:ext>
              </a:extLst>
            </p:cNvPr>
            <p:cNvSpPr/>
            <p:nvPr/>
          </p:nvSpPr>
          <p:spPr>
            <a:xfrm>
              <a:off x="3953221" y="3939705"/>
              <a:ext cx="107251" cy="1613369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3E379B7-2483-EABA-DFE6-0E3E41057126}"/>
                </a:ext>
              </a:extLst>
            </p:cNvPr>
            <p:cNvSpPr/>
            <p:nvPr/>
          </p:nvSpPr>
          <p:spPr>
            <a:xfrm>
              <a:off x="5496512" y="3838707"/>
              <a:ext cx="118255" cy="1500222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3">
              <a:extLst>
                <a:ext uri="{FF2B5EF4-FFF2-40B4-BE49-F238E27FC236}">
                  <a16:creationId xmlns:a16="http://schemas.microsoft.com/office/drawing/2014/main" id="{A693BD68-FCB8-31DF-D9B7-72AA21E567D3}"/>
                </a:ext>
              </a:extLst>
            </p:cNvPr>
            <p:cNvSpPr/>
            <p:nvPr/>
          </p:nvSpPr>
          <p:spPr>
            <a:xfrm rot="5400000">
              <a:off x="4743839" y="3222593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D3E7243-E4F8-CD36-A8C8-0CCA2B11CC1B}"/>
                </a:ext>
              </a:extLst>
            </p:cNvPr>
            <p:cNvSpPr/>
            <p:nvPr/>
          </p:nvSpPr>
          <p:spPr>
            <a:xfrm rot="5400000">
              <a:off x="4750115" y="3200308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002B2DE-EA71-F62E-0818-E7EB25F3C716}"/>
                </a:ext>
              </a:extLst>
            </p:cNvPr>
            <p:cNvSpPr/>
            <p:nvPr/>
          </p:nvSpPr>
          <p:spPr>
            <a:xfrm>
              <a:off x="4009982" y="3901271"/>
              <a:ext cx="94045" cy="1641715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FFFBAA3-FE17-7B34-2641-36F6205D5066}"/>
                </a:ext>
              </a:extLst>
            </p:cNvPr>
            <p:cNvSpPr/>
            <p:nvPr/>
          </p:nvSpPr>
          <p:spPr>
            <a:xfrm>
              <a:off x="5520722" y="3760584"/>
              <a:ext cx="94045" cy="1641715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E1FC2FC-FBE8-5BA5-B9EA-E37DD89662A8}"/>
                </a:ext>
              </a:extLst>
            </p:cNvPr>
            <p:cNvSpPr/>
            <p:nvPr/>
          </p:nvSpPr>
          <p:spPr>
            <a:xfrm rot="5099443" flipH="1">
              <a:off x="3341387" y="4580053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8F0B4BF-C1BB-E13E-A550-182E76D4DC1C}"/>
                </a:ext>
              </a:extLst>
            </p:cNvPr>
            <p:cNvSpPr/>
            <p:nvPr/>
          </p:nvSpPr>
          <p:spPr>
            <a:xfrm flipH="1">
              <a:off x="1890346" y="4752999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8BA01EB-7A57-9D86-A086-EFBA52D0B843}"/>
                </a:ext>
              </a:extLst>
            </p:cNvPr>
            <p:cNvSpPr/>
            <p:nvPr/>
          </p:nvSpPr>
          <p:spPr>
            <a:xfrm flipH="1">
              <a:off x="1310006" y="4799909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504BC6F-B8BA-00D1-8CD8-1D6A67485BBE}"/>
                </a:ext>
              </a:extLst>
            </p:cNvPr>
            <p:cNvSpPr/>
            <p:nvPr/>
          </p:nvSpPr>
          <p:spPr>
            <a:xfrm rot="5221242" flipH="1">
              <a:off x="4794787" y="3819975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D22A6AB-99A1-B0E1-A4F1-F2127FEEF340}"/>
                </a:ext>
              </a:extLst>
            </p:cNvPr>
            <p:cNvSpPr/>
            <p:nvPr/>
          </p:nvSpPr>
          <p:spPr>
            <a:xfrm rot="5221242" flipH="1">
              <a:off x="4809094" y="4185595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ED46A62-28D0-F960-AEA7-B2D44828579B}"/>
                </a:ext>
              </a:extLst>
            </p:cNvPr>
            <p:cNvSpPr/>
            <p:nvPr/>
          </p:nvSpPr>
          <p:spPr>
            <a:xfrm rot="5110980" flipH="1">
              <a:off x="4809323" y="4577650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98462AA-7561-B50A-D0B5-DFF0E59425D9}"/>
                </a:ext>
              </a:extLst>
            </p:cNvPr>
            <p:cNvSpPr/>
            <p:nvPr/>
          </p:nvSpPr>
          <p:spPr>
            <a:xfrm rot="5099443" flipH="1">
              <a:off x="3326759" y="4079697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45F0C31E-7CD1-7936-612B-583B0BE3B9D2}"/>
              </a:ext>
            </a:extLst>
          </p:cNvPr>
          <p:cNvGrpSpPr/>
          <p:nvPr/>
        </p:nvGrpSpPr>
        <p:grpSpPr>
          <a:xfrm>
            <a:off x="4196984" y="3409141"/>
            <a:ext cx="2015915" cy="2827813"/>
            <a:chOff x="2624963" y="3366285"/>
            <a:chExt cx="2015915" cy="2827813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C9C34B1-C3EF-2728-8AC9-F4E897AF1003}"/>
                </a:ext>
              </a:extLst>
            </p:cNvPr>
            <p:cNvGrpSpPr/>
            <p:nvPr/>
          </p:nvGrpSpPr>
          <p:grpSpPr>
            <a:xfrm flipH="1">
              <a:off x="2624963" y="3366285"/>
              <a:ext cx="2015915" cy="2558059"/>
              <a:chOff x="8153826" y="3365398"/>
              <a:chExt cx="647030" cy="821037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F963918-FDDD-364D-0FC5-E5C3B81087EA}"/>
                  </a:ext>
                </a:extLst>
              </p:cNvPr>
              <p:cNvSpPr/>
              <p:nvPr/>
            </p:nvSpPr>
            <p:spPr>
              <a:xfrm rot="15646984">
                <a:off x="8448580" y="4041929"/>
                <a:ext cx="29860" cy="25878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37265343-86AB-8797-8195-79E09B05E318}"/>
                  </a:ext>
                </a:extLst>
              </p:cNvPr>
              <p:cNvSpPr/>
              <p:nvPr/>
            </p:nvSpPr>
            <p:spPr>
              <a:xfrm rot="7859074">
                <a:off x="8454065" y="4042114"/>
                <a:ext cx="29860" cy="25878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7BF0B9CB-1F53-54CD-58CA-3693C4F5A0EA}"/>
                  </a:ext>
                </a:extLst>
              </p:cNvPr>
              <p:cNvSpPr/>
              <p:nvPr/>
            </p:nvSpPr>
            <p:spPr>
              <a:xfrm>
                <a:off x="8444894" y="3837519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89A9A892-EA46-25EF-5199-544C81B21336}"/>
                  </a:ext>
                </a:extLst>
              </p:cNvPr>
              <p:cNvGrpSpPr/>
              <p:nvPr/>
            </p:nvGrpSpPr>
            <p:grpSpPr>
              <a:xfrm>
                <a:off x="8153826" y="3365398"/>
                <a:ext cx="647030" cy="674899"/>
                <a:chOff x="8153826" y="3365398"/>
                <a:chExt cx="647030" cy="674899"/>
              </a:xfrm>
            </p:grpSpPr>
            <p:sp>
              <p:nvSpPr>
                <p:cNvPr id="82" name="Rectangle 10">
                  <a:extLst>
                    <a:ext uri="{FF2B5EF4-FFF2-40B4-BE49-F238E27FC236}">
                      <a16:creationId xmlns:a16="http://schemas.microsoft.com/office/drawing/2014/main" id="{10287B84-A2A2-3802-A62F-F2641DDEC9D3}"/>
                    </a:ext>
                  </a:extLst>
                </p:cNvPr>
                <p:cNvSpPr/>
                <p:nvPr/>
              </p:nvSpPr>
              <p:spPr>
                <a:xfrm>
                  <a:off x="8278838" y="3365398"/>
                  <a:ext cx="522018" cy="628225"/>
                </a:xfrm>
                <a:custGeom>
                  <a:avLst/>
                  <a:gdLst>
                    <a:gd name="connsiteX0" fmla="*/ 0 w 501538"/>
                    <a:gd name="connsiteY0" fmla="*/ 0 h 445021"/>
                    <a:gd name="connsiteX1" fmla="*/ 501538 w 501538"/>
                    <a:gd name="connsiteY1" fmla="*/ 0 h 445021"/>
                    <a:gd name="connsiteX2" fmla="*/ 501538 w 501538"/>
                    <a:gd name="connsiteY2" fmla="*/ 445021 h 445021"/>
                    <a:gd name="connsiteX3" fmla="*/ 0 w 501538"/>
                    <a:gd name="connsiteY3" fmla="*/ 445021 h 445021"/>
                    <a:gd name="connsiteX4" fmla="*/ 0 w 501538"/>
                    <a:gd name="connsiteY4" fmla="*/ 0 h 445021"/>
                    <a:gd name="connsiteX0" fmla="*/ 0 w 516778"/>
                    <a:gd name="connsiteY0" fmla="*/ 0 h 589801"/>
                    <a:gd name="connsiteX1" fmla="*/ 501538 w 516778"/>
                    <a:gd name="connsiteY1" fmla="*/ 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22018"/>
                    <a:gd name="connsiteY0" fmla="*/ 0 h 628225"/>
                    <a:gd name="connsiteX1" fmla="*/ 516778 w 522018"/>
                    <a:gd name="connsiteY1" fmla="*/ 99060 h 628225"/>
                    <a:gd name="connsiteX2" fmla="*/ 522018 w 522018"/>
                    <a:gd name="connsiteY2" fmla="*/ 628225 h 628225"/>
                    <a:gd name="connsiteX3" fmla="*/ 0 w 522018"/>
                    <a:gd name="connsiteY3" fmla="*/ 445021 h 628225"/>
                    <a:gd name="connsiteX4" fmla="*/ 0 w 522018"/>
                    <a:gd name="connsiteY4" fmla="*/ 0 h 6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018" h="628225">
                      <a:moveTo>
                        <a:pt x="0" y="0"/>
                      </a:moveTo>
                      <a:lnTo>
                        <a:pt x="516778" y="99060"/>
                      </a:lnTo>
                      <a:cubicBezTo>
                        <a:pt x="455818" y="384560"/>
                        <a:pt x="522018" y="464645"/>
                        <a:pt x="522018" y="628225"/>
                      </a:cubicBezTo>
                      <a:lnTo>
                        <a:pt x="0" y="445021"/>
                      </a:lnTo>
                      <a:cubicBezTo>
                        <a:pt x="0" y="296681"/>
                        <a:pt x="60960" y="194060"/>
                        <a:pt x="0" y="0"/>
                      </a:cubicBezTo>
                      <a:close/>
                    </a:path>
                  </a:pathLst>
                </a:custGeom>
                <a:solidFill>
                  <a:srgbClr val="B18B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11">
                  <a:extLst>
                    <a:ext uri="{FF2B5EF4-FFF2-40B4-BE49-F238E27FC236}">
                      <a16:creationId xmlns:a16="http://schemas.microsoft.com/office/drawing/2014/main" id="{BCA50C3D-ABD3-E5CB-D107-7DF82F0E78C1}"/>
                    </a:ext>
                  </a:extLst>
                </p:cNvPr>
                <p:cNvSpPr/>
                <p:nvPr/>
              </p:nvSpPr>
              <p:spPr>
                <a:xfrm>
                  <a:off x="8153826" y="3812036"/>
                  <a:ext cx="640134" cy="228261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156042 w 586740"/>
                    <a:gd name="connsiteY0" fmla="*/ 0 h 153751"/>
                    <a:gd name="connsiteX1" fmla="*/ 586740 w 586740"/>
                    <a:gd name="connsiteY1" fmla="*/ 80612 h 153751"/>
                    <a:gd name="connsiteX2" fmla="*/ 472440 w 586740"/>
                    <a:gd name="connsiteY2" fmla="*/ 153751 h 153751"/>
                    <a:gd name="connsiteX3" fmla="*/ 0 w 586740"/>
                    <a:gd name="connsiteY3" fmla="*/ 39451 h 153751"/>
                    <a:gd name="connsiteX4" fmla="*/ 156042 w 586740"/>
                    <a:gd name="connsiteY4" fmla="*/ 0 h 153751"/>
                    <a:gd name="connsiteX0" fmla="*/ 164026 w 594724"/>
                    <a:gd name="connsiteY0" fmla="*/ 0 h 153751"/>
                    <a:gd name="connsiteX1" fmla="*/ 594724 w 594724"/>
                    <a:gd name="connsiteY1" fmla="*/ 80612 h 153751"/>
                    <a:gd name="connsiteX2" fmla="*/ 480424 w 594724"/>
                    <a:gd name="connsiteY2" fmla="*/ 153751 h 153751"/>
                    <a:gd name="connsiteX3" fmla="*/ 0 w 594724"/>
                    <a:gd name="connsiteY3" fmla="*/ 65268 h 153751"/>
                    <a:gd name="connsiteX4" fmla="*/ 164026 w 594724"/>
                    <a:gd name="connsiteY4" fmla="*/ 0 h 153751"/>
                    <a:gd name="connsiteX0" fmla="*/ 164026 w 594724"/>
                    <a:gd name="connsiteY0" fmla="*/ 0 h 179568"/>
                    <a:gd name="connsiteX1" fmla="*/ 594724 w 594724"/>
                    <a:gd name="connsiteY1" fmla="*/ 80612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164026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68215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68215 w 594724"/>
                    <a:gd name="connsiteY4" fmla="*/ 0 h 179568"/>
                    <a:gd name="connsiteX0" fmla="*/ 44263 w 594724"/>
                    <a:gd name="connsiteY0" fmla="*/ 0 h 195059"/>
                    <a:gd name="connsiteX1" fmla="*/ 594724 w 594724"/>
                    <a:gd name="connsiteY1" fmla="*/ 116757 h 195059"/>
                    <a:gd name="connsiteX2" fmla="*/ 464456 w 594724"/>
                    <a:gd name="connsiteY2" fmla="*/ 195059 h 195059"/>
                    <a:gd name="connsiteX3" fmla="*/ 0 w 594724"/>
                    <a:gd name="connsiteY3" fmla="*/ 80759 h 195059"/>
                    <a:gd name="connsiteX4" fmla="*/ 44263 w 594724"/>
                    <a:gd name="connsiteY4" fmla="*/ 0 h 195059"/>
                    <a:gd name="connsiteX0" fmla="*/ 72208 w 594724"/>
                    <a:gd name="connsiteY0" fmla="*/ 0 h 186023"/>
                    <a:gd name="connsiteX1" fmla="*/ 594724 w 594724"/>
                    <a:gd name="connsiteY1" fmla="*/ 107721 h 186023"/>
                    <a:gd name="connsiteX2" fmla="*/ 464456 w 594724"/>
                    <a:gd name="connsiteY2" fmla="*/ 186023 h 186023"/>
                    <a:gd name="connsiteX3" fmla="*/ 0 w 594724"/>
                    <a:gd name="connsiteY3" fmla="*/ 71723 h 186023"/>
                    <a:gd name="connsiteX4" fmla="*/ 72208 w 594724"/>
                    <a:gd name="connsiteY4" fmla="*/ 0 h 186023"/>
                    <a:gd name="connsiteX0" fmla="*/ 91420 w 613936"/>
                    <a:gd name="connsiteY0" fmla="*/ 0 h 186023"/>
                    <a:gd name="connsiteX1" fmla="*/ 613936 w 613936"/>
                    <a:gd name="connsiteY1" fmla="*/ 107721 h 186023"/>
                    <a:gd name="connsiteX2" fmla="*/ 483668 w 613936"/>
                    <a:gd name="connsiteY2" fmla="*/ 186023 h 186023"/>
                    <a:gd name="connsiteX3" fmla="*/ 0 w 613936"/>
                    <a:gd name="connsiteY3" fmla="*/ 67205 h 186023"/>
                    <a:gd name="connsiteX4" fmla="*/ 91420 w 613936"/>
                    <a:gd name="connsiteY4" fmla="*/ 0 h 186023"/>
                    <a:gd name="connsiteX0" fmla="*/ 101899 w 624415"/>
                    <a:gd name="connsiteY0" fmla="*/ 0 h 186023"/>
                    <a:gd name="connsiteX1" fmla="*/ 624415 w 624415"/>
                    <a:gd name="connsiteY1" fmla="*/ 107721 h 186023"/>
                    <a:gd name="connsiteX2" fmla="*/ 494147 w 624415"/>
                    <a:gd name="connsiteY2" fmla="*/ 186023 h 186023"/>
                    <a:gd name="connsiteX3" fmla="*/ 0 w 624415"/>
                    <a:gd name="connsiteY3" fmla="*/ 62687 h 186023"/>
                    <a:gd name="connsiteX4" fmla="*/ 101899 w 624415"/>
                    <a:gd name="connsiteY4" fmla="*/ 0 h 186023"/>
                    <a:gd name="connsiteX0" fmla="*/ 101899 w 636641"/>
                    <a:gd name="connsiteY0" fmla="*/ 0 h 186023"/>
                    <a:gd name="connsiteX1" fmla="*/ 636641 w 636641"/>
                    <a:gd name="connsiteY1" fmla="*/ 133700 h 186023"/>
                    <a:gd name="connsiteX2" fmla="*/ 494147 w 636641"/>
                    <a:gd name="connsiteY2" fmla="*/ 186023 h 186023"/>
                    <a:gd name="connsiteX3" fmla="*/ 0 w 636641"/>
                    <a:gd name="connsiteY3" fmla="*/ 62687 h 186023"/>
                    <a:gd name="connsiteX4" fmla="*/ 101899 w 636641"/>
                    <a:gd name="connsiteY4" fmla="*/ 0 h 186023"/>
                    <a:gd name="connsiteX0" fmla="*/ 135083 w 636641"/>
                    <a:gd name="connsiteY0" fmla="*/ 0 h 174728"/>
                    <a:gd name="connsiteX1" fmla="*/ 636641 w 636641"/>
                    <a:gd name="connsiteY1" fmla="*/ 122405 h 174728"/>
                    <a:gd name="connsiteX2" fmla="*/ 494147 w 636641"/>
                    <a:gd name="connsiteY2" fmla="*/ 174728 h 174728"/>
                    <a:gd name="connsiteX3" fmla="*/ 0 w 636641"/>
                    <a:gd name="connsiteY3" fmla="*/ 51392 h 174728"/>
                    <a:gd name="connsiteX4" fmla="*/ 135083 w 636641"/>
                    <a:gd name="connsiteY4" fmla="*/ 0 h 174728"/>
                    <a:gd name="connsiteX0" fmla="*/ 145562 w 636641"/>
                    <a:gd name="connsiteY0" fmla="*/ 0 h 170210"/>
                    <a:gd name="connsiteX1" fmla="*/ 636641 w 636641"/>
                    <a:gd name="connsiteY1" fmla="*/ 117887 h 170210"/>
                    <a:gd name="connsiteX2" fmla="*/ 494147 w 636641"/>
                    <a:gd name="connsiteY2" fmla="*/ 170210 h 170210"/>
                    <a:gd name="connsiteX3" fmla="*/ 0 w 636641"/>
                    <a:gd name="connsiteY3" fmla="*/ 46874 h 170210"/>
                    <a:gd name="connsiteX4" fmla="*/ 145562 w 636641"/>
                    <a:gd name="connsiteY4" fmla="*/ 0 h 170210"/>
                    <a:gd name="connsiteX0" fmla="*/ 150801 w 636641"/>
                    <a:gd name="connsiteY0" fmla="*/ 0 h 163433"/>
                    <a:gd name="connsiteX1" fmla="*/ 636641 w 636641"/>
                    <a:gd name="connsiteY1" fmla="*/ 111110 h 163433"/>
                    <a:gd name="connsiteX2" fmla="*/ 494147 w 636641"/>
                    <a:gd name="connsiteY2" fmla="*/ 163433 h 163433"/>
                    <a:gd name="connsiteX3" fmla="*/ 0 w 636641"/>
                    <a:gd name="connsiteY3" fmla="*/ 40097 h 163433"/>
                    <a:gd name="connsiteX4" fmla="*/ 150801 w 636641"/>
                    <a:gd name="connsiteY4" fmla="*/ 0 h 163433"/>
                    <a:gd name="connsiteX0" fmla="*/ 135082 w 636641"/>
                    <a:gd name="connsiteY0" fmla="*/ 0 h 149879"/>
                    <a:gd name="connsiteX1" fmla="*/ 636641 w 636641"/>
                    <a:gd name="connsiteY1" fmla="*/ 97556 h 149879"/>
                    <a:gd name="connsiteX2" fmla="*/ 494147 w 636641"/>
                    <a:gd name="connsiteY2" fmla="*/ 149879 h 149879"/>
                    <a:gd name="connsiteX3" fmla="*/ 0 w 636641"/>
                    <a:gd name="connsiteY3" fmla="*/ 26543 h 149879"/>
                    <a:gd name="connsiteX4" fmla="*/ 135082 w 636641"/>
                    <a:gd name="connsiteY4" fmla="*/ 0 h 149879"/>
                    <a:gd name="connsiteX0" fmla="*/ 136829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36829 w 636641"/>
                    <a:gd name="connsiteY4" fmla="*/ 0 h 145361"/>
                    <a:gd name="connsiteX0" fmla="*/ 128096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28096 w 636641"/>
                    <a:gd name="connsiteY4" fmla="*/ 0 h 145361"/>
                    <a:gd name="connsiteX0" fmla="*/ 126349 w 636641"/>
                    <a:gd name="connsiteY0" fmla="*/ 0 h 147620"/>
                    <a:gd name="connsiteX1" fmla="*/ 636641 w 636641"/>
                    <a:gd name="connsiteY1" fmla="*/ 95297 h 147620"/>
                    <a:gd name="connsiteX2" fmla="*/ 494147 w 636641"/>
                    <a:gd name="connsiteY2" fmla="*/ 147620 h 147620"/>
                    <a:gd name="connsiteX3" fmla="*/ 0 w 636641"/>
                    <a:gd name="connsiteY3" fmla="*/ 24284 h 147620"/>
                    <a:gd name="connsiteX4" fmla="*/ 126349 w 636641"/>
                    <a:gd name="connsiteY4" fmla="*/ 0 h 147620"/>
                    <a:gd name="connsiteX0" fmla="*/ 126349 w 640134"/>
                    <a:gd name="connsiteY0" fmla="*/ 0 h 147620"/>
                    <a:gd name="connsiteX1" fmla="*/ 640134 w 640134"/>
                    <a:gd name="connsiteY1" fmla="*/ 119017 h 147620"/>
                    <a:gd name="connsiteX2" fmla="*/ 494147 w 640134"/>
                    <a:gd name="connsiteY2" fmla="*/ 147620 h 147620"/>
                    <a:gd name="connsiteX3" fmla="*/ 0 w 640134"/>
                    <a:gd name="connsiteY3" fmla="*/ 24284 h 147620"/>
                    <a:gd name="connsiteX4" fmla="*/ 126349 w 640134"/>
                    <a:gd name="connsiteY4" fmla="*/ 0 h 147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0134" h="147620">
                      <a:moveTo>
                        <a:pt x="126349" y="0"/>
                      </a:moveTo>
                      <a:lnTo>
                        <a:pt x="640134" y="119017"/>
                      </a:lnTo>
                      <a:lnTo>
                        <a:pt x="494147" y="147620"/>
                      </a:lnTo>
                      <a:lnTo>
                        <a:pt x="0" y="24284"/>
                      </a:lnTo>
                      <a:lnTo>
                        <a:pt x="126349" y="0"/>
                      </a:lnTo>
                      <a:close/>
                    </a:path>
                  </a:pathLst>
                </a:custGeom>
                <a:solidFill>
                  <a:srgbClr val="B18B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C4696FBE-CE40-9E5F-8EE6-31D70812232A}"/>
                </a:ext>
              </a:extLst>
            </p:cNvPr>
            <p:cNvSpPr/>
            <p:nvPr/>
          </p:nvSpPr>
          <p:spPr>
            <a:xfrm>
              <a:off x="3318067" y="6018651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16C9B6E-4A6D-AAF5-A879-2AB4684E5CB6}"/>
                </a:ext>
              </a:extLst>
            </p:cNvPr>
            <p:cNvSpPr/>
            <p:nvPr/>
          </p:nvSpPr>
          <p:spPr>
            <a:xfrm>
              <a:off x="3837497" y="5551477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0EEEC3C-BFEF-E949-CB52-5C6C67929528}"/>
                </a:ext>
              </a:extLst>
            </p:cNvPr>
            <p:cNvSpPr/>
            <p:nvPr/>
          </p:nvSpPr>
          <p:spPr>
            <a:xfrm>
              <a:off x="3982129" y="5889364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4DF0610B-3C0D-778A-0924-213F16AEF65A}"/>
                </a:ext>
              </a:extLst>
            </p:cNvPr>
            <p:cNvSpPr/>
            <p:nvPr/>
          </p:nvSpPr>
          <p:spPr>
            <a:xfrm>
              <a:off x="3189308" y="5745335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71CD1282-9F22-FC12-6599-343D1371BF18}"/>
              </a:ext>
            </a:extLst>
          </p:cNvPr>
          <p:cNvGrpSpPr/>
          <p:nvPr/>
        </p:nvGrpSpPr>
        <p:grpSpPr>
          <a:xfrm>
            <a:off x="5105637" y="2772045"/>
            <a:ext cx="195715" cy="375717"/>
            <a:chOff x="5105637" y="2772045"/>
            <a:chExt cx="195715" cy="375717"/>
          </a:xfrm>
        </p:grpSpPr>
        <p:sp>
          <p:nvSpPr>
            <p:cNvPr id="106" name="Cylinder 105">
              <a:extLst>
                <a:ext uri="{FF2B5EF4-FFF2-40B4-BE49-F238E27FC236}">
                  <a16:creationId xmlns:a16="http://schemas.microsoft.com/office/drawing/2014/main" id="{0F3AF0BC-B508-05DA-3B40-834E48F9D244}"/>
                </a:ext>
              </a:extLst>
            </p:cNvPr>
            <p:cNvSpPr/>
            <p:nvPr/>
          </p:nvSpPr>
          <p:spPr>
            <a:xfrm>
              <a:off x="5105637" y="2940559"/>
              <a:ext cx="195715" cy="207203"/>
            </a:xfrm>
            <a:prstGeom prst="can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661AFBCF-1683-638A-22E2-1AD7C1CA790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73450" y="2772045"/>
              <a:ext cx="25085" cy="20429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48BF819A-A5FB-A18B-38DA-5EF9BEB93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35938" y="2777881"/>
              <a:ext cx="18382" cy="19247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F121CCAB-FBA6-2DFE-D3DD-433FB3C663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14487" y="2799356"/>
              <a:ext cx="44733" cy="177389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A6E1E87-F87E-C7EE-85AC-217CD16B94AF}"/>
              </a:ext>
            </a:extLst>
          </p:cNvPr>
          <p:cNvGrpSpPr/>
          <p:nvPr/>
        </p:nvGrpSpPr>
        <p:grpSpPr>
          <a:xfrm flipH="1">
            <a:off x="4232999" y="3225272"/>
            <a:ext cx="1771815" cy="2594810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C94977B8-28EE-2458-D338-F346E81DB7A4}"/>
                </a:ext>
              </a:extLst>
            </p:cNvPr>
            <p:cNvGrpSpPr/>
            <p:nvPr/>
          </p:nvGrpSpPr>
          <p:grpSpPr>
            <a:xfrm flipH="1">
              <a:off x="4348650" y="6342970"/>
              <a:ext cx="2180299" cy="3438703"/>
              <a:chOff x="-704602" y="7985701"/>
              <a:chExt cx="2812827" cy="4436308"/>
            </a:xfrm>
          </p:grpSpPr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0578DC52-FC7F-3973-5E27-157F3152A42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363319FC-29FA-C93F-C618-6295F524B6DB}"/>
                  </a:ext>
                </a:extLst>
              </p:cNvPr>
              <p:cNvGrpSpPr/>
              <p:nvPr/>
            </p:nvGrpSpPr>
            <p:grpSpPr>
              <a:xfrm>
                <a:off x="-428649" y="8436996"/>
                <a:ext cx="2536874" cy="3985013"/>
                <a:chOff x="-428649" y="8436996"/>
                <a:chExt cx="2536874" cy="3985013"/>
              </a:xfrm>
            </p:grpSpPr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657AA0B-5BF1-B4C1-955C-BFCF8AF37D98}"/>
                    </a:ext>
                  </a:extLst>
                </p:cNvPr>
                <p:cNvSpPr/>
                <p:nvPr/>
              </p:nvSpPr>
              <p:spPr>
                <a:xfrm rot="638695" flipH="1">
                  <a:off x="1387031" y="9768152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163E12F6-4DA2-E015-764D-B6AC3548B346}"/>
                    </a:ext>
                  </a:extLst>
                </p:cNvPr>
                <p:cNvCxnSpPr>
                  <a:cxnSpLocks/>
                  <a:endCxn id="133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C58FC5ED-DE4B-903A-5BBD-7342BAE6F76E}"/>
                    </a:ext>
                  </a:extLst>
                </p:cNvPr>
                <p:cNvSpPr/>
                <p:nvPr/>
              </p:nvSpPr>
              <p:spPr>
                <a:xfrm>
                  <a:off x="-428649" y="8436996"/>
                  <a:ext cx="2536874" cy="2447777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Oval 131">
                  <a:extLst>
                    <a:ext uri="{FF2B5EF4-FFF2-40B4-BE49-F238E27FC236}">
                      <a16:creationId xmlns:a16="http://schemas.microsoft.com/office/drawing/2014/main" id="{14A7CCDB-59E5-AB87-D5EA-80DB23F9C472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Rectangle: Top Corners Rounded 132">
                  <a:extLst>
                    <a:ext uri="{FF2B5EF4-FFF2-40B4-BE49-F238E27FC236}">
                      <a16:creationId xmlns:a16="http://schemas.microsoft.com/office/drawing/2014/main" id="{9BCDFC78-EDEA-D546-3DD3-D0777A5A6D79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FA7B69CC-63D9-5614-F3A0-467B77D86C00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A34876F6-0A05-342C-547B-0E457A3A2F7F}"/>
                    </a:ext>
                  </a:extLst>
                </p:cNvPr>
                <p:cNvSpPr/>
                <p:nvPr/>
              </p:nvSpPr>
              <p:spPr>
                <a:xfrm>
                  <a:off x="1205689" y="9599610"/>
                  <a:ext cx="70260" cy="17943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Oval 135">
                  <a:extLst>
                    <a:ext uri="{FF2B5EF4-FFF2-40B4-BE49-F238E27FC236}">
                      <a16:creationId xmlns:a16="http://schemas.microsoft.com/office/drawing/2014/main" id="{AE97C9FF-834B-2947-FF7D-8DC368ECBEA1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3BD25E59-D653-D77A-3B91-10F9B1B3F3BE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876FC8FB-06DE-B079-FF14-D81EC4767B65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E633E7D8-CA01-7E5E-527F-C23A3A62D7A7}"/>
                    </a:ext>
                  </a:extLst>
                </p:cNvPr>
                <p:cNvCxnSpPr>
                  <a:cxnSpLocks/>
                  <a:endCxn id="140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0" name="Rectangle: Top Corners Rounded 139">
                  <a:extLst>
                    <a:ext uri="{FF2B5EF4-FFF2-40B4-BE49-F238E27FC236}">
                      <a16:creationId xmlns:a16="http://schemas.microsoft.com/office/drawing/2014/main" id="{FB116251-E758-177F-9743-03B2BCFB0689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D2F5A01C-2694-4329-E3F6-BCF290573F81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D3F3A51A-09F4-9380-0312-997734462FCB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8CFCF44-174F-DF04-DE7D-B44AF65427D9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19739D1E-9C4F-466B-0D6F-0BCCFB49D193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6C4C2765-0D22-8845-AECF-C8C366672EC2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5D3620E9-8CC6-4F74-9127-8E5F62BACD15}"/>
              </a:ext>
            </a:extLst>
          </p:cNvPr>
          <p:cNvSpPr/>
          <p:nvPr/>
        </p:nvSpPr>
        <p:spPr>
          <a:xfrm>
            <a:off x="5267432" y="4411728"/>
            <a:ext cx="127123" cy="48064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B18B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4FEE30B-9998-B466-1860-C81C79F234C6}"/>
              </a:ext>
            </a:extLst>
          </p:cNvPr>
          <p:cNvGrpSpPr/>
          <p:nvPr/>
        </p:nvGrpSpPr>
        <p:grpSpPr>
          <a:xfrm>
            <a:off x="3467682" y="4521024"/>
            <a:ext cx="4365897" cy="2442670"/>
            <a:chOff x="3467682" y="4521024"/>
            <a:chExt cx="4365897" cy="2442670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79EEAA63-68EE-3B58-96D1-E54672B9B25A}"/>
                </a:ext>
              </a:extLst>
            </p:cNvPr>
            <p:cNvGrpSpPr/>
            <p:nvPr/>
          </p:nvGrpSpPr>
          <p:grpSpPr>
            <a:xfrm>
              <a:off x="3467682" y="4579154"/>
              <a:ext cx="4365897" cy="2384540"/>
              <a:chOff x="4203357" y="4336804"/>
              <a:chExt cx="3099757" cy="1693007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AA4FCE5A-07D1-87AB-37E7-43BA7783C053}"/>
                  </a:ext>
                </a:extLst>
              </p:cNvPr>
              <p:cNvSpPr/>
              <p:nvPr/>
            </p:nvSpPr>
            <p:spPr>
              <a:xfrm>
                <a:off x="5178185" y="4993987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B19AAB24-E10E-123F-77DC-85066668026A}"/>
                  </a:ext>
                </a:extLst>
              </p:cNvPr>
              <p:cNvSpPr/>
              <p:nvPr/>
            </p:nvSpPr>
            <p:spPr>
              <a:xfrm>
                <a:off x="4203357" y="4663337"/>
                <a:ext cx="984867" cy="136647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867" h="1366474">
                    <a:moveTo>
                      <a:pt x="0" y="0"/>
                    </a:moveTo>
                    <a:lnTo>
                      <a:pt x="984867" y="304800"/>
                    </a:lnTo>
                    <a:lnTo>
                      <a:pt x="984867" y="1366474"/>
                    </a:lnTo>
                    <a:lnTo>
                      <a:pt x="22860" y="9702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C09E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6">
                <a:extLst>
                  <a:ext uri="{FF2B5EF4-FFF2-40B4-BE49-F238E27FC236}">
                    <a16:creationId xmlns:a16="http://schemas.microsoft.com/office/drawing/2014/main" id="{C9B89C69-9C23-BF4E-972B-A0FCAA7A351B}"/>
                  </a:ext>
                </a:extLst>
              </p:cNvPr>
              <p:cNvSpPr/>
              <p:nvPr/>
            </p:nvSpPr>
            <p:spPr>
              <a:xfrm>
                <a:off x="6097267" y="4336837"/>
                <a:ext cx="1205847" cy="127630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  <a:gd name="connsiteX0" fmla="*/ 0 w 1030587"/>
                  <a:gd name="connsiteY0" fmla="*/ 0 h 1252174"/>
                  <a:gd name="connsiteX1" fmla="*/ 1030587 w 1030587"/>
                  <a:gd name="connsiteY1" fmla="*/ 190500 h 1252174"/>
                  <a:gd name="connsiteX2" fmla="*/ 1030587 w 1030587"/>
                  <a:gd name="connsiteY2" fmla="*/ 1252174 h 1252174"/>
                  <a:gd name="connsiteX3" fmla="*/ 68580 w 1030587"/>
                  <a:gd name="connsiteY3" fmla="*/ 855934 h 1252174"/>
                  <a:gd name="connsiteX4" fmla="*/ 0 w 1030587"/>
                  <a:gd name="connsiteY4" fmla="*/ 0 h 1252174"/>
                  <a:gd name="connsiteX0" fmla="*/ 495300 w 1525887"/>
                  <a:gd name="connsiteY0" fmla="*/ 0 h 1252174"/>
                  <a:gd name="connsiteX1" fmla="*/ 1525887 w 1525887"/>
                  <a:gd name="connsiteY1" fmla="*/ 190500 h 1252174"/>
                  <a:gd name="connsiteX2" fmla="*/ 1525887 w 1525887"/>
                  <a:gd name="connsiteY2" fmla="*/ 1252174 h 1252174"/>
                  <a:gd name="connsiteX3" fmla="*/ 0 w 1525887"/>
                  <a:gd name="connsiteY3" fmla="*/ 749254 h 1252174"/>
                  <a:gd name="connsiteX4" fmla="*/ 495300 w 1525887"/>
                  <a:gd name="connsiteY4" fmla="*/ 0 h 1252174"/>
                  <a:gd name="connsiteX0" fmla="*/ 327660 w 1525887"/>
                  <a:gd name="connsiteY0" fmla="*/ 0 h 1275034"/>
                  <a:gd name="connsiteX1" fmla="*/ 1525887 w 1525887"/>
                  <a:gd name="connsiteY1" fmla="*/ 213360 h 1275034"/>
                  <a:gd name="connsiteX2" fmla="*/ 1525887 w 1525887"/>
                  <a:gd name="connsiteY2" fmla="*/ 1275034 h 1275034"/>
                  <a:gd name="connsiteX3" fmla="*/ 0 w 1525887"/>
                  <a:gd name="connsiteY3" fmla="*/ 772114 h 1275034"/>
                  <a:gd name="connsiteX4" fmla="*/ 327660 w 1525887"/>
                  <a:gd name="connsiteY4" fmla="*/ 0 h 1275034"/>
                  <a:gd name="connsiteX0" fmla="*/ 114300 w 1312527"/>
                  <a:gd name="connsiteY0" fmla="*/ 0 h 1275034"/>
                  <a:gd name="connsiteX1" fmla="*/ 1312527 w 1312527"/>
                  <a:gd name="connsiteY1" fmla="*/ 213360 h 1275034"/>
                  <a:gd name="connsiteX2" fmla="*/ 1312527 w 1312527"/>
                  <a:gd name="connsiteY2" fmla="*/ 1275034 h 1275034"/>
                  <a:gd name="connsiteX3" fmla="*/ 0 w 1312527"/>
                  <a:gd name="connsiteY3" fmla="*/ 665434 h 1275034"/>
                  <a:gd name="connsiteX4" fmla="*/ 114300 w 1312527"/>
                  <a:gd name="connsiteY4" fmla="*/ 0 h 1275034"/>
                  <a:gd name="connsiteX0" fmla="*/ 167640 w 1365867"/>
                  <a:gd name="connsiteY0" fmla="*/ 0 h 1275034"/>
                  <a:gd name="connsiteX1" fmla="*/ 1365867 w 1365867"/>
                  <a:gd name="connsiteY1" fmla="*/ 213360 h 1275034"/>
                  <a:gd name="connsiteX2" fmla="*/ 1365867 w 1365867"/>
                  <a:gd name="connsiteY2" fmla="*/ 1275034 h 1275034"/>
                  <a:gd name="connsiteX3" fmla="*/ 0 w 1365867"/>
                  <a:gd name="connsiteY3" fmla="*/ 833074 h 1275034"/>
                  <a:gd name="connsiteX4" fmla="*/ 167640 w 1365867"/>
                  <a:gd name="connsiteY4" fmla="*/ 0 h 1275034"/>
                  <a:gd name="connsiteX0" fmla="*/ 190500 w 1365867"/>
                  <a:gd name="connsiteY0" fmla="*/ 0 h 1282654"/>
                  <a:gd name="connsiteX1" fmla="*/ 1365867 w 1365867"/>
                  <a:gd name="connsiteY1" fmla="*/ 220980 h 1282654"/>
                  <a:gd name="connsiteX2" fmla="*/ 1365867 w 1365867"/>
                  <a:gd name="connsiteY2" fmla="*/ 1282654 h 1282654"/>
                  <a:gd name="connsiteX3" fmla="*/ 0 w 1365867"/>
                  <a:gd name="connsiteY3" fmla="*/ 840694 h 1282654"/>
                  <a:gd name="connsiteX4" fmla="*/ 190500 w 1365867"/>
                  <a:gd name="connsiteY4" fmla="*/ 0 h 1282654"/>
                  <a:gd name="connsiteX0" fmla="*/ 30480 w 1205847"/>
                  <a:gd name="connsiteY0" fmla="*/ 0 h 1282654"/>
                  <a:gd name="connsiteX1" fmla="*/ 1205847 w 1205847"/>
                  <a:gd name="connsiteY1" fmla="*/ 220980 h 1282654"/>
                  <a:gd name="connsiteX2" fmla="*/ 1205847 w 1205847"/>
                  <a:gd name="connsiteY2" fmla="*/ 1282654 h 1282654"/>
                  <a:gd name="connsiteX3" fmla="*/ 0 w 1205847"/>
                  <a:gd name="connsiteY3" fmla="*/ 741634 h 1282654"/>
                  <a:gd name="connsiteX4" fmla="*/ 30480 w 1205847"/>
                  <a:gd name="connsiteY4" fmla="*/ 0 h 1282654"/>
                  <a:gd name="connsiteX0" fmla="*/ 1905 w 1205847"/>
                  <a:gd name="connsiteY0" fmla="*/ 0 h 1276304"/>
                  <a:gd name="connsiteX1" fmla="*/ 1205847 w 1205847"/>
                  <a:gd name="connsiteY1" fmla="*/ 214630 h 1276304"/>
                  <a:gd name="connsiteX2" fmla="*/ 1205847 w 1205847"/>
                  <a:gd name="connsiteY2" fmla="*/ 1276304 h 1276304"/>
                  <a:gd name="connsiteX3" fmla="*/ 0 w 1205847"/>
                  <a:gd name="connsiteY3" fmla="*/ 735284 h 1276304"/>
                  <a:gd name="connsiteX4" fmla="*/ 1905 w 1205847"/>
                  <a:gd name="connsiteY4" fmla="*/ 0 h 127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847" h="1276304">
                    <a:moveTo>
                      <a:pt x="1905" y="0"/>
                    </a:moveTo>
                    <a:lnTo>
                      <a:pt x="1205847" y="214630"/>
                    </a:lnTo>
                    <a:lnTo>
                      <a:pt x="1205847" y="1276304"/>
                    </a:lnTo>
                    <a:lnTo>
                      <a:pt x="0" y="735284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DCBF9D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58AE35C-10C9-58C7-2686-D0D0188302DA}"/>
                  </a:ext>
                </a:extLst>
              </p:cNvPr>
              <p:cNvSpPr/>
              <p:nvPr/>
            </p:nvSpPr>
            <p:spPr>
              <a:xfrm>
                <a:off x="4204649" y="4336804"/>
                <a:ext cx="3071140" cy="627227"/>
              </a:xfrm>
              <a:custGeom>
                <a:avLst/>
                <a:gdLst>
                  <a:gd name="connsiteX0" fmla="*/ 0 w 1225830"/>
                  <a:gd name="connsiteY0" fmla="*/ 0 h 320522"/>
                  <a:gd name="connsiteX1" fmla="*/ 1225830 w 1225830"/>
                  <a:gd name="connsiteY1" fmla="*/ 0 h 320522"/>
                  <a:gd name="connsiteX2" fmla="*/ 1225830 w 1225830"/>
                  <a:gd name="connsiteY2" fmla="*/ 320522 h 320522"/>
                  <a:gd name="connsiteX3" fmla="*/ 0 w 1225830"/>
                  <a:gd name="connsiteY3" fmla="*/ 320522 h 320522"/>
                  <a:gd name="connsiteX4" fmla="*/ 0 w 1225830"/>
                  <a:gd name="connsiteY4" fmla="*/ 0 h 320522"/>
                  <a:gd name="connsiteX0" fmla="*/ 0 w 1225830"/>
                  <a:gd name="connsiteY0" fmla="*/ 0 h 602462"/>
                  <a:gd name="connsiteX1" fmla="*/ 1225830 w 1225830"/>
                  <a:gd name="connsiteY1" fmla="*/ 0 h 602462"/>
                  <a:gd name="connsiteX2" fmla="*/ 966750 w 1225830"/>
                  <a:gd name="connsiteY2" fmla="*/ 602462 h 602462"/>
                  <a:gd name="connsiteX3" fmla="*/ 0 w 1225830"/>
                  <a:gd name="connsiteY3" fmla="*/ 320522 h 602462"/>
                  <a:gd name="connsiteX4" fmla="*/ 0 w 1225830"/>
                  <a:gd name="connsiteY4" fmla="*/ 0 h 602462"/>
                  <a:gd name="connsiteX0" fmla="*/ 0 w 3001290"/>
                  <a:gd name="connsiteY0" fmla="*/ 0 h 602462"/>
                  <a:gd name="connsiteX1" fmla="*/ 3001290 w 3001290"/>
                  <a:gd name="connsiteY1" fmla="*/ 190500 h 602462"/>
                  <a:gd name="connsiteX2" fmla="*/ 966750 w 3001290"/>
                  <a:gd name="connsiteY2" fmla="*/ 602462 h 602462"/>
                  <a:gd name="connsiteX3" fmla="*/ 0 w 3001290"/>
                  <a:gd name="connsiteY3" fmla="*/ 320522 h 602462"/>
                  <a:gd name="connsiteX4" fmla="*/ 0 w 3001290"/>
                  <a:gd name="connsiteY4" fmla="*/ 0 h 602462"/>
                  <a:gd name="connsiteX0" fmla="*/ 1851660 w 3001290"/>
                  <a:gd name="connsiteY0" fmla="*/ 0 h 617702"/>
                  <a:gd name="connsiteX1" fmla="*/ 3001290 w 3001290"/>
                  <a:gd name="connsiteY1" fmla="*/ 205740 h 617702"/>
                  <a:gd name="connsiteX2" fmla="*/ 966750 w 3001290"/>
                  <a:gd name="connsiteY2" fmla="*/ 617702 h 617702"/>
                  <a:gd name="connsiteX3" fmla="*/ 0 w 3001290"/>
                  <a:gd name="connsiteY3" fmla="*/ 335762 h 617702"/>
                  <a:gd name="connsiteX4" fmla="*/ 1851660 w 3001290"/>
                  <a:gd name="connsiteY4" fmla="*/ 0 h 617702"/>
                  <a:gd name="connsiteX0" fmla="*/ 1851660 w 3039390"/>
                  <a:gd name="connsiteY0" fmla="*/ 0 h 617702"/>
                  <a:gd name="connsiteX1" fmla="*/ 3039390 w 3039390"/>
                  <a:gd name="connsiteY1" fmla="*/ 208915 h 617702"/>
                  <a:gd name="connsiteX2" fmla="*/ 966750 w 3039390"/>
                  <a:gd name="connsiteY2" fmla="*/ 617702 h 617702"/>
                  <a:gd name="connsiteX3" fmla="*/ 0 w 3039390"/>
                  <a:gd name="connsiteY3" fmla="*/ 335762 h 617702"/>
                  <a:gd name="connsiteX4" fmla="*/ 1851660 w 3039390"/>
                  <a:gd name="connsiteY4" fmla="*/ 0 h 617702"/>
                  <a:gd name="connsiteX0" fmla="*/ 1851660 w 3039390"/>
                  <a:gd name="connsiteY0" fmla="*/ 0 h 627227"/>
                  <a:gd name="connsiteX1" fmla="*/ 3039390 w 3039390"/>
                  <a:gd name="connsiteY1" fmla="*/ 208915 h 627227"/>
                  <a:gd name="connsiteX2" fmla="*/ 944525 w 3039390"/>
                  <a:gd name="connsiteY2" fmla="*/ 627227 h 627227"/>
                  <a:gd name="connsiteX3" fmla="*/ 0 w 3039390"/>
                  <a:gd name="connsiteY3" fmla="*/ 335762 h 627227"/>
                  <a:gd name="connsiteX4" fmla="*/ 1851660 w 3039390"/>
                  <a:gd name="connsiteY4" fmla="*/ 0 h 627227"/>
                  <a:gd name="connsiteX0" fmla="*/ 1883410 w 3071140"/>
                  <a:gd name="connsiteY0" fmla="*/ 0 h 627227"/>
                  <a:gd name="connsiteX1" fmla="*/ 3071140 w 3071140"/>
                  <a:gd name="connsiteY1" fmla="*/ 208915 h 627227"/>
                  <a:gd name="connsiteX2" fmla="*/ 976275 w 3071140"/>
                  <a:gd name="connsiteY2" fmla="*/ 627227 h 627227"/>
                  <a:gd name="connsiteX3" fmla="*/ 0 w 3071140"/>
                  <a:gd name="connsiteY3" fmla="*/ 323062 h 627227"/>
                  <a:gd name="connsiteX4" fmla="*/ 1883410 w 3071140"/>
                  <a:gd name="connsiteY4" fmla="*/ 0 h 62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1140" h="627227">
                    <a:moveTo>
                      <a:pt x="1883410" y="0"/>
                    </a:moveTo>
                    <a:lnTo>
                      <a:pt x="3071140" y="208915"/>
                    </a:lnTo>
                    <a:lnTo>
                      <a:pt x="976275" y="627227"/>
                    </a:lnTo>
                    <a:lnTo>
                      <a:pt x="0" y="323062"/>
                    </a:lnTo>
                    <a:lnTo>
                      <a:pt x="1883410" y="0"/>
                    </a:lnTo>
                    <a:close/>
                  </a:path>
                </a:pathLst>
              </a:custGeom>
              <a:solidFill>
                <a:srgbClr val="F9E0C2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81AA6080-7CC4-9F4D-FA69-847B82572DFF}"/>
                  </a:ext>
                </a:extLst>
              </p:cNvPr>
              <p:cNvSpPr/>
              <p:nvPr/>
            </p:nvSpPr>
            <p:spPr>
              <a:xfrm>
                <a:off x="7225221" y="4580950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8E10947-2C6E-89FC-2D83-8F766D2AD383}"/>
                  </a:ext>
                </a:extLst>
              </p:cNvPr>
              <p:cNvSpPr/>
              <p:nvPr/>
            </p:nvSpPr>
            <p:spPr>
              <a:xfrm>
                <a:off x="5187135" y="4550015"/>
                <a:ext cx="2111305" cy="689008"/>
              </a:xfrm>
              <a:custGeom>
                <a:avLst/>
                <a:gdLst>
                  <a:gd name="connsiteX0" fmla="*/ 0 w 1623625"/>
                  <a:gd name="connsiteY0" fmla="*/ 0 h 123356"/>
                  <a:gd name="connsiteX1" fmla="*/ 1623625 w 1623625"/>
                  <a:gd name="connsiteY1" fmla="*/ 0 h 123356"/>
                  <a:gd name="connsiteX2" fmla="*/ 1623625 w 1623625"/>
                  <a:gd name="connsiteY2" fmla="*/ 123356 h 123356"/>
                  <a:gd name="connsiteX3" fmla="*/ 0 w 1623625"/>
                  <a:gd name="connsiteY3" fmla="*/ 123356 h 123356"/>
                  <a:gd name="connsiteX4" fmla="*/ 0 w 1623625"/>
                  <a:gd name="connsiteY4" fmla="*/ 0 h 123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1623625 w 2073205"/>
                  <a:gd name="connsiteY2" fmla="*/ 504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2057965 w 2073205"/>
                  <a:gd name="connsiteY2" fmla="*/ 123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14621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9287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65585"/>
                  <a:gd name="connsiteY0" fmla="*/ 403860 h 527216"/>
                  <a:gd name="connsiteX1" fmla="*/ 2050345 w 2065585"/>
                  <a:gd name="connsiteY1" fmla="*/ 0 h 527216"/>
                  <a:gd name="connsiteX2" fmla="*/ 2065585 w 2065585"/>
                  <a:gd name="connsiteY2" fmla="*/ 195204 h 527216"/>
                  <a:gd name="connsiteX3" fmla="*/ 0 w 2065585"/>
                  <a:gd name="connsiteY3" fmla="*/ 527216 h 527216"/>
                  <a:gd name="connsiteX4" fmla="*/ 0 w 2065585"/>
                  <a:gd name="connsiteY4" fmla="*/ 403860 h 527216"/>
                  <a:gd name="connsiteX0" fmla="*/ 0 w 2065585"/>
                  <a:gd name="connsiteY0" fmla="*/ 403860 h 599448"/>
                  <a:gd name="connsiteX1" fmla="*/ 2050345 w 2065585"/>
                  <a:gd name="connsiteY1" fmla="*/ 0 h 599448"/>
                  <a:gd name="connsiteX2" fmla="*/ 2065585 w 2065585"/>
                  <a:gd name="connsiteY2" fmla="*/ 195204 h 599448"/>
                  <a:gd name="connsiteX3" fmla="*/ 38100 w 2065585"/>
                  <a:gd name="connsiteY3" fmla="*/ 599448 h 599448"/>
                  <a:gd name="connsiteX4" fmla="*/ 0 w 2065585"/>
                  <a:gd name="connsiteY4" fmla="*/ 403860 h 599448"/>
                  <a:gd name="connsiteX0" fmla="*/ 0 w 2065585"/>
                  <a:gd name="connsiteY0" fmla="*/ 403860 h 617506"/>
                  <a:gd name="connsiteX1" fmla="*/ 2050345 w 2065585"/>
                  <a:gd name="connsiteY1" fmla="*/ 0 h 617506"/>
                  <a:gd name="connsiteX2" fmla="*/ 2065585 w 2065585"/>
                  <a:gd name="connsiteY2" fmla="*/ 195204 h 617506"/>
                  <a:gd name="connsiteX3" fmla="*/ 38100 w 2065585"/>
                  <a:gd name="connsiteY3" fmla="*/ 617506 h 617506"/>
                  <a:gd name="connsiteX4" fmla="*/ 0 w 2065585"/>
                  <a:gd name="connsiteY4" fmla="*/ 403860 h 617506"/>
                  <a:gd name="connsiteX0" fmla="*/ 0 w 2065585"/>
                  <a:gd name="connsiteY0" fmla="*/ 337648 h 551294"/>
                  <a:gd name="connsiteX1" fmla="*/ 2065585 w 2065585"/>
                  <a:gd name="connsiteY1" fmla="*/ 0 h 551294"/>
                  <a:gd name="connsiteX2" fmla="*/ 2065585 w 2065585"/>
                  <a:gd name="connsiteY2" fmla="*/ 128992 h 551294"/>
                  <a:gd name="connsiteX3" fmla="*/ 38100 w 2065585"/>
                  <a:gd name="connsiteY3" fmla="*/ 551294 h 551294"/>
                  <a:gd name="connsiteX4" fmla="*/ 0 w 2065585"/>
                  <a:gd name="connsiteY4" fmla="*/ 337648 h 551294"/>
                  <a:gd name="connsiteX0" fmla="*/ 0 w 2065585"/>
                  <a:gd name="connsiteY0" fmla="*/ 325609 h 539255"/>
                  <a:gd name="connsiteX1" fmla="*/ 2065585 w 2065585"/>
                  <a:gd name="connsiteY1" fmla="*/ 0 h 539255"/>
                  <a:gd name="connsiteX2" fmla="*/ 2065585 w 2065585"/>
                  <a:gd name="connsiteY2" fmla="*/ 116953 h 539255"/>
                  <a:gd name="connsiteX3" fmla="*/ 38100 w 2065585"/>
                  <a:gd name="connsiteY3" fmla="*/ 539255 h 539255"/>
                  <a:gd name="connsiteX4" fmla="*/ 0 w 2065585"/>
                  <a:gd name="connsiteY4" fmla="*/ 325609 h 539255"/>
                  <a:gd name="connsiteX0" fmla="*/ 0 w 2073205"/>
                  <a:gd name="connsiteY0" fmla="*/ 325609 h 539255"/>
                  <a:gd name="connsiteX1" fmla="*/ 2065585 w 2073205"/>
                  <a:gd name="connsiteY1" fmla="*/ 0 h 539255"/>
                  <a:gd name="connsiteX2" fmla="*/ 2073205 w 2073205"/>
                  <a:gd name="connsiteY2" fmla="*/ 189185 h 539255"/>
                  <a:gd name="connsiteX3" fmla="*/ 38100 w 2073205"/>
                  <a:gd name="connsiteY3" fmla="*/ 539255 h 539255"/>
                  <a:gd name="connsiteX4" fmla="*/ 0 w 2073205"/>
                  <a:gd name="connsiteY4" fmla="*/ 325609 h 539255"/>
                  <a:gd name="connsiteX0" fmla="*/ 0 w 2100510"/>
                  <a:gd name="connsiteY0" fmla="*/ 330625 h 544271"/>
                  <a:gd name="connsiteX1" fmla="*/ 2100510 w 2100510"/>
                  <a:gd name="connsiteY1" fmla="*/ 0 h 544271"/>
                  <a:gd name="connsiteX2" fmla="*/ 2073205 w 2100510"/>
                  <a:gd name="connsiteY2" fmla="*/ 194201 h 544271"/>
                  <a:gd name="connsiteX3" fmla="*/ 38100 w 2100510"/>
                  <a:gd name="connsiteY3" fmla="*/ 544271 h 544271"/>
                  <a:gd name="connsiteX4" fmla="*/ 0 w 2100510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8100 w 2111305"/>
                  <a:gd name="connsiteY3" fmla="*/ 544271 h 544271"/>
                  <a:gd name="connsiteX4" fmla="*/ 0 w 2111305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175 w 2111305"/>
                  <a:gd name="connsiteY3" fmla="*/ 544271 h 544271"/>
                  <a:gd name="connsiteX4" fmla="*/ 0 w 2111305"/>
                  <a:gd name="connsiteY4" fmla="*/ 330625 h 544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305" h="544271">
                    <a:moveTo>
                      <a:pt x="0" y="330625"/>
                    </a:moveTo>
                    <a:lnTo>
                      <a:pt x="2100510" y="0"/>
                    </a:lnTo>
                    <a:lnTo>
                      <a:pt x="2111305" y="176645"/>
                    </a:lnTo>
                    <a:lnTo>
                      <a:pt x="3175" y="544271"/>
                    </a:lnTo>
                    <a:cubicBezTo>
                      <a:pt x="2117" y="473056"/>
                      <a:pt x="1058" y="401840"/>
                      <a:pt x="0" y="330625"/>
                    </a:cubicBezTo>
                    <a:close/>
                  </a:path>
                </a:pathLst>
              </a:cu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0B8B2EF-F0E4-8C81-7EDE-4C51E118E076}"/>
                </a:ext>
              </a:extLst>
            </p:cNvPr>
            <p:cNvGrpSpPr/>
            <p:nvPr/>
          </p:nvGrpSpPr>
          <p:grpSpPr>
            <a:xfrm>
              <a:off x="5779093" y="4521024"/>
              <a:ext cx="1041234" cy="454368"/>
              <a:chOff x="5723838" y="4338872"/>
              <a:chExt cx="773781" cy="337658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66E15EF7-8DEF-B193-771C-4297BE5218BB}"/>
                  </a:ext>
                </a:extLst>
              </p:cNvPr>
              <p:cNvSpPr/>
              <p:nvPr/>
            </p:nvSpPr>
            <p:spPr>
              <a:xfrm>
                <a:off x="5723838" y="4495078"/>
                <a:ext cx="680137" cy="181452"/>
              </a:xfrm>
              <a:custGeom>
                <a:avLst/>
                <a:gdLst>
                  <a:gd name="connsiteX0" fmla="*/ 0 w 292787"/>
                  <a:gd name="connsiteY0" fmla="*/ 0 h 130652"/>
                  <a:gd name="connsiteX1" fmla="*/ 292787 w 292787"/>
                  <a:gd name="connsiteY1" fmla="*/ 0 h 130652"/>
                  <a:gd name="connsiteX2" fmla="*/ 292787 w 292787"/>
                  <a:gd name="connsiteY2" fmla="*/ 130652 h 130652"/>
                  <a:gd name="connsiteX3" fmla="*/ 0 w 292787"/>
                  <a:gd name="connsiteY3" fmla="*/ 130652 h 130652"/>
                  <a:gd name="connsiteX4" fmla="*/ 0 w 292787"/>
                  <a:gd name="connsiteY4" fmla="*/ 0 h 130652"/>
                  <a:gd name="connsiteX0" fmla="*/ 79375 w 372162"/>
                  <a:gd name="connsiteY0" fmla="*/ 0 h 130652"/>
                  <a:gd name="connsiteX1" fmla="*/ 372162 w 372162"/>
                  <a:gd name="connsiteY1" fmla="*/ 0 h 130652"/>
                  <a:gd name="connsiteX2" fmla="*/ 372162 w 372162"/>
                  <a:gd name="connsiteY2" fmla="*/ 130652 h 130652"/>
                  <a:gd name="connsiteX3" fmla="*/ 0 w 372162"/>
                  <a:gd name="connsiteY3" fmla="*/ 48102 h 130652"/>
                  <a:gd name="connsiteX4" fmla="*/ 79375 w 372162"/>
                  <a:gd name="connsiteY4" fmla="*/ 0 h 130652"/>
                  <a:gd name="connsiteX0" fmla="*/ 79375 w 372162"/>
                  <a:gd name="connsiteY0" fmla="*/ 0 h 146527"/>
                  <a:gd name="connsiteX1" fmla="*/ 372162 w 372162"/>
                  <a:gd name="connsiteY1" fmla="*/ 0 h 146527"/>
                  <a:gd name="connsiteX2" fmla="*/ 330887 w 372162"/>
                  <a:gd name="connsiteY2" fmla="*/ 146527 h 146527"/>
                  <a:gd name="connsiteX3" fmla="*/ 0 w 372162"/>
                  <a:gd name="connsiteY3" fmla="*/ 48102 h 146527"/>
                  <a:gd name="connsiteX4" fmla="*/ 79375 w 372162"/>
                  <a:gd name="connsiteY4" fmla="*/ 0 h 146527"/>
                  <a:gd name="connsiteX0" fmla="*/ 342900 w 372162"/>
                  <a:gd name="connsiteY0" fmla="*/ 0 h 181452"/>
                  <a:gd name="connsiteX1" fmla="*/ 372162 w 372162"/>
                  <a:gd name="connsiteY1" fmla="*/ 34925 h 181452"/>
                  <a:gd name="connsiteX2" fmla="*/ 330887 w 372162"/>
                  <a:gd name="connsiteY2" fmla="*/ 181452 h 181452"/>
                  <a:gd name="connsiteX3" fmla="*/ 0 w 372162"/>
                  <a:gd name="connsiteY3" fmla="*/ 83027 h 181452"/>
                  <a:gd name="connsiteX4" fmla="*/ 342900 w 372162"/>
                  <a:gd name="connsiteY4" fmla="*/ 0 h 181452"/>
                  <a:gd name="connsiteX0" fmla="*/ 342900 w 680137"/>
                  <a:gd name="connsiteY0" fmla="*/ 0 h 181452"/>
                  <a:gd name="connsiteX1" fmla="*/ 680137 w 680137"/>
                  <a:gd name="connsiteY1" fmla="*/ 82550 h 181452"/>
                  <a:gd name="connsiteX2" fmla="*/ 330887 w 680137"/>
                  <a:gd name="connsiteY2" fmla="*/ 181452 h 181452"/>
                  <a:gd name="connsiteX3" fmla="*/ 0 w 680137"/>
                  <a:gd name="connsiteY3" fmla="*/ 83027 h 181452"/>
                  <a:gd name="connsiteX4" fmla="*/ 342900 w 680137"/>
                  <a:gd name="connsiteY4" fmla="*/ 0 h 18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0137" h="181452">
                    <a:moveTo>
                      <a:pt x="342900" y="0"/>
                    </a:moveTo>
                    <a:lnTo>
                      <a:pt x="680137" y="82550"/>
                    </a:lnTo>
                    <a:lnTo>
                      <a:pt x="330887" y="181452"/>
                    </a:lnTo>
                    <a:lnTo>
                      <a:pt x="0" y="8302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C2977178-6801-13D6-D190-736D924E4B6C}"/>
                  </a:ext>
                </a:extLst>
              </p:cNvPr>
              <p:cNvSpPr/>
              <p:nvPr/>
            </p:nvSpPr>
            <p:spPr>
              <a:xfrm>
                <a:off x="6050900" y="4338872"/>
                <a:ext cx="446719" cy="337600"/>
              </a:xfrm>
              <a:custGeom>
                <a:avLst/>
                <a:gdLst>
                  <a:gd name="connsiteX0" fmla="*/ 0 w 309559"/>
                  <a:gd name="connsiteY0" fmla="*/ 0 h 48040"/>
                  <a:gd name="connsiteX1" fmla="*/ 309559 w 309559"/>
                  <a:gd name="connsiteY1" fmla="*/ 0 h 48040"/>
                  <a:gd name="connsiteX2" fmla="*/ 309559 w 309559"/>
                  <a:gd name="connsiteY2" fmla="*/ 48040 h 48040"/>
                  <a:gd name="connsiteX3" fmla="*/ 0 w 309559"/>
                  <a:gd name="connsiteY3" fmla="*/ 48040 h 48040"/>
                  <a:gd name="connsiteX4" fmla="*/ 0 w 309559"/>
                  <a:gd name="connsiteY4" fmla="*/ 0 h 4804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446719 w 446719"/>
                  <a:gd name="connsiteY2" fmla="*/ 4804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29540 w 446719"/>
                  <a:gd name="connsiteY0" fmla="*/ 6858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29540 w 446719"/>
                  <a:gd name="connsiteY4" fmla="*/ 68580 h 337600"/>
                  <a:gd name="connsiteX0" fmla="*/ 104140 w 446719"/>
                  <a:gd name="connsiteY0" fmla="*/ 59055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04140 w 446719"/>
                  <a:gd name="connsiteY4" fmla="*/ 59055 h 33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6719" h="337600">
                    <a:moveTo>
                      <a:pt x="104140" y="59055"/>
                    </a:moveTo>
                    <a:lnTo>
                      <a:pt x="446719" y="0"/>
                    </a:lnTo>
                    <a:lnTo>
                      <a:pt x="370519" y="246160"/>
                    </a:lnTo>
                    <a:lnTo>
                      <a:pt x="0" y="337600"/>
                    </a:lnTo>
                    <a:lnTo>
                      <a:pt x="104140" y="590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248DAB5D-10CE-957B-7FE9-3A5EBB2D7624}"/>
                </a:ext>
              </a:extLst>
            </p:cNvPr>
            <p:cNvSpPr/>
            <p:nvPr/>
          </p:nvSpPr>
          <p:spPr>
            <a:xfrm>
              <a:off x="4765079" y="4919393"/>
              <a:ext cx="538264" cy="2635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D01B82B6-74A5-1DD6-BAB0-0E95428B52F6}"/>
                </a:ext>
              </a:extLst>
            </p:cNvPr>
            <p:cNvSpPr/>
            <p:nvPr/>
          </p:nvSpPr>
          <p:spPr>
            <a:xfrm>
              <a:off x="4765079" y="4843496"/>
              <a:ext cx="538264" cy="2635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6F41E6B1-AE82-89D1-8568-FBF652ABFD87}"/>
                </a:ext>
              </a:extLst>
            </p:cNvPr>
            <p:cNvCxnSpPr/>
            <p:nvPr/>
          </p:nvCxnSpPr>
          <p:spPr>
            <a:xfrm>
              <a:off x="4914184" y="4938090"/>
              <a:ext cx="298756" cy="7438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40EF7EE7-E955-1A27-46CF-4E3D703A6651}"/>
              </a:ext>
            </a:extLst>
          </p:cNvPr>
          <p:cNvGrpSpPr/>
          <p:nvPr/>
        </p:nvGrpSpPr>
        <p:grpSpPr>
          <a:xfrm>
            <a:off x="8188888" y="2537952"/>
            <a:ext cx="817640" cy="1160817"/>
            <a:chOff x="33241" y="1503719"/>
            <a:chExt cx="2006718" cy="2848969"/>
          </a:xfrm>
        </p:grpSpPr>
        <p:sp>
          <p:nvSpPr>
            <p:cNvPr id="160" name="Cloud 159">
              <a:extLst>
                <a:ext uri="{FF2B5EF4-FFF2-40B4-BE49-F238E27FC236}">
                  <a16:creationId xmlns:a16="http://schemas.microsoft.com/office/drawing/2014/main" id="{573DDAB7-894E-26AC-351E-87DB4C319E0D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Trapezoid 160">
              <a:extLst>
                <a:ext uri="{FF2B5EF4-FFF2-40B4-BE49-F238E27FC236}">
                  <a16:creationId xmlns:a16="http://schemas.microsoft.com/office/drawing/2014/main" id="{EC954BEF-FBA3-10F5-CF15-AD7127B0F2E4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Cloud 161">
              <a:extLst>
                <a:ext uri="{FF2B5EF4-FFF2-40B4-BE49-F238E27FC236}">
                  <a16:creationId xmlns:a16="http://schemas.microsoft.com/office/drawing/2014/main" id="{0153F73C-C848-A65C-24EA-59F249BF8BF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Cloud 162">
              <a:extLst>
                <a:ext uri="{FF2B5EF4-FFF2-40B4-BE49-F238E27FC236}">
                  <a16:creationId xmlns:a16="http://schemas.microsoft.com/office/drawing/2014/main" id="{372ED0D1-1166-9891-0E2F-9CB89BEBBCA5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Cloud 163">
              <a:extLst>
                <a:ext uri="{FF2B5EF4-FFF2-40B4-BE49-F238E27FC236}">
                  <a16:creationId xmlns:a16="http://schemas.microsoft.com/office/drawing/2014/main" id="{0FE430F2-E919-BFAA-C4C0-FED35F68916B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E186BAA7-EA43-1FB4-483B-28819ECA450C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E57E285F-5C88-74AF-4CA1-755E34CEEAA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11" name="Flowchart: Decision 212">
                  <a:extLst>
                    <a:ext uri="{FF2B5EF4-FFF2-40B4-BE49-F238E27FC236}">
                      <a16:creationId xmlns:a16="http://schemas.microsoft.com/office/drawing/2014/main" id="{0ADFE401-EDA2-19CE-7923-D0C33E5F16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A2CD3D44-F62A-40A5-EE9C-834566B29BD0}"/>
                    </a:ext>
                  </a:extLst>
                </p:cNvPr>
                <p:cNvCxnSpPr>
                  <a:cxnSpLocks/>
                  <a:stCxn id="211" idx="0"/>
                  <a:endCxn id="21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F09A941C-A3DC-1A4D-AA98-595546B424E2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F928AD0-DD9D-4B6A-B265-56E8F7A122F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5C9B121D-77BF-5EEA-22A1-A78FFB3A4CE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CFAFC2F6-1339-C3A1-7954-C2FFAFA808D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159DD53-0E9A-BDF2-5079-43262067FCDC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4EE7576A-CA46-A0E7-D1E7-CA766DE3017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04" name="Flowchart: Decision 212">
                  <a:extLst>
                    <a:ext uri="{FF2B5EF4-FFF2-40B4-BE49-F238E27FC236}">
                      <a16:creationId xmlns:a16="http://schemas.microsoft.com/office/drawing/2014/main" id="{1B44D1C1-57BF-FE23-0B55-40EB80968A0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09BE2B5B-9D80-3D7D-6140-B0C1CD7E7C22}"/>
                    </a:ext>
                  </a:extLst>
                </p:cNvPr>
                <p:cNvCxnSpPr>
                  <a:cxnSpLocks/>
                  <a:stCxn id="204" idx="0"/>
                  <a:endCxn id="20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EDAD9611-D53E-B4DC-B7E4-DC279159E6F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C691E057-5AE7-00E5-9C7F-260694D2615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84884402-E491-4709-5ABA-EE59A32A6D9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A8B286F5-B4D3-24D9-B8E6-BC57A2B54B2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9EA90907-9406-E942-E319-7B07FBC1AFFC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1717477E-3D32-C0BB-8609-EDFA5105AA7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7" name="Flowchart: Decision 212">
                  <a:extLst>
                    <a:ext uri="{FF2B5EF4-FFF2-40B4-BE49-F238E27FC236}">
                      <a16:creationId xmlns:a16="http://schemas.microsoft.com/office/drawing/2014/main" id="{7A72B898-BE2A-7396-577D-9AD1E80A08A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0EB95332-158B-ECEA-525C-006FC8162FF0}"/>
                    </a:ext>
                  </a:extLst>
                </p:cNvPr>
                <p:cNvCxnSpPr>
                  <a:cxnSpLocks/>
                  <a:stCxn id="197" idx="0"/>
                  <a:endCxn id="19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C9F62DA-7807-0083-926A-D828ED2BE54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3C7CA749-43B2-F07E-8769-CEE5CFF0B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3F43EC99-1ABA-E7F1-DC7C-E50B48059FE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FE54FE0D-F023-9167-3821-A69D2392792F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CE53C50C-EAC3-D3E6-071F-A37F2B108B3E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D02374CD-D5C8-DE42-FE61-7FE3F8AC620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0" name="Flowchart: Decision 212">
                  <a:extLst>
                    <a:ext uri="{FF2B5EF4-FFF2-40B4-BE49-F238E27FC236}">
                      <a16:creationId xmlns:a16="http://schemas.microsoft.com/office/drawing/2014/main" id="{9DA91637-2727-5A37-0D31-A73905C8286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E90291AA-0E87-92DF-29A2-5393BE012D37}"/>
                    </a:ext>
                  </a:extLst>
                </p:cNvPr>
                <p:cNvCxnSpPr>
                  <a:cxnSpLocks/>
                  <a:stCxn id="190" idx="0"/>
                  <a:endCxn id="1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FD6C654D-F318-44F5-B50C-15EDFFC832C1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1F52EA8-CF0F-9C99-AC9C-4DF8CD4B582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7509A5AD-01E0-792A-6ED1-5D5288EE7E4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6176B178-004F-B49A-FAF2-4BECEADC5C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BE6ED04C-FF26-5173-278F-9E63D496D559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1D320CD6-0D36-8D91-CAE1-A2C71E5FC85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83" name="Flowchart: Decision 212">
                  <a:extLst>
                    <a:ext uri="{FF2B5EF4-FFF2-40B4-BE49-F238E27FC236}">
                      <a16:creationId xmlns:a16="http://schemas.microsoft.com/office/drawing/2014/main" id="{8DF0207E-BAD4-76A5-BFB9-410C3073C926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0F8F3D5A-13B5-4330-31C5-94CD86A37874}"/>
                    </a:ext>
                  </a:extLst>
                </p:cNvPr>
                <p:cNvCxnSpPr>
                  <a:cxnSpLocks/>
                  <a:stCxn id="183" idx="0"/>
                  <a:endCxn id="18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51880E5-C37C-7B85-115A-EC7A4A58A8D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78B57AE8-4A11-C759-2D41-02717BA8669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F4686CED-37FE-A929-8C42-1F301BA6A306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4BD43911-B192-579B-605E-8E2DBAB79D3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6930976C-23A4-33A8-C5AD-7E899AA9CDC3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BE944217-E9CF-A88D-64B3-BA891ECC8FC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76" name="Flowchart: Decision 212">
                  <a:extLst>
                    <a:ext uri="{FF2B5EF4-FFF2-40B4-BE49-F238E27FC236}">
                      <a16:creationId xmlns:a16="http://schemas.microsoft.com/office/drawing/2014/main" id="{B5AFCABA-CCE5-A550-6D22-944BD0A01A9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0E1A6DEB-C775-5F64-8CCC-AA73E1736E6F}"/>
                    </a:ext>
                  </a:extLst>
                </p:cNvPr>
                <p:cNvCxnSpPr>
                  <a:cxnSpLocks/>
                  <a:stCxn id="176" idx="0"/>
                  <a:endCxn id="17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C9A6C0C7-23D0-2642-F420-D0A6E302724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4BE08572-BBAB-BBDB-0DFA-81EBC2A7FF7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37199E66-9D93-9E5D-3BDF-D083534C7CC8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CD6D8536-D226-012F-6271-40056E8F1B5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13" name="Cloud 212">
            <a:extLst>
              <a:ext uri="{FF2B5EF4-FFF2-40B4-BE49-F238E27FC236}">
                <a16:creationId xmlns:a16="http://schemas.microsoft.com/office/drawing/2014/main" id="{418C25A7-F373-3B33-40EB-1EBC27C258B2}"/>
              </a:ext>
            </a:extLst>
          </p:cNvPr>
          <p:cNvSpPr/>
          <p:nvPr/>
        </p:nvSpPr>
        <p:spPr>
          <a:xfrm>
            <a:off x="9480604" y="1516750"/>
            <a:ext cx="842683" cy="34852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4" name="Sun 213">
            <a:extLst>
              <a:ext uri="{FF2B5EF4-FFF2-40B4-BE49-F238E27FC236}">
                <a16:creationId xmlns:a16="http://schemas.microsoft.com/office/drawing/2014/main" id="{59C40798-92B2-F18F-B46D-CDC6726021EF}"/>
              </a:ext>
            </a:extLst>
          </p:cNvPr>
          <p:cNvSpPr/>
          <p:nvPr/>
        </p:nvSpPr>
        <p:spPr>
          <a:xfrm>
            <a:off x="8121839" y="1170788"/>
            <a:ext cx="726375" cy="726375"/>
          </a:xfrm>
          <a:prstGeom prst="sun">
            <a:avLst>
              <a:gd name="adj" fmla="val 30889"/>
            </a:avLst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C40160FC-C6AE-CBFE-240E-F231C56487EE}"/>
              </a:ext>
            </a:extLst>
          </p:cNvPr>
          <p:cNvGrpSpPr/>
          <p:nvPr/>
        </p:nvGrpSpPr>
        <p:grpSpPr>
          <a:xfrm>
            <a:off x="9926442" y="2288769"/>
            <a:ext cx="220007" cy="184127"/>
            <a:chOff x="5321614" y="2760725"/>
            <a:chExt cx="1538280" cy="1287414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9000">
                <a:schemeClr val="accent1">
                  <a:lumMod val="20000"/>
                  <a:lumOff val="80000"/>
                </a:schemeClr>
              </a:gs>
              <a:gs pos="46000">
                <a:schemeClr val="accent4">
                  <a:lumMod val="75000"/>
                </a:schemeClr>
              </a:gs>
              <a:gs pos="89381">
                <a:schemeClr val="bg2"/>
              </a:gs>
              <a:gs pos="23000">
                <a:schemeClr val="accent6">
                  <a:lumMod val="75000"/>
                </a:schemeClr>
              </a:gs>
            </a:gsLst>
            <a:lin ang="7800000" scaled="0"/>
          </a:gradFill>
        </p:grpSpPr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AAC0368-BE4C-E10A-FB04-53AAEF6E08E3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00FCBAD9-0B70-8524-4476-262454AAD17C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E069B3-E4A4-73A6-06AB-6F093FE70E71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B5106FCA-8B86-3FF9-3D06-9A57A886499E}"/>
                </a:ext>
              </a:extLst>
            </p:cNvPr>
            <p:cNvCxnSpPr>
              <a:cxnSpLocks/>
              <a:stCxn id="218" idx="2"/>
              <a:endCxn id="218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>
              <a:solidFill>
                <a:srgbClr val="C3B4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ACE65A6-F034-69D9-A40C-0F830FE53F97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0D7736AE-C983-017D-A844-0AF1BB2B67F0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38BD4E22-EC1C-6180-C66D-CF337FE585C6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BA49710-FE43-2D8D-73F3-5318B9B42550}"/>
              </a:ext>
            </a:extLst>
          </p:cNvPr>
          <p:cNvGrpSpPr/>
          <p:nvPr/>
        </p:nvGrpSpPr>
        <p:grpSpPr>
          <a:xfrm>
            <a:off x="7613728" y="884904"/>
            <a:ext cx="3188849" cy="3109278"/>
            <a:chOff x="7890387" y="884904"/>
            <a:chExt cx="3188849" cy="310927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0A03203-1FF1-DD2F-1955-D227F0F35491}"/>
                </a:ext>
              </a:extLst>
            </p:cNvPr>
            <p:cNvSpPr/>
            <p:nvPr/>
          </p:nvSpPr>
          <p:spPr>
            <a:xfrm>
              <a:off x="9327359" y="1266825"/>
              <a:ext cx="169231" cy="25527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0">
              <a:extLst>
                <a:ext uri="{FF2B5EF4-FFF2-40B4-BE49-F238E27FC236}">
                  <a16:creationId xmlns:a16="http://schemas.microsoft.com/office/drawing/2014/main" id="{8481AD0F-5036-C3D9-6223-692868EEDE2A}"/>
                </a:ext>
              </a:extLst>
            </p:cNvPr>
            <p:cNvSpPr/>
            <p:nvPr/>
          </p:nvSpPr>
          <p:spPr>
            <a:xfrm>
              <a:off x="8408861" y="3409141"/>
              <a:ext cx="2530702" cy="546337"/>
            </a:xfrm>
            <a:custGeom>
              <a:avLst/>
              <a:gdLst>
                <a:gd name="connsiteX0" fmla="*/ 0 w 2721202"/>
                <a:gd name="connsiteY0" fmla="*/ 0 h 292100"/>
                <a:gd name="connsiteX1" fmla="*/ 2721202 w 2721202"/>
                <a:gd name="connsiteY1" fmla="*/ 0 h 292100"/>
                <a:gd name="connsiteX2" fmla="*/ 2721202 w 2721202"/>
                <a:gd name="connsiteY2" fmla="*/ 292100 h 292100"/>
                <a:gd name="connsiteX3" fmla="*/ 0 w 2721202"/>
                <a:gd name="connsiteY3" fmla="*/ 292100 h 292100"/>
                <a:gd name="connsiteX4" fmla="*/ 0 w 2721202"/>
                <a:gd name="connsiteY4" fmla="*/ 0 h 292100"/>
                <a:gd name="connsiteX0" fmla="*/ 177800 w 2899002"/>
                <a:gd name="connsiteY0" fmla="*/ 0 h 292100"/>
                <a:gd name="connsiteX1" fmla="*/ 2899002 w 2899002"/>
                <a:gd name="connsiteY1" fmla="*/ 0 h 292100"/>
                <a:gd name="connsiteX2" fmla="*/ 2899002 w 2899002"/>
                <a:gd name="connsiteY2" fmla="*/ 292100 h 292100"/>
                <a:gd name="connsiteX3" fmla="*/ 0 w 2899002"/>
                <a:gd name="connsiteY3" fmla="*/ 63500 h 292100"/>
                <a:gd name="connsiteX4" fmla="*/ 177800 w 2899002"/>
                <a:gd name="connsiteY4" fmla="*/ 0 h 292100"/>
                <a:gd name="connsiteX0" fmla="*/ 177800 w 2899002"/>
                <a:gd name="connsiteY0" fmla="*/ 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0 h 63500"/>
                <a:gd name="connsiteX0" fmla="*/ 177800 w 2899002"/>
                <a:gd name="connsiteY0" fmla="*/ 5080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50800 h 63500"/>
                <a:gd name="connsiteX0" fmla="*/ 120650 w 2899002"/>
                <a:gd name="connsiteY0" fmla="*/ 8854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20650 w 2899002"/>
                <a:gd name="connsiteY4" fmla="*/ 8854 h 63500"/>
                <a:gd name="connsiteX0" fmla="*/ 0 w 2778352"/>
                <a:gd name="connsiteY0" fmla="*/ 8854 h 67495"/>
                <a:gd name="connsiteX1" fmla="*/ 2778352 w 2778352"/>
                <a:gd name="connsiteY1" fmla="*/ 0 h 67495"/>
                <a:gd name="connsiteX2" fmla="*/ 2511652 w 2778352"/>
                <a:gd name="connsiteY2" fmla="*/ 63500 h 67495"/>
                <a:gd name="connsiteX3" fmla="*/ 3175 w 2778352"/>
                <a:gd name="connsiteY3" fmla="*/ 67495 h 67495"/>
                <a:gd name="connsiteX4" fmla="*/ 0 w 2778352"/>
                <a:gd name="connsiteY4" fmla="*/ 8854 h 67495"/>
                <a:gd name="connsiteX0" fmla="*/ 6350 w 2775177"/>
                <a:gd name="connsiteY0" fmla="*/ 2862 h 67495"/>
                <a:gd name="connsiteX1" fmla="*/ 2775177 w 2775177"/>
                <a:gd name="connsiteY1" fmla="*/ 0 h 67495"/>
                <a:gd name="connsiteX2" fmla="*/ 2508477 w 2775177"/>
                <a:gd name="connsiteY2" fmla="*/ 63500 h 67495"/>
                <a:gd name="connsiteX3" fmla="*/ 0 w 2775177"/>
                <a:gd name="connsiteY3" fmla="*/ 67495 h 67495"/>
                <a:gd name="connsiteX4" fmla="*/ 6350 w 2775177"/>
                <a:gd name="connsiteY4" fmla="*/ 2862 h 67495"/>
                <a:gd name="connsiteX0" fmla="*/ 6350 w 2765652"/>
                <a:gd name="connsiteY0" fmla="*/ 22836 h 87469"/>
                <a:gd name="connsiteX1" fmla="*/ 2765652 w 2765652"/>
                <a:gd name="connsiteY1" fmla="*/ 0 h 87469"/>
                <a:gd name="connsiteX2" fmla="*/ 2508477 w 2765652"/>
                <a:gd name="connsiteY2" fmla="*/ 83474 h 87469"/>
                <a:gd name="connsiteX3" fmla="*/ 0 w 2765652"/>
                <a:gd name="connsiteY3" fmla="*/ 87469 h 87469"/>
                <a:gd name="connsiteX4" fmla="*/ 6350 w 2765652"/>
                <a:gd name="connsiteY4" fmla="*/ 22836 h 87469"/>
                <a:gd name="connsiteX0" fmla="*/ 6350 w 2775177"/>
                <a:gd name="connsiteY0" fmla="*/ 22836 h 87469"/>
                <a:gd name="connsiteX1" fmla="*/ 2765652 w 2775177"/>
                <a:gd name="connsiteY1" fmla="*/ 0 h 87469"/>
                <a:gd name="connsiteX2" fmla="*/ 2775177 w 2775177"/>
                <a:gd name="connsiteY2" fmla="*/ 67495 h 87469"/>
                <a:gd name="connsiteX3" fmla="*/ 0 w 2775177"/>
                <a:gd name="connsiteY3" fmla="*/ 87469 h 87469"/>
                <a:gd name="connsiteX4" fmla="*/ 6350 w 2775177"/>
                <a:gd name="connsiteY4" fmla="*/ 22836 h 87469"/>
                <a:gd name="connsiteX0" fmla="*/ 0 w 2806927"/>
                <a:gd name="connsiteY0" fmla="*/ 22836 h 87469"/>
                <a:gd name="connsiteX1" fmla="*/ 2797402 w 2806927"/>
                <a:gd name="connsiteY1" fmla="*/ 0 h 87469"/>
                <a:gd name="connsiteX2" fmla="*/ 2806927 w 2806927"/>
                <a:gd name="connsiteY2" fmla="*/ 67495 h 87469"/>
                <a:gd name="connsiteX3" fmla="*/ 31750 w 2806927"/>
                <a:gd name="connsiteY3" fmla="*/ 87469 h 87469"/>
                <a:gd name="connsiteX4" fmla="*/ 0 w 2806927"/>
                <a:gd name="connsiteY4" fmla="*/ 22836 h 87469"/>
                <a:gd name="connsiteX0" fmla="*/ 6350 w 2813277"/>
                <a:gd name="connsiteY0" fmla="*/ 22836 h 87469"/>
                <a:gd name="connsiteX1" fmla="*/ 2803752 w 2813277"/>
                <a:gd name="connsiteY1" fmla="*/ 0 h 87469"/>
                <a:gd name="connsiteX2" fmla="*/ 2813277 w 2813277"/>
                <a:gd name="connsiteY2" fmla="*/ 67495 h 87469"/>
                <a:gd name="connsiteX3" fmla="*/ 0 w 2813277"/>
                <a:gd name="connsiteY3" fmla="*/ 87469 h 87469"/>
                <a:gd name="connsiteX4" fmla="*/ 6350 w 2813277"/>
                <a:gd name="connsiteY4" fmla="*/ 22836 h 87469"/>
                <a:gd name="connsiteX0" fmla="*/ 6350 w 2803752"/>
                <a:gd name="connsiteY0" fmla="*/ 22836 h 87469"/>
                <a:gd name="connsiteX1" fmla="*/ 2803752 w 2803752"/>
                <a:gd name="connsiteY1" fmla="*/ 0 h 87469"/>
                <a:gd name="connsiteX2" fmla="*/ 2746602 w 2803752"/>
                <a:gd name="connsiteY2" fmla="*/ 71490 h 87469"/>
                <a:gd name="connsiteX3" fmla="*/ 0 w 2803752"/>
                <a:gd name="connsiteY3" fmla="*/ 87469 h 87469"/>
                <a:gd name="connsiteX4" fmla="*/ 6350 w 2803752"/>
                <a:gd name="connsiteY4" fmla="*/ 22836 h 87469"/>
                <a:gd name="connsiteX0" fmla="*/ 6350 w 2756127"/>
                <a:gd name="connsiteY0" fmla="*/ 18841 h 83474"/>
                <a:gd name="connsiteX1" fmla="*/ 2756127 w 2756127"/>
                <a:gd name="connsiteY1" fmla="*/ 0 h 83474"/>
                <a:gd name="connsiteX2" fmla="*/ 2746602 w 2756127"/>
                <a:gd name="connsiteY2" fmla="*/ 67495 h 83474"/>
                <a:gd name="connsiteX3" fmla="*/ 0 w 2756127"/>
                <a:gd name="connsiteY3" fmla="*/ 83474 h 83474"/>
                <a:gd name="connsiteX4" fmla="*/ 6350 w 2756127"/>
                <a:gd name="connsiteY4" fmla="*/ 18841 h 83474"/>
                <a:gd name="connsiteX0" fmla="*/ 6350 w 2746602"/>
                <a:gd name="connsiteY0" fmla="*/ 18841 h 83474"/>
                <a:gd name="connsiteX1" fmla="*/ 2727552 w 2746602"/>
                <a:gd name="connsiteY1" fmla="*/ 0 h 83474"/>
                <a:gd name="connsiteX2" fmla="*/ 2746602 w 2746602"/>
                <a:gd name="connsiteY2" fmla="*/ 67495 h 83474"/>
                <a:gd name="connsiteX3" fmla="*/ 0 w 2746602"/>
                <a:gd name="connsiteY3" fmla="*/ 83474 h 83474"/>
                <a:gd name="connsiteX4" fmla="*/ 6350 w 2746602"/>
                <a:gd name="connsiteY4" fmla="*/ 18841 h 83474"/>
                <a:gd name="connsiteX0" fmla="*/ 6350 w 2727552"/>
                <a:gd name="connsiteY0" fmla="*/ 18841 h 135408"/>
                <a:gd name="connsiteX1" fmla="*/ 2727552 w 2727552"/>
                <a:gd name="connsiteY1" fmla="*/ 0 h 135408"/>
                <a:gd name="connsiteX2" fmla="*/ 2603727 w 2727552"/>
                <a:gd name="connsiteY2" fmla="*/ 135408 h 135408"/>
                <a:gd name="connsiteX3" fmla="*/ 0 w 2727552"/>
                <a:gd name="connsiteY3" fmla="*/ 83474 h 135408"/>
                <a:gd name="connsiteX4" fmla="*/ 6350 w 2727552"/>
                <a:gd name="connsiteY4" fmla="*/ 18841 h 135408"/>
                <a:gd name="connsiteX0" fmla="*/ 6350 w 2641827"/>
                <a:gd name="connsiteY0" fmla="*/ 0 h 116567"/>
                <a:gd name="connsiteX1" fmla="*/ 2641827 w 2641827"/>
                <a:gd name="connsiteY1" fmla="*/ 51069 h 116567"/>
                <a:gd name="connsiteX2" fmla="*/ 2603727 w 2641827"/>
                <a:gd name="connsiteY2" fmla="*/ 116567 h 116567"/>
                <a:gd name="connsiteX3" fmla="*/ 0 w 2641827"/>
                <a:gd name="connsiteY3" fmla="*/ 64633 h 116567"/>
                <a:gd name="connsiteX4" fmla="*/ 6350 w 2641827"/>
                <a:gd name="connsiteY4" fmla="*/ 0 h 116567"/>
                <a:gd name="connsiteX0" fmla="*/ 6350 w 2708502"/>
                <a:gd name="connsiteY0" fmla="*/ 0 h 118564"/>
                <a:gd name="connsiteX1" fmla="*/ 2641827 w 2708502"/>
                <a:gd name="connsiteY1" fmla="*/ 51069 h 118564"/>
                <a:gd name="connsiteX2" fmla="*/ 2708502 w 2708502"/>
                <a:gd name="connsiteY2" fmla="*/ 118564 h 118564"/>
                <a:gd name="connsiteX3" fmla="*/ 0 w 2708502"/>
                <a:gd name="connsiteY3" fmla="*/ 64633 h 118564"/>
                <a:gd name="connsiteX4" fmla="*/ 6350 w 2708502"/>
                <a:gd name="connsiteY4" fmla="*/ 0 h 118564"/>
                <a:gd name="connsiteX0" fmla="*/ 6350 w 2641827"/>
                <a:gd name="connsiteY0" fmla="*/ 0 h 120561"/>
                <a:gd name="connsiteX1" fmla="*/ 2641827 w 2641827"/>
                <a:gd name="connsiteY1" fmla="*/ 51069 h 120561"/>
                <a:gd name="connsiteX2" fmla="*/ 2565627 w 2641827"/>
                <a:gd name="connsiteY2" fmla="*/ 120561 h 120561"/>
                <a:gd name="connsiteX3" fmla="*/ 0 w 2641827"/>
                <a:gd name="connsiteY3" fmla="*/ 64633 h 120561"/>
                <a:gd name="connsiteX4" fmla="*/ 6350 w 2641827"/>
                <a:gd name="connsiteY4" fmla="*/ 0 h 120561"/>
                <a:gd name="connsiteX0" fmla="*/ 6350 w 2565627"/>
                <a:gd name="connsiteY0" fmla="*/ 0 h 120561"/>
                <a:gd name="connsiteX1" fmla="*/ 2546577 w 2565627"/>
                <a:gd name="connsiteY1" fmla="*/ 53066 h 120561"/>
                <a:gd name="connsiteX2" fmla="*/ 2565627 w 2565627"/>
                <a:gd name="connsiteY2" fmla="*/ 120561 h 120561"/>
                <a:gd name="connsiteX3" fmla="*/ 0 w 2565627"/>
                <a:gd name="connsiteY3" fmla="*/ 64633 h 120561"/>
                <a:gd name="connsiteX4" fmla="*/ 6350 w 2565627"/>
                <a:gd name="connsiteY4" fmla="*/ 0 h 120561"/>
                <a:gd name="connsiteX0" fmla="*/ 6350 w 2546577"/>
                <a:gd name="connsiteY0" fmla="*/ 0 h 120561"/>
                <a:gd name="connsiteX1" fmla="*/ 2546577 w 2546577"/>
                <a:gd name="connsiteY1" fmla="*/ 53066 h 120561"/>
                <a:gd name="connsiteX2" fmla="*/ 2546577 w 2546577"/>
                <a:gd name="connsiteY2" fmla="*/ 120561 h 120561"/>
                <a:gd name="connsiteX3" fmla="*/ 0 w 2546577"/>
                <a:gd name="connsiteY3" fmla="*/ 64633 h 120561"/>
                <a:gd name="connsiteX4" fmla="*/ 6350 w 2546577"/>
                <a:gd name="connsiteY4" fmla="*/ 0 h 120561"/>
                <a:gd name="connsiteX0" fmla="*/ 0 w 2597377"/>
                <a:gd name="connsiteY0" fmla="*/ 0 h 118564"/>
                <a:gd name="connsiteX1" fmla="*/ 2597377 w 2597377"/>
                <a:gd name="connsiteY1" fmla="*/ 51069 h 118564"/>
                <a:gd name="connsiteX2" fmla="*/ 2597377 w 2597377"/>
                <a:gd name="connsiteY2" fmla="*/ 118564 h 118564"/>
                <a:gd name="connsiteX3" fmla="*/ 50800 w 2597377"/>
                <a:gd name="connsiteY3" fmla="*/ 62636 h 118564"/>
                <a:gd name="connsiteX4" fmla="*/ 0 w 2597377"/>
                <a:gd name="connsiteY4" fmla="*/ 0 h 118564"/>
                <a:gd name="connsiteX0" fmla="*/ 0 w 2597377"/>
                <a:gd name="connsiteY0" fmla="*/ 0 h 118564"/>
                <a:gd name="connsiteX1" fmla="*/ 2597377 w 2597377"/>
                <a:gd name="connsiteY1" fmla="*/ 51069 h 118564"/>
                <a:gd name="connsiteX2" fmla="*/ 2597377 w 2597377"/>
                <a:gd name="connsiteY2" fmla="*/ 118564 h 118564"/>
                <a:gd name="connsiteX3" fmla="*/ 3175 w 2597377"/>
                <a:gd name="connsiteY3" fmla="*/ 62636 h 118564"/>
                <a:gd name="connsiteX4" fmla="*/ 0 w 2597377"/>
                <a:gd name="connsiteY4" fmla="*/ 0 h 118564"/>
                <a:gd name="connsiteX0" fmla="*/ 0 w 2597377"/>
                <a:gd name="connsiteY0" fmla="*/ 0 h 118564"/>
                <a:gd name="connsiteX1" fmla="*/ 2530702 w 2597377"/>
                <a:gd name="connsiteY1" fmla="*/ 51069 h 118564"/>
                <a:gd name="connsiteX2" fmla="*/ 2597377 w 2597377"/>
                <a:gd name="connsiteY2" fmla="*/ 118564 h 118564"/>
                <a:gd name="connsiteX3" fmla="*/ 3175 w 2597377"/>
                <a:gd name="connsiteY3" fmla="*/ 62636 h 118564"/>
                <a:gd name="connsiteX4" fmla="*/ 0 w 2597377"/>
                <a:gd name="connsiteY4" fmla="*/ 0 h 118564"/>
                <a:gd name="connsiteX0" fmla="*/ 0 w 2530702"/>
                <a:gd name="connsiteY0" fmla="*/ 0 h 114569"/>
                <a:gd name="connsiteX1" fmla="*/ 2530702 w 2530702"/>
                <a:gd name="connsiteY1" fmla="*/ 51069 h 114569"/>
                <a:gd name="connsiteX2" fmla="*/ 2521177 w 2530702"/>
                <a:gd name="connsiteY2" fmla="*/ 114569 h 114569"/>
                <a:gd name="connsiteX3" fmla="*/ 3175 w 2530702"/>
                <a:gd name="connsiteY3" fmla="*/ 62636 h 114569"/>
                <a:gd name="connsiteX4" fmla="*/ 0 w 2530702"/>
                <a:gd name="connsiteY4" fmla="*/ 0 h 11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702" h="114569">
                  <a:moveTo>
                    <a:pt x="0" y="0"/>
                  </a:moveTo>
                  <a:lnTo>
                    <a:pt x="2530702" y="51069"/>
                  </a:lnTo>
                  <a:lnTo>
                    <a:pt x="2521177" y="114569"/>
                  </a:lnTo>
                  <a:lnTo>
                    <a:pt x="3175" y="626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53C862E-D584-6211-2254-4B9064F11187}"/>
                </a:ext>
              </a:extLst>
            </p:cNvPr>
            <p:cNvSpPr/>
            <p:nvPr/>
          </p:nvSpPr>
          <p:spPr>
            <a:xfrm>
              <a:off x="7890387" y="990600"/>
              <a:ext cx="427703" cy="269649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4D4E85-D685-42FF-445E-C92AFBE0BB60}"/>
                </a:ext>
              </a:extLst>
            </p:cNvPr>
            <p:cNvSpPr/>
            <p:nvPr/>
          </p:nvSpPr>
          <p:spPr>
            <a:xfrm>
              <a:off x="7913944" y="3691373"/>
              <a:ext cx="3165292" cy="302809"/>
            </a:xfrm>
            <a:custGeom>
              <a:avLst/>
              <a:gdLst>
                <a:gd name="connsiteX0" fmla="*/ 0 w 2920181"/>
                <a:gd name="connsiteY0" fmla="*/ 0 h 90948"/>
                <a:gd name="connsiteX1" fmla="*/ 2920181 w 2920181"/>
                <a:gd name="connsiteY1" fmla="*/ 0 h 90948"/>
                <a:gd name="connsiteX2" fmla="*/ 2920181 w 2920181"/>
                <a:gd name="connsiteY2" fmla="*/ 90948 h 90948"/>
                <a:gd name="connsiteX3" fmla="*/ 0 w 2920181"/>
                <a:gd name="connsiteY3" fmla="*/ 90948 h 90948"/>
                <a:gd name="connsiteX4" fmla="*/ 0 w 2920181"/>
                <a:gd name="connsiteY4" fmla="*/ 0 h 90948"/>
                <a:gd name="connsiteX0" fmla="*/ 396240 w 3316421"/>
                <a:gd name="connsiteY0" fmla="*/ 0 h 90948"/>
                <a:gd name="connsiteX1" fmla="*/ 3316421 w 3316421"/>
                <a:gd name="connsiteY1" fmla="*/ 0 h 90948"/>
                <a:gd name="connsiteX2" fmla="*/ 3316421 w 3316421"/>
                <a:gd name="connsiteY2" fmla="*/ 90948 h 90948"/>
                <a:gd name="connsiteX3" fmla="*/ 0 w 3316421"/>
                <a:gd name="connsiteY3" fmla="*/ 7128 h 90948"/>
                <a:gd name="connsiteX4" fmla="*/ 396240 w 3316421"/>
                <a:gd name="connsiteY4" fmla="*/ 0 h 90948"/>
                <a:gd name="connsiteX0" fmla="*/ 632460 w 3316421"/>
                <a:gd name="connsiteY0" fmla="*/ 0 h 212868"/>
                <a:gd name="connsiteX1" fmla="*/ 3316421 w 3316421"/>
                <a:gd name="connsiteY1" fmla="*/ 121920 h 212868"/>
                <a:gd name="connsiteX2" fmla="*/ 3316421 w 3316421"/>
                <a:gd name="connsiteY2" fmla="*/ 212868 h 212868"/>
                <a:gd name="connsiteX3" fmla="*/ 0 w 3316421"/>
                <a:gd name="connsiteY3" fmla="*/ 129048 h 212868"/>
                <a:gd name="connsiteX4" fmla="*/ 632460 w 3316421"/>
                <a:gd name="connsiteY4" fmla="*/ 0 h 212868"/>
                <a:gd name="connsiteX0" fmla="*/ 441960 w 3316421"/>
                <a:gd name="connsiteY0" fmla="*/ 0 h 136668"/>
                <a:gd name="connsiteX1" fmla="*/ 3316421 w 3316421"/>
                <a:gd name="connsiteY1" fmla="*/ 45720 h 136668"/>
                <a:gd name="connsiteX2" fmla="*/ 3316421 w 3316421"/>
                <a:gd name="connsiteY2" fmla="*/ 136668 h 136668"/>
                <a:gd name="connsiteX3" fmla="*/ 0 w 3316421"/>
                <a:gd name="connsiteY3" fmla="*/ 52848 h 136668"/>
                <a:gd name="connsiteX4" fmla="*/ 441960 w 3316421"/>
                <a:gd name="connsiteY4" fmla="*/ 0 h 136668"/>
                <a:gd name="connsiteX0" fmla="*/ 449580 w 3316421"/>
                <a:gd name="connsiteY0" fmla="*/ 0 h 113808"/>
                <a:gd name="connsiteX1" fmla="*/ 3316421 w 3316421"/>
                <a:gd name="connsiteY1" fmla="*/ 22860 h 113808"/>
                <a:gd name="connsiteX2" fmla="*/ 3316421 w 3316421"/>
                <a:gd name="connsiteY2" fmla="*/ 113808 h 113808"/>
                <a:gd name="connsiteX3" fmla="*/ 0 w 3316421"/>
                <a:gd name="connsiteY3" fmla="*/ 29988 h 113808"/>
                <a:gd name="connsiteX4" fmla="*/ 449580 w 3316421"/>
                <a:gd name="connsiteY4" fmla="*/ 0 h 113808"/>
                <a:gd name="connsiteX0" fmla="*/ 449580 w 3316421"/>
                <a:gd name="connsiteY0" fmla="*/ 7620 h 121428"/>
                <a:gd name="connsiteX1" fmla="*/ 3133541 w 3316421"/>
                <a:gd name="connsiteY1" fmla="*/ 0 h 121428"/>
                <a:gd name="connsiteX2" fmla="*/ 3316421 w 3316421"/>
                <a:gd name="connsiteY2" fmla="*/ 121428 h 121428"/>
                <a:gd name="connsiteX3" fmla="*/ 0 w 3316421"/>
                <a:gd name="connsiteY3" fmla="*/ 37608 h 121428"/>
                <a:gd name="connsiteX4" fmla="*/ 449580 w 3316421"/>
                <a:gd name="connsiteY4" fmla="*/ 7620 h 121428"/>
                <a:gd name="connsiteX0" fmla="*/ 449580 w 3133541"/>
                <a:gd name="connsiteY0" fmla="*/ 7620 h 37608"/>
                <a:gd name="connsiteX1" fmla="*/ 3133541 w 3133541"/>
                <a:gd name="connsiteY1" fmla="*/ 0 h 37608"/>
                <a:gd name="connsiteX2" fmla="*/ 2714441 w 3133541"/>
                <a:gd name="connsiteY2" fmla="*/ 29988 h 37608"/>
                <a:gd name="connsiteX3" fmla="*/ 0 w 3133541"/>
                <a:gd name="connsiteY3" fmla="*/ 37608 h 37608"/>
                <a:gd name="connsiteX4" fmla="*/ 449580 w 3133541"/>
                <a:gd name="connsiteY4" fmla="*/ 7620 h 37608"/>
                <a:gd name="connsiteX0" fmla="*/ 396968 w 3080929"/>
                <a:gd name="connsiteY0" fmla="*/ 7620 h 29988"/>
                <a:gd name="connsiteX1" fmla="*/ 3080929 w 3080929"/>
                <a:gd name="connsiteY1" fmla="*/ 0 h 29988"/>
                <a:gd name="connsiteX2" fmla="*/ 2661829 w 3080929"/>
                <a:gd name="connsiteY2" fmla="*/ 29988 h 29988"/>
                <a:gd name="connsiteX3" fmla="*/ 0 w 3080929"/>
                <a:gd name="connsiteY3" fmla="*/ 8775 h 29988"/>
                <a:gd name="connsiteX4" fmla="*/ 396968 w 3080929"/>
                <a:gd name="connsiteY4" fmla="*/ 7620 h 29988"/>
                <a:gd name="connsiteX0" fmla="*/ 396968 w 3278226"/>
                <a:gd name="connsiteY0" fmla="*/ 0 h 26227"/>
                <a:gd name="connsiteX1" fmla="*/ 3278226 w 3278226"/>
                <a:gd name="connsiteY1" fmla="*/ 26227 h 26227"/>
                <a:gd name="connsiteX2" fmla="*/ 2661829 w 3278226"/>
                <a:gd name="connsiteY2" fmla="*/ 22368 h 26227"/>
                <a:gd name="connsiteX3" fmla="*/ 0 w 3278226"/>
                <a:gd name="connsiteY3" fmla="*/ 1155 h 26227"/>
                <a:gd name="connsiteX4" fmla="*/ 396968 w 3278226"/>
                <a:gd name="connsiteY4" fmla="*/ 0 h 26227"/>
                <a:gd name="connsiteX0" fmla="*/ 396968 w 3278226"/>
                <a:gd name="connsiteY0" fmla="*/ 0 h 29890"/>
                <a:gd name="connsiteX1" fmla="*/ 3278226 w 3278226"/>
                <a:gd name="connsiteY1" fmla="*/ 26227 h 29890"/>
                <a:gd name="connsiteX2" fmla="*/ 2898585 w 3278226"/>
                <a:gd name="connsiteY2" fmla="*/ 29890 h 29890"/>
                <a:gd name="connsiteX3" fmla="*/ 0 w 3278226"/>
                <a:gd name="connsiteY3" fmla="*/ 1155 h 29890"/>
                <a:gd name="connsiteX4" fmla="*/ 396968 w 3278226"/>
                <a:gd name="connsiteY4" fmla="*/ 0 h 2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8226" h="29890">
                  <a:moveTo>
                    <a:pt x="396968" y="0"/>
                  </a:moveTo>
                  <a:lnTo>
                    <a:pt x="3278226" y="26227"/>
                  </a:lnTo>
                  <a:lnTo>
                    <a:pt x="2898585" y="29890"/>
                  </a:lnTo>
                  <a:lnTo>
                    <a:pt x="0" y="1155"/>
                  </a:lnTo>
                  <a:lnTo>
                    <a:pt x="39696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ED079E-00C4-924C-DFEE-4963B38843D7}"/>
                </a:ext>
              </a:extLst>
            </p:cNvPr>
            <p:cNvSpPr/>
            <p:nvPr/>
          </p:nvSpPr>
          <p:spPr>
            <a:xfrm>
              <a:off x="8260394" y="899679"/>
              <a:ext cx="2746602" cy="398057"/>
            </a:xfrm>
            <a:custGeom>
              <a:avLst/>
              <a:gdLst>
                <a:gd name="connsiteX0" fmla="*/ 0 w 2721202"/>
                <a:gd name="connsiteY0" fmla="*/ 0 h 292100"/>
                <a:gd name="connsiteX1" fmla="*/ 2721202 w 2721202"/>
                <a:gd name="connsiteY1" fmla="*/ 0 h 292100"/>
                <a:gd name="connsiteX2" fmla="*/ 2721202 w 2721202"/>
                <a:gd name="connsiteY2" fmla="*/ 292100 h 292100"/>
                <a:gd name="connsiteX3" fmla="*/ 0 w 2721202"/>
                <a:gd name="connsiteY3" fmla="*/ 292100 h 292100"/>
                <a:gd name="connsiteX4" fmla="*/ 0 w 2721202"/>
                <a:gd name="connsiteY4" fmla="*/ 0 h 292100"/>
                <a:gd name="connsiteX0" fmla="*/ 177800 w 2899002"/>
                <a:gd name="connsiteY0" fmla="*/ 0 h 292100"/>
                <a:gd name="connsiteX1" fmla="*/ 2899002 w 2899002"/>
                <a:gd name="connsiteY1" fmla="*/ 0 h 292100"/>
                <a:gd name="connsiteX2" fmla="*/ 2899002 w 2899002"/>
                <a:gd name="connsiteY2" fmla="*/ 292100 h 292100"/>
                <a:gd name="connsiteX3" fmla="*/ 0 w 2899002"/>
                <a:gd name="connsiteY3" fmla="*/ 63500 h 292100"/>
                <a:gd name="connsiteX4" fmla="*/ 177800 w 2899002"/>
                <a:gd name="connsiteY4" fmla="*/ 0 h 292100"/>
                <a:gd name="connsiteX0" fmla="*/ 177800 w 2899002"/>
                <a:gd name="connsiteY0" fmla="*/ 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0 h 63500"/>
                <a:gd name="connsiteX0" fmla="*/ 177800 w 2899002"/>
                <a:gd name="connsiteY0" fmla="*/ 5080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50800 h 63500"/>
                <a:gd name="connsiteX0" fmla="*/ 120650 w 2899002"/>
                <a:gd name="connsiteY0" fmla="*/ 8854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20650 w 2899002"/>
                <a:gd name="connsiteY4" fmla="*/ 8854 h 63500"/>
                <a:gd name="connsiteX0" fmla="*/ 0 w 2778352"/>
                <a:gd name="connsiteY0" fmla="*/ 8854 h 67495"/>
                <a:gd name="connsiteX1" fmla="*/ 2778352 w 2778352"/>
                <a:gd name="connsiteY1" fmla="*/ 0 h 67495"/>
                <a:gd name="connsiteX2" fmla="*/ 2511652 w 2778352"/>
                <a:gd name="connsiteY2" fmla="*/ 63500 h 67495"/>
                <a:gd name="connsiteX3" fmla="*/ 3175 w 2778352"/>
                <a:gd name="connsiteY3" fmla="*/ 67495 h 67495"/>
                <a:gd name="connsiteX4" fmla="*/ 0 w 2778352"/>
                <a:gd name="connsiteY4" fmla="*/ 8854 h 67495"/>
                <a:gd name="connsiteX0" fmla="*/ 6350 w 2775177"/>
                <a:gd name="connsiteY0" fmla="*/ 2862 h 67495"/>
                <a:gd name="connsiteX1" fmla="*/ 2775177 w 2775177"/>
                <a:gd name="connsiteY1" fmla="*/ 0 h 67495"/>
                <a:gd name="connsiteX2" fmla="*/ 2508477 w 2775177"/>
                <a:gd name="connsiteY2" fmla="*/ 63500 h 67495"/>
                <a:gd name="connsiteX3" fmla="*/ 0 w 2775177"/>
                <a:gd name="connsiteY3" fmla="*/ 67495 h 67495"/>
                <a:gd name="connsiteX4" fmla="*/ 6350 w 2775177"/>
                <a:gd name="connsiteY4" fmla="*/ 2862 h 67495"/>
                <a:gd name="connsiteX0" fmla="*/ 6350 w 2765652"/>
                <a:gd name="connsiteY0" fmla="*/ 22836 h 87469"/>
                <a:gd name="connsiteX1" fmla="*/ 2765652 w 2765652"/>
                <a:gd name="connsiteY1" fmla="*/ 0 h 87469"/>
                <a:gd name="connsiteX2" fmla="*/ 2508477 w 2765652"/>
                <a:gd name="connsiteY2" fmla="*/ 83474 h 87469"/>
                <a:gd name="connsiteX3" fmla="*/ 0 w 2765652"/>
                <a:gd name="connsiteY3" fmla="*/ 87469 h 87469"/>
                <a:gd name="connsiteX4" fmla="*/ 6350 w 2765652"/>
                <a:gd name="connsiteY4" fmla="*/ 22836 h 87469"/>
                <a:gd name="connsiteX0" fmla="*/ 6350 w 2775177"/>
                <a:gd name="connsiteY0" fmla="*/ 22836 h 87469"/>
                <a:gd name="connsiteX1" fmla="*/ 2765652 w 2775177"/>
                <a:gd name="connsiteY1" fmla="*/ 0 h 87469"/>
                <a:gd name="connsiteX2" fmla="*/ 2775177 w 2775177"/>
                <a:gd name="connsiteY2" fmla="*/ 67495 h 87469"/>
                <a:gd name="connsiteX3" fmla="*/ 0 w 2775177"/>
                <a:gd name="connsiteY3" fmla="*/ 87469 h 87469"/>
                <a:gd name="connsiteX4" fmla="*/ 6350 w 2775177"/>
                <a:gd name="connsiteY4" fmla="*/ 22836 h 87469"/>
                <a:gd name="connsiteX0" fmla="*/ 0 w 2806927"/>
                <a:gd name="connsiteY0" fmla="*/ 22836 h 87469"/>
                <a:gd name="connsiteX1" fmla="*/ 2797402 w 2806927"/>
                <a:gd name="connsiteY1" fmla="*/ 0 h 87469"/>
                <a:gd name="connsiteX2" fmla="*/ 2806927 w 2806927"/>
                <a:gd name="connsiteY2" fmla="*/ 67495 h 87469"/>
                <a:gd name="connsiteX3" fmla="*/ 31750 w 2806927"/>
                <a:gd name="connsiteY3" fmla="*/ 87469 h 87469"/>
                <a:gd name="connsiteX4" fmla="*/ 0 w 2806927"/>
                <a:gd name="connsiteY4" fmla="*/ 22836 h 87469"/>
                <a:gd name="connsiteX0" fmla="*/ 6350 w 2813277"/>
                <a:gd name="connsiteY0" fmla="*/ 22836 h 87469"/>
                <a:gd name="connsiteX1" fmla="*/ 2803752 w 2813277"/>
                <a:gd name="connsiteY1" fmla="*/ 0 h 87469"/>
                <a:gd name="connsiteX2" fmla="*/ 2813277 w 2813277"/>
                <a:gd name="connsiteY2" fmla="*/ 67495 h 87469"/>
                <a:gd name="connsiteX3" fmla="*/ 0 w 2813277"/>
                <a:gd name="connsiteY3" fmla="*/ 87469 h 87469"/>
                <a:gd name="connsiteX4" fmla="*/ 6350 w 2813277"/>
                <a:gd name="connsiteY4" fmla="*/ 22836 h 87469"/>
                <a:gd name="connsiteX0" fmla="*/ 6350 w 2803752"/>
                <a:gd name="connsiteY0" fmla="*/ 22836 h 87469"/>
                <a:gd name="connsiteX1" fmla="*/ 2803752 w 2803752"/>
                <a:gd name="connsiteY1" fmla="*/ 0 h 87469"/>
                <a:gd name="connsiteX2" fmla="*/ 2746602 w 2803752"/>
                <a:gd name="connsiteY2" fmla="*/ 71490 h 87469"/>
                <a:gd name="connsiteX3" fmla="*/ 0 w 2803752"/>
                <a:gd name="connsiteY3" fmla="*/ 87469 h 87469"/>
                <a:gd name="connsiteX4" fmla="*/ 6350 w 2803752"/>
                <a:gd name="connsiteY4" fmla="*/ 22836 h 87469"/>
                <a:gd name="connsiteX0" fmla="*/ 6350 w 2756127"/>
                <a:gd name="connsiteY0" fmla="*/ 18841 h 83474"/>
                <a:gd name="connsiteX1" fmla="*/ 2756127 w 2756127"/>
                <a:gd name="connsiteY1" fmla="*/ 0 h 83474"/>
                <a:gd name="connsiteX2" fmla="*/ 2746602 w 2756127"/>
                <a:gd name="connsiteY2" fmla="*/ 67495 h 83474"/>
                <a:gd name="connsiteX3" fmla="*/ 0 w 2756127"/>
                <a:gd name="connsiteY3" fmla="*/ 83474 h 83474"/>
                <a:gd name="connsiteX4" fmla="*/ 6350 w 2756127"/>
                <a:gd name="connsiteY4" fmla="*/ 18841 h 83474"/>
                <a:gd name="connsiteX0" fmla="*/ 6350 w 2746602"/>
                <a:gd name="connsiteY0" fmla="*/ 18841 h 83474"/>
                <a:gd name="connsiteX1" fmla="*/ 2727552 w 2746602"/>
                <a:gd name="connsiteY1" fmla="*/ 0 h 83474"/>
                <a:gd name="connsiteX2" fmla="*/ 2746602 w 2746602"/>
                <a:gd name="connsiteY2" fmla="*/ 67495 h 83474"/>
                <a:gd name="connsiteX3" fmla="*/ 0 w 2746602"/>
                <a:gd name="connsiteY3" fmla="*/ 83474 h 83474"/>
                <a:gd name="connsiteX4" fmla="*/ 6350 w 2746602"/>
                <a:gd name="connsiteY4" fmla="*/ 18841 h 83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6602" h="83474">
                  <a:moveTo>
                    <a:pt x="6350" y="18841"/>
                  </a:moveTo>
                  <a:lnTo>
                    <a:pt x="2727552" y="0"/>
                  </a:lnTo>
                  <a:lnTo>
                    <a:pt x="2746602" y="67495"/>
                  </a:lnTo>
                  <a:lnTo>
                    <a:pt x="0" y="83474"/>
                  </a:lnTo>
                  <a:lnTo>
                    <a:pt x="6350" y="18841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5F83941-4089-940C-F8FD-52F40863EBD7}"/>
                </a:ext>
              </a:extLst>
            </p:cNvPr>
            <p:cNvSpPr/>
            <p:nvPr/>
          </p:nvSpPr>
          <p:spPr>
            <a:xfrm>
              <a:off x="8258915" y="1281195"/>
              <a:ext cx="169231" cy="242027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11E2997-2018-57CE-5AA9-681691A690B5}"/>
                </a:ext>
              </a:extLst>
            </p:cNvPr>
            <p:cNvSpPr/>
            <p:nvPr/>
          </p:nvSpPr>
          <p:spPr>
            <a:xfrm>
              <a:off x="10595814" y="899679"/>
              <a:ext cx="239105" cy="303621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998C8AE-553C-5660-BB18-6BF3391DAB11}"/>
                </a:ext>
              </a:extLst>
            </p:cNvPr>
            <p:cNvSpPr/>
            <p:nvPr/>
          </p:nvSpPr>
          <p:spPr>
            <a:xfrm>
              <a:off x="10611589" y="884904"/>
              <a:ext cx="427703" cy="30901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3A7171-65C6-2FCE-3C59-62D2E09117F2}"/>
                </a:ext>
              </a:extLst>
            </p:cNvPr>
            <p:cNvSpPr/>
            <p:nvPr/>
          </p:nvSpPr>
          <p:spPr>
            <a:xfrm>
              <a:off x="9289956" y="1200611"/>
              <a:ext cx="169231" cy="25527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A834C4A5-C4FC-C489-7886-F9AF6AE33A43}"/>
              </a:ext>
            </a:extLst>
          </p:cNvPr>
          <p:cNvGrpSpPr/>
          <p:nvPr/>
        </p:nvGrpSpPr>
        <p:grpSpPr>
          <a:xfrm flipH="1">
            <a:off x="8213207" y="3085710"/>
            <a:ext cx="2154041" cy="3552714"/>
            <a:chOff x="157619" y="7309880"/>
            <a:chExt cx="2687405" cy="4432406"/>
          </a:xfrm>
        </p:grpSpPr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CE6DB538-E93D-212B-F519-68BA6BA24FF7}"/>
                </a:ext>
              </a:extLst>
            </p:cNvPr>
            <p:cNvSpPr/>
            <p:nvPr/>
          </p:nvSpPr>
          <p:spPr>
            <a:xfrm rot="501063">
              <a:off x="169154" y="7309880"/>
              <a:ext cx="2536874" cy="2261467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F636DA9D-0EBE-E709-47FD-C75F28136AEA}"/>
                </a:ext>
              </a:extLst>
            </p:cNvPr>
            <p:cNvGrpSpPr/>
            <p:nvPr/>
          </p:nvGrpSpPr>
          <p:grpSpPr>
            <a:xfrm>
              <a:off x="157619" y="7374544"/>
              <a:ext cx="2687405" cy="4367742"/>
              <a:chOff x="157619" y="7374544"/>
              <a:chExt cx="2687405" cy="4367742"/>
            </a:xfrm>
          </p:grpSpPr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4FBF80C4-C0B8-18C7-F079-EA1B4A8786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54493" y="9879025"/>
                <a:ext cx="40461" cy="180764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67862258-ED68-1D68-FCA0-04D332A1A6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6855" y="10190154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6D2AFD72-1A22-58BA-15F4-A708CC7A8462}"/>
                  </a:ext>
                </a:extLst>
              </p:cNvPr>
              <p:cNvSpPr/>
              <p:nvPr/>
            </p:nvSpPr>
            <p:spPr>
              <a:xfrm>
                <a:off x="308150" y="7845992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6A22EC20-D4CE-F0A2-123C-3201378DA2E0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9" name="Rectangle: Top Corners Rounded 148">
                <a:extLst>
                  <a:ext uri="{FF2B5EF4-FFF2-40B4-BE49-F238E27FC236}">
                    <a16:creationId xmlns:a16="http://schemas.microsoft.com/office/drawing/2014/main" id="{B173BCE4-553A-1ABF-FDEB-557FA7527502}"/>
                  </a:ext>
                </a:extLst>
              </p:cNvPr>
              <p:cNvSpPr/>
              <p:nvPr/>
            </p:nvSpPr>
            <p:spPr>
              <a:xfrm>
                <a:off x="1521342" y="11374990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" name="Rectangle: Top Corners Rounded 149">
                <a:extLst>
                  <a:ext uri="{FF2B5EF4-FFF2-40B4-BE49-F238E27FC236}">
                    <a16:creationId xmlns:a16="http://schemas.microsoft.com/office/drawing/2014/main" id="{038F02BD-3647-DDC2-A4C3-7B18FE39CB39}"/>
                  </a:ext>
                </a:extLst>
              </p:cNvPr>
              <p:cNvSpPr/>
              <p:nvPr/>
            </p:nvSpPr>
            <p:spPr>
              <a:xfrm>
                <a:off x="1316985" y="11541976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9D1EDF2-B948-E36E-66BE-9AC9871B0792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8208BC31-BAD5-F78F-EFDD-25233210FD72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818D4F4B-D89F-9426-8F45-1B7AF8679A77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328EFC2A-39AE-7849-117A-F5433A1DE5BE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6737AA49-2F6A-4C2D-FF0C-D3E8C0E9ED18}"/>
                  </a:ext>
                </a:extLst>
              </p:cNvPr>
              <p:cNvSpPr/>
              <p:nvPr/>
            </p:nvSpPr>
            <p:spPr>
              <a:xfrm rot="20734271">
                <a:off x="157619" y="7580612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F9783F1E-7A50-F40D-9193-D4BF09F7446A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57" name="emojimouth">
            <a:hlinkClick r:id="" action="ppaction://media"/>
            <a:extLst>
              <a:ext uri="{FF2B5EF4-FFF2-40B4-BE49-F238E27FC236}">
                <a16:creationId xmlns:a16="http://schemas.microsoft.com/office/drawing/2014/main" id="{D19B59F8-1F10-9A86-9C24-ED375EDE715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 flipH="1">
            <a:off x="8756288" y="4820000"/>
            <a:ext cx="190713" cy="13952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E3E054CB-BB2C-A178-C5E8-BED6858346C0}"/>
              </a:ext>
            </a:extLst>
          </p:cNvPr>
          <p:cNvSpPr/>
          <p:nvPr/>
        </p:nvSpPr>
        <p:spPr>
          <a:xfrm rot="18394712">
            <a:off x="9062414" y="4888891"/>
            <a:ext cx="615862" cy="303572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AIVoiceGenerator_com_27-12-2024T23_0_41_ Cora">
            <a:hlinkClick r:id="" action="ppaction://media"/>
            <a:extLst>
              <a:ext uri="{FF2B5EF4-FFF2-40B4-BE49-F238E27FC236}">
                <a16:creationId xmlns:a16="http://schemas.microsoft.com/office/drawing/2014/main" id="{20D77FD0-E0ED-CCB9-F2AF-31C66BDC77B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69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76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7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7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394667-0F0F-24D3-CE4C-CFB6A4915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id="{3140C211-4D12-E966-0586-D371455DA3F0}"/>
              </a:ext>
            </a:extLst>
          </p:cNvPr>
          <p:cNvGrpSpPr/>
          <p:nvPr/>
        </p:nvGrpSpPr>
        <p:grpSpPr>
          <a:xfrm>
            <a:off x="5704510" y="110692"/>
            <a:ext cx="1027363" cy="1101725"/>
            <a:chOff x="8741500" y="2898549"/>
            <a:chExt cx="382361" cy="410037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C8AEEAC-05FB-2C71-09DF-A8CE96DC0D52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Oval 97">
              <a:extLst>
                <a:ext uri="{FF2B5EF4-FFF2-40B4-BE49-F238E27FC236}">
                  <a16:creationId xmlns:a16="http://schemas.microsoft.com/office/drawing/2014/main" id="{3B0FDC50-0CB6-A2D7-6CD8-159E5633F0EE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0C9E3B30-D8F1-075D-C348-BB6399A0FA2A}"/>
              </a:ext>
            </a:extLst>
          </p:cNvPr>
          <p:cNvSpPr/>
          <p:nvPr/>
        </p:nvSpPr>
        <p:spPr>
          <a:xfrm>
            <a:off x="-12099402" y="-6503856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CD2E454E-E322-3EB1-66BA-C7258E7BF7E8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42C3F4D-D674-F8FC-37EC-F6EF0C3DDD47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A125EA7D-FCB6-9063-9953-A415CA3C9C3F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C978406A-E123-3D37-A9A7-80F3ED4139A2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2959E7B7-BD78-AD7F-87BE-2B358AAC179D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EF98D25-748A-76B5-1A78-CE2836C87261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213EEEAC-3F10-A4D4-034C-40767F3A8766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9C54C595-2DB6-4795-E9A0-E15102767400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10B200FD-4069-5F7E-553D-42DDB8E05E58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523608E7-A6CE-D4FA-C073-B8EA67EA2E4C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850348D-0580-1784-0F76-F4C4B3339ED5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A04340C-D2E8-1751-E7F7-8BE6335EA98F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90216E72-70F1-72C0-0BC8-881FB0CF10CE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646F09FE-88F7-B497-E064-CBB4156F0D4D}"/>
              </a:ext>
            </a:extLst>
          </p:cNvPr>
          <p:cNvSpPr/>
          <p:nvPr/>
        </p:nvSpPr>
        <p:spPr>
          <a:xfrm>
            <a:off x="-124129" y="3971622"/>
            <a:ext cx="12441598" cy="293976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9C6502BE-9C41-0FA8-3591-3B114CD18026}"/>
              </a:ext>
            </a:extLst>
          </p:cNvPr>
          <p:cNvGrpSpPr/>
          <p:nvPr/>
        </p:nvGrpSpPr>
        <p:grpSpPr>
          <a:xfrm>
            <a:off x="-125469" y="4212598"/>
            <a:ext cx="12406544" cy="2698495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C7B8D9C-96E3-9EC0-B656-36E51A64B9E5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4155A16-7758-6F34-19BD-80C3C38AA57D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20A90D14-6272-54EB-7226-3D08EFCF7D75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9CEDC0D0-DEDA-91C3-D5BD-43B1006C97CC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8BA0BFE5-2B6E-286F-5B73-F218E0CAD347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7DBE5384-4A3B-61E0-5D4C-87DF3536F050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1F6314AB-E3A7-6E77-67D0-9C831C055227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A760A9-1D91-0347-2E9A-4C1791318772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64849901-C2FF-7844-1D59-2FB0ADF79F9E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3CD3C4D2-CE9C-9BF6-8337-DB0196442116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EA22C6D8-6803-C252-1515-BE691FFCA177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F0267A08-5DC9-F701-392E-74C0E035785A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1126C86D-6C04-FEE4-2554-6A86A58A223F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961CE2E0-70E6-40A8-9C71-83422ABAE916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18F74C8-CFDC-81F5-E249-834A5B9BAD86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7EBABB-A36C-D2BC-DA57-26CF3EFACA71}"/>
              </a:ext>
            </a:extLst>
          </p:cNvPr>
          <p:cNvSpPr/>
          <p:nvPr/>
        </p:nvSpPr>
        <p:spPr>
          <a:xfrm>
            <a:off x="-124129" y="-87016"/>
            <a:ext cx="12405203" cy="4425736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A63163F-2DFB-9631-C32B-1FBD22CF8B57}"/>
              </a:ext>
            </a:extLst>
          </p:cNvPr>
          <p:cNvGrpSpPr/>
          <p:nvPr/>
        </p:nvGrpSpPr>
        <p:grpSpPr>
          <a:xfrm>
            <a:off x="8133217" y="2078733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2F3CD6B7-B652-E713-8DE0-C0E2FE6C123C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1A9B72EF-9F4E-828C-F7D3-BDD81C88AF91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A86FEFBB-D01B-94E1-6959-8E391DBDDAE0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29B76A41-1CCE-A438-B524-335EFC5E702D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F6344CBC-CD8D-41CD-C02F-CCA42D62F3A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2">
              <a:extLst>
                <a:ext uri="{FF2B5EF4-FFF2-40B4-BE49-F238E27FC236}">
                  <a16:creationId xmlns:a16="http://schemas.microsoft.com/office/drawing/2014/main" id="{2E24E8A8-6127-1766-425F-CEEB18711B30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42">
              <a:extLst>
                <a:ext uri="{FF2B5EF4-FFF2-40B4-BE49-F238E27FC236}">
                  <a16:creationId xmlns:a16="http://schemas.microsoft.com/office/drawing/2014/main" id="{CCE45BC6-93FD-3DEF-4C84-5A417FC679FD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2">
              <a:extLst>
                <a:ext uri="{FF2B5EF4-FFF2-40B4-BE49-F238E27FC236}">
                  <a16:creationId xmlns:a16="http://schemas.microsoft.com/office/drawing/2014/main" id="{8AE1D83C-0F7B-B832-BE5C-2A7E825671F0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42">
              <a:extLst>
                <a:ext uri="{FF2B5EF4-FFF2-40B4-BE49-F238E27FC236}">
                  <a16:creationId xmlns:a16="http://schemas.microsoft.com/office/drawing/2014/main" id="{2046C241-B7D0-35E0-3397-4701E5CB607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E2DFAB79-8B25-EDBF-EDF1-43358BBCA3B0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50">
              <a:extLst>
                <a:ext uri="{FF2B5EF4-FFF2-40B4-BE49-F238E27FC236}">
                  <a16:creationId xmlns:a16="http://schemas.microsoft.com/office/drawing/2014/main" id="{9E4A1E64-755E-1E74-FE81-5BB2DA1CB113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80BC96E-70D5-D187-0F78-B33334B81F44}"/>
              </a:ext>
            </a:extLst>
          </p:cNvPr>
          <p:cNvGrpSpPr/>
          <p:nvPr/>
        </p:nvGrpSpPr>
        <p:grpSpPr>
          <a:xfrm>
            <a:off x="8358316" y="1847101"/>
            <a:ext cx="2790024" cy="4085968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091C049-88CC-2AD8-11D7-AD3097E278FF}"/>
                </a:ext>
              </a:extLst>
            </p:cNvPr>
            <p:cNvGrpSpPr/>
            <p:nvPr/>
          </p:nvGrpSpPr>
          <p:grpSpPr>
            <a:xfrm flipH="1">
              <a:off x="4304661" y="6342970"/>
              <a:ext cx="2224288" cy="3438703"/>
              <a:chOff x="-704602" y="7985701"/>
              <a:chExt cx="2869578" cy="4436308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805FD92-078C-54C4-A59B-D7BA92036EDE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428D62A5-CC68-9048-80F4-5138CA49C39C}"/>
                  </a:ext>
                </a:extLst>
              </p:cNvPr>
              <p:cNvGrpSpPr/>
              <p:nvPr/>
            </p:nvGrpSpPr>
            <p:grpSpPr>
              <a:xfrm>
                <a:off x="-371898" y="8372705"/>
                <a:ext cx="2536874" cy="4049304"/>
                <a:chOff x="-371898" y="8372705"/>
                <a:chExt cx="2536874" cy="4049304"/>
              </a:xfrm>
            </p:grpSpPr>
            <p:cxnSp>
              <p:nvCxnSpPr>
                <p:cNvPr id="449" name="Straight Connector 448">
                  <a:extLst>
                    <a:ext uri="{FF2B5EF4-FFF2-40B4-BE49-F238E27FC236}">
                      <a16:creationId xmlns:a16="http://schemas.microsoft.com/office/drawing/2014/main" id="{818EB53E-72FD-406B-FE43-95D621B881A9}"/>
                    </a:ext>
                  </a:extLst>
                </p:cNvPr>
                <p:cNvCxnSpPr>
                  <a:cxnSpLocks/>
                  <a:endCxn id="453" idx="3"/>
                </p:cNvCxnSpPr>
                <p:nvPr/>
              </p:nvCxnSpPr>
              <p:spPr>
                <a:xfrm>
                  <a:off x="622326" y="11038119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A7AD5DAD-9890-82A5-6C1B-9153B85B8C59}"/>
                    </a:ext>
                  </a:extLst>
                </p:cNvPr>
                <p:cNvSpPr/>
                <p:nvPr/>
              </p:nvSpPr>
              <p:spPr>
                <a:xfrm>
                  <a:off x="-371898" y="8372705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D4DD7A8A-BD27-4E9A-22AC-3CEC5C616600}"/>
                    </a:ext>
                  </a:extLst>
                </p:cNvPr>
                <p:cNvSpPr/>
                <p:nvPr/>
              </p:nvSpPr>
              <p:spPr>
                <a:xfrm>
                  <a:off x="647870" y="9239538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3" name="Rectangle: Top Corners Rounded 452">
                  <a:extLst>
                    <a:ext uri="{FF2B5EF4-FFF2-40B4-BE49-F238E27FC236}">
                      <a16:creationId xmlns:a16="http://schemas.microsoft.com/office/drawing/2014/main" id="{7A6E03A6-ACC3-1407-95BD-337CAFA87B3F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4" name="Freeform: Shape 453">
                  <a:extLst>
                    <a:ext uri="{FF2B5EF4-FFF2-40B4-BE49-F238E27FC236}">
                      <a16:creationId xmlns:a16="http://schemas.microsoft.com/office/drawing/2014/main" id="{BD1832C2-CBFC-2C04-B8E7-28D6C76BF4BD}"/>
                    </a:ext>
                  </a:extLst>
                </p:cNvPr>
                <p:cNvSpPr/>
                <p:nvPr/>
              </p:nvSpPr>
              <p:spPr>
                <a:xfrm rot="18990626">
                  <a:off x="163730" y="9726802"/>
                  <a:ext cx="738793" cy="1100212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5" name="Freeform: Shape 454">
                  <a:extLst>
                    <a:ext uri="{FF2B5EF4-FFF2-40B4-BE49-F238E27FC236}">
                      <a16:creationId xmlns:a16="http://schemas.microsoft.com/office/drawing/2014/main" id="{2846C79E-CF00-40B1-57A5-6E7032B720F0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6" name="Oval 455">
                  <a:extLst>
                    <a:ext uri="{FF2B5EF4-FFF2-40B4-BE49-F238E27FC236}">
                      <a16:creationId xmlns:a16="http://schemas.microsoft.com/office/drawing/2014/main" id="{711C75CF-91F6-DD42-C7F3-DCA5AB73A029}"/>
                    </a:ext>
                  </a:extLst>
                </p:cNvPr>
                <p:cNvSpPr/>
                <p:nvPr/>
              </p:nvSpPr>
              <p:spPr>
                <a:xfrm>
                  <a:off x="1409531" y="9239538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7" name="Oval 456">
                  <a:extLst>
                    <a:ext uri="{FF2B5EF4-FFF2-40B4-BE49-F238E27FC236}">
                      <a16:creationId xmlns:a16="http://schemas.microsoft.com/office/drawing/2014/main" id="{B383FBB4-188E-7AD4-7858-7F537EAEE7BF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23157AC9-A1CB-AB0B-D4E6-4992990AF4E1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C4B001D9-BFE9-2B6E-7262-7D2AA05584BC}"/>
                    </a:ext>
                  </a:extLst>
                </p:cNvPr>
                <p:cNvCxnSpPr>
                  <a:cxnSpLocks/>
                  <a:endCxn id="33" idx="3"/>
                </p:cNvCxnSpPr>
                <p:nvPr/>
              </p:nvCxnSpPr>
              <p:spPr>
                <a:xfrm>
                  <a:off x="1367078" y="110234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: Top Corners Rounded 32">
                  <a:extLst>
                    <a:ext uri="{FF2B5EF4-FFF2-40B4-BE49-F238E27FC236}">
                      <a16:creationId xmlns:a16="http://schemas.microsoft.com/office/drawing/2014/main" id="{9DC0AF27-E5EE-A398-CC50-F710A0198A68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85B14DA7-E092-1773-5328-1AFB80DE15ED}"/>
                    </a:ext>
                  </a:extLst>
                </p:cNvPr>
                <p:cNvSpPr/>
                <p:nvPr/>
              </p:nvSpPr>
              <p:spPr>
                <a:xfrm rot="1984551" flipH="1">
                  <a:off x="1329499" y="975484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AD5607B-D6D7-F66F-42D4-D731FBB090D2}"/>
                  </a:ext>
                </a:extLst>
              </p:cNvPr>
              <p:cNvSpPr/>
              <p:nvPr/>
            </p:nvSpPr>
            <p:spPr>
              <a:xfrm rot="421364">
                <a:off x="1059949" y="9962971"/>
                <a:ext cx="207094" cy="84912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rgbClr val="B18B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314D068-08D9-7A27-F761-5D1BC84CA456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F8AF64B-5465-95B5-298B-A42989A897C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005454DC-2C0A-57E3-97EE-90093F9230DA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703B43EC-9037-5231-C9A0-2BCAEB209C54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936B3A0-EEF7-2BDE-1E05-082F9631C53E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FCD0881-45B8-49A7-E487-BC37FEA7D82F}"/>
              </a:ext>
            </a:extLst>
          </p:cNvPr>
          <p:cNvGrpSpPr/>
          <p:nvPr/>
        </p:nvGrpSpPr>
        <p:grpSpPr>
          <a:xfrm>
            <a:off x="470072" y="2121657"/>
            <a:ext cx="2644911" cy="4162231"/>
            <a:chOff x="1037066" y="3635274"/>
            <a:chExt cx="1418627" cy="2232457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A6E94B1-7454-A86B-FB10-9A086AA41D1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32457"/>
              <a:chOff x="1035568" y="2750346"/>
              <a:chExt cx="2211507" cy="3480192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FB9B371C-D32D-6093-0F89-8A35226B2E19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58515"/>
                <a:chOff x="3631168" y="4906674"/>
                <a:chExt cx="2536874" cy="3967349"/>
              </a:xfrm>
            </p:grpSpPr>
            <p:cxnSp>
              <p:nvCxnSpPr>
                <p:cNvPr id="474" name="Straight Connector 473">
                  <a:extLst>
                    <a:ext uri="{FF2B5EF4-FFF2-40B4-BE49-F238E27FC236}">
                      <a16:creationId xmlns:a16="http://schemas.microsoft.com/office/drawing/2014/main" id="{C6DE5880-43A0-CEA1-DBCD-BF549849F00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99238" y="7188137"/>
                  <a:ext cx="0" cy="160134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75" name="Straight Connector 474">
                  <a:extLst>
                    <a:ext uri="{FF2B5EF4-FFF2-40B4-BE49-F238E27FC236}">
                      <a16:creationId xmlns:a16="http://schemas.microsoft.com/office/drawing/2014/main" id="{7D9D58DA-63E8-25F7-6C85-6A6ACD27C5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76" name="Oval 475">
                  <a:extLst>
                    <a:ext uri="{FF2B5EF4-FFF2-40B4-BE49-F238E27FC236}">
                      <a16:creationId xmlns:a16="http://schemas.microsoft.com/office/drawing/2014/main" id="{581F0079-2C00-E2BA-9724-4D4674CF0B8E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7" name="Oval 476">
                  <a:extLst>
                    <a:ext uri="{FF2B5EF4-FFF2-40B4-BE49-F238E27FC236}">
                      <a16:creationId xmlns:a16="http://schemas.microsoft.com/office/drawing/2014/main" id="{9DCE47E9-3396-78FE-1F59-E88965AEE27E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9" name="Rectangle: Top Corners Rounded 478">
                  <a:extLst>
                    <a:ext uri="{FF2B5EF4-FFF2-40B4-BE49-F238E27FC236}">
                      <a16:creationId xmlns:a16="http://schemas.microsoft.com/office/drawing/2014/main" id="{51316677-7857-44FE-4093-311F91467323}"/>
                    </a:ext>
                  </a:extLst>
                </p:cNvPr>
                <p:cNvSpPr/>
                <p:nvPr/>
              </p:nvSpPr>
              <p:spPr>
                <a:xfrm>
                  <a:off x="5000464" y="849807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Rectangle: Top Corners Rounded 479">
                  <a:extLst>
                    <a:ext uri="{FF2B5EF4-FFF2-40B4-BE49-F238E27FC236}">
                      <a16:creationId xmlns:a16="http://schemas.microsoft.com/office/drawing/2014/main" id="{58583A6B-C921-0607-9489-AB9A17973593}"/>
                    </a:ext>
                  </a:extLst>
                </p:cNvPr>
                <p:cNvSpPr/>
                <p:nvPr/>
              </p:nvSpPr>
              <p:spPr>
                <a:xfrm>
                  <a:off x="4406469" y="86737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1" name="Freeform: Shape 480">
                  <a:extLst>
                    <a:ext uri="{FF2B5EF4-FFF2-40B4-BE49-F238E27FC236}">
                      <a16:creationId xmlns:a16="http://schemas.microsoft.com/office/drawing/2014/main" id="{62D39D64-E776-94BA-BA13-EF0EBE824419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2" name="Freeform: Shape 481">
                  <a:extLst>
                    <a:ext uri="{FF2B5EF4-FFF2-40B4-BE49-F238E27FC236}">
                      <a16:creationId xmlns:a16="http://schemas.microsoft.com/office/drawing/2014/main" id="{83F92FE9-345E-85EF-5BE1-8B83BFB2DEC6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9" name="Freeform: Shape 488">
                  <a:extLst>
                    <a:ext uri="{FF2B5EF4-FFF2-40B4-BE49-F238E27FC236}">
                      <a16:creationId xmlns:a16="http://schemas.microsoft.com/office/drawing/2014/main" id="{FB959154-CC45-029A-F5AA-652448AAD9EA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7AD85547-3406-6A6B-398C-E430749B0A54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Oval 490">
                  <a:extLst>
                    <a:ext uri="{FF2B5EF4-FFF2-40B4-BE49-F238E27FC236}">
                      <a16:creationId xmlns:a16="http://schemas.microsoft.com/office/drawing/2014/main" id="{B7556C2C-7A43-CB94-4B3B-30E727B9F60B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Oval 491">
                  <a:extLst>
                    <a:ext uri="{FF2B5EF4-FFF2-40B4-BE49-F238E27FC236}">
                      <a16:creationId xmlns:a16="http://schemas.microsoft.com/office/drawing/2014/main" id="{9A37DF52-457B-FFBF-66C7-6C2FC8D2C2F3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415C6F8A-62FC-44D8-4DFD-9918524E5EAA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851D5049-FCDA-51C6-3C91-B3E78785C006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54C08F6F-C1DD-4DD2-2209-273EB1852BF4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6A83BCCE-A8CE-17A7-9A81-BB3C1F6FEAE9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591CBCEC-D562-846A-B28B-E1EA119E113F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493" name="emojimouth">
            <a:hlinkClick r:id="" action="ppaction://media"/>
            <a:extLst>
              <a:ext uri="{FF2B5EF4-FFF2-40B4-BE49-F238E27FC236}">
                <a16:creationId xmlns:a16="http://schemas.microsoft.com/office/drawing/2014/main" id="{4108D6EB-70D8-3830-1B51-5693025CEDE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1900457" y="3740131"/>
            <a:ext cx="323586" cy="236726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B035D261-7386-75DC-96D6-AA2A357C1579}"/>
              </a:ext>
            </a:extLst>
          </p:cNvPr>
          <p:cNvGrpSpPr/>
          <p:nvPr/>
        </p:nvGrpSpPr>
        <p:grpSpPr>
          <a:xfrm flipH="1">
            <a:off x="4039062" y="2161707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9" name="Rectangle 42">
              <a:extLst>
                <a:ext uri="{FF2B5EF4-FFF2-40B4-BE49-F238E27FC236}">
                  <a16:creationId xmlns:a16="http://schemas.microsoft.com/office/drawing/2014/main" id="{933DEFE5-7740-B737-335C-F1E82D01EBDF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Rectangle 42">
              <a:extLst>
                <a:ext uri="{FF2B5EF4-FFF2-40B4-BE49-F238E27FC236}">
                  <a16:creationId xmlns:a16="http://schemas.microsoft.com/office/drawing/2014/main" id="{B9063EC3-ACCA-680C-DADB-490F36A48112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Rectangle 42">
              <a:extLst>
                <a:ext uri="{FF2B5EF4-FFF2-40B4-BE49-F238E27FC236}">
                  <a16:creationId xmlns:a16="http://schemas.microsoft.com/office/drawing/2014/main" id="{B34C0EDB-9C0C-1AE2-D191-87832980D2FC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Rectangle 42">
              <a:extLst>
                <a:ext uri="{FF2B5EF4-FFF2-40B4-BE49-F238E27FC236}">
                  <a16:creationId xmlns:a16="http://schemas.microsoft.com/office/drawing/2014/main" id="{ADA50265-805A-927C-58E0-C8EDAEA90825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Rectangle 42">
              <a:extLst>
                <a:ext uri="{FF2B5EF4-FFF2-40B4-BE49-F238E27FC236}">
                  <a16:creationId xmlns:a16="http://schemas.microsoft.com/office/drawing/2014/main" id="{80A04BD1-A3B3-8CC4-0FDB-5C72FFD79A63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Rectangle 42">
              <a:extLst>
                <a:ext uri="{FF2B5EF4-FFF2-40B4-BE49-F238E27FC236}">
                  <a16:creationId xmlns:a16="http://schemas.microsoft.com/office/drawing/2014/main" id="{8F58EB21-A914-E09F-0C3E-028D4F4B5AEF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Rectangle 42">
              <a:extLst>
                <a:ext uri="{FF2B5EF4-FFF2-40B4-BE49-F238E27FC236}">
                  <a16:creationId xmlns:a16="http://schemas.microsoft.com/office/drawing/2014/main" id="{2256CCA1-A557-B01D-FD4B-0BB24EB56BC0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42">
              <a:extLst>
                <a:ext uri="{FF2B5EF4-FFF2-40B4-BE49-F238E27FC236}">
                  <a16:creationId xmlns:a16="http://schemas.microsoft.com/office/drawing/2014/main" id="{27004528-051E-C16E-468C-771DE8FE2DE7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Rectangle 42">
              <a:extLst>
                <a:ext uri="{FF2B5EF4-FFF2-40B4-BE49-F238E27FC236}">
                  <a16:creationId xmlns:a16="http://schemas.microsoft.com/office/drawing/2014/main" id="{D959B155-8909-96D5-9722-0AA7A89E12F2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Rectangle 42">
              <a:extLst>
                <a:ext uri="{FF2B5EF4-FFF2-40B4-BE49-F238E27FC236}">
                  <a16:creationId xmlns:a16="http://schemas.microsoft.com/office/drawing/2014/main" id="{5B389848-2A4A-D2CD-A724-0A0631C36824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Rectangle 50">
              <a:extLst>
                <a:ext uri="{FF2B5EF4-FFF2-40B4-BE49-F238E27FC236}">
                  <a16:creationId xmlns:a16="http://schemas.microsoft.com/office/drawing/2014/main" id="{088EEEF4-10D0-2662-7018-2AAC8AE75BC1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675FEAFB-A909-EF4F-4245-F617FAEFA11C}"/>
              </a:ext>
            </a:extLst>
          </p:cNvPr>
          <p:cNvGrpSpPr/>
          <p:nvPr/>
        </p:nvGrpSpPr>
        <p:grpSpPr>
          <a:xfrm>
            <a:off x="4828452" y="4231282"/>
            <a:ext cx="5246080" cy="252800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3E3439AD-301C-9B6D-7876-45939749C73E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4D695C69-7151-2FDA-825A-EF3A3130EFB0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540CB14-9E12-2533-A3DC-EEFA6A6AF5ED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BC26C984-24BD-9236-814C-B513E45CF77D}"/>
              </a:ext>
            </a:extLst>
          </p:cNvPr>
          <p:cNvGrpSpPr/>
          <p:nvPr/>
        </p:nvGrpSpPr>
        <p:grpSpPr>
          <a:xfrm>
            <a:off x="8792439" y="4037833"/>
            <a:ext cx="731825" cy="414991"/>
            <a:chOff x="8792439" y="4037833"/>
            <a:chExt cx="731825" cy="414991"/>
          </a:xfrm>
        </p:grpSpPr>
        <p:sp>
          <p:nvSpPr>
            <p:cNvPr id="66" name="Block Arc 65">
              <a:extLst>
                <a:ext uri="{FF2B5EF4-FFF2-40B4-BE49-F238E27FC236}">
                  <a16:creationId xmlns:a16="http://schemas.microsoft.com/office/drawing/2014/main" id="{DE6F6A73-14AF-9CC2-091B-A724D8074946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522CDC00-EF74-9476-2F81-86C0531DB06B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E4B8E926-6FA9-55E1-8962-30F7655C7405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9" name="Star: 5 Points 28">
            <a:extLst>
              <a:ext uri="{FF2B5EF4-FFF2-40B4-BE49-F238E27FC236}">
                <a16:creationId xmlns:a16="http://schemas.microsoft.com/office/drawing/2014/main" id="{D8D9B8D9-584D-B224-5133-145BE71582E1}"/>
              </a:ext>
            </a:extLst>
          </p:cNvPr>
          <p:cNvSpPr/>
          <p:nvPr/>
        </p:nvSpPr>
        <p:spPr>
          <a:xfrm>
            <a:off x="1699656" y="982924"/>
            <a:ext cx="323586" cy="337649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Star: 5 Points 34">
            <a:extLst>
              <a:ext uri="{FF2B5EF4-FFF2-40B4-BE49-F238E27FC236}">
                <a16:creationId xmlns:a16="http://schemas.microsoft.com/office/drawing/2014/main" id="{A5E0A57D-4C54-EB5C-BA67-212A7DB34980}"/>
              </a:ext>
            </a:extLst>
          </p:cNvPr>
          <p:cNvSpPr/>
          <p:nvPr/>
        </p:nvSpPr>
        <p:spPr>
          <a:xfrm>
            <a:off x="2975429" y="1604654"/>
            <a:ext cx="130396" cy="136063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Star: 5 Points 40">
            <a:extLst>
              <a:ext uri="{FF2B5EF4-FFF2-40B4-BE49-F238E27FC236}">
                <a16:creationId xmlns:a16="http://schemas.microsoft.com/office/drawing/2014/main" id="{906CCC13-8125-26A8-685E-E8C883E17358}"/>
              </a:ext>
            </a:extLst>
          </p:cNvPr>
          <p:cNvSpPr/>
          <p:nvPr/>
        </p:nvSpPr>
        <p:spPr>
          <a:xfrm>
            <a:off x="5161621" y="1650952"/>
            <a:ext cx="323586" cy="337649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Star: 5 Points 43">
            <a:extLst>
              <a:ext uri="{FF2B5EF4-FFF2-40B4-BE49-F238E27FC236}">
                <a16:creationId xmlns:a16="http://schemas.microsoft.com/office/drawing/2014/main" id="{9EA2AA2A-5A95-C311-5CAD-695DDA93FD4A}"/>
              </a:ext>
            </a:extLst>
          </p:cNvPr>
          <p:cNvSpPr/>
          <p:nvPr/>
        </p:nvSpPr>
        <p:spPr>
          <a:xfrm>
            <a:off x="6989286" y="2968833"/>
            <a:ext cx="146637" cy="153010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Star: 5 Points 44">
            <a:extLst>
              <a:ext uri="{FF2B5EF4-FFF2-40B4-BE49-F238E27FC236}">
                <a16:creationId xmlns:a16="http://schemas.microsoft.com/office/drawing/2014/main" id="{0DF5077C-D3B9-9BEB-3AAF-51FDC5636526}"/>
              </a:ext>
            </a:extLst>
          </p:cNvPr>
          <p:cNvSpPr/>
          <p:nvPr/>
        </p:nvSpPr>
        <p:spPr>
          <a:xfrm>
            <a:off x="9981165" y="951433"/>
            <a:ext cx="146637" cy="153010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Star: 5 Points 56">
            <a:extLst>
              <a:ext uri="{FF2B5EF4-FFF2-40B4-BE49-F238E27FC236}">
                <a16:creationId xmlns:a16="http://schemas.microsoft.com/office/drawing/2014/main" id="{AB132159-575D-08D1-A98A-DE383C3FFCE9}"/>
              </a:ext>
            </a:extLst>
          </p:cNvPr>
          <p:cNvSpPr/>
          <p:nvPr/>
        </p:nvSpPr>
        <p:spPr>
          <a:xfrm>
            <a:off x="11041873" y="1924152"/>
            <a:ext cx="113748" cy="118692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oon 57">
            <a:extLst>
              <a:ext uri="{FF2B5EF4-FFF2-40B4-BE49-F238E27FC236}">
                <a16:creationId xmlns:a16="http://schemas.microsoft.com/office/drawing/2014/main" id="{B2D77E4B-501F-6BFB-D278-BD3670BE7D1E}"/>
              </a:ext>
            </a:extLst>
          </p:cNvPr>
          <p:cNvSpPr/>
          <p:nvPr/>
        </p:nvSpPr>
        <p:spPr>
          <a:xfrm rot="20136146">
            <a:off x="7896171" y="1199114"/>
            <a:ext cx="457200" cy="914400"/>
          </a:xfrm>
          <a:prstGeom prst="moon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AIVoiceGenerator_com_27-12-2024T23_2_55_ D">
            <a:hlinkClick r:id="" action="ppaction://media"/>
            <a:extLst>
              <a:ext uri="{FF2B5EF4-FFF2-40B4-BE49-F238E27FC236}">
                <a16:creationId xmlns:a16="http://schemas.microsoft.com/office/drawing/2014/main" id="{149F7554-D571-19E9-B5F3-9EA3C276415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38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4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208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3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493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104">
            <a:extLst>
              <a:ext uri="{FF2B5EF4-FFF2-40B4-BE49-F238E27FC236}">
                <a16:creationId xmlns:a16="http://schemas.microsoft.com/office/drawing/2014/main" id="{08B7362C-7412-BF47-8EA0-91CFC8B357A4}"/>
              </a:ext>
            </a:extLst>
          </p:cNvPr>
          <p:cNvGrpSpPr/>
          <p:nvPr/>
        </p:nvGrpSpPr>
        <p:grpSpPr>
          <a:xfrm>
            <a:off x="5714278" y="0"/>
            <a:ext cx="1027363" cy="1101725"/>
            <a:chOff x="8741500" y="2898549"/>
            <a:chExt cx="382361" cy="410037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734EBD0F-9E1D-B0A4-D63D-2BA2FEC37626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Oval 97">
              <a:extLst>
                <a:ext uri="{FF2B5EF4-FFF2-40B4-BE49-F238E27FC236}">
                  <a16:creationId xmlns:a16="http://schemas.microsoft.com/office/drawing/2014/main" id="{7A1A32ED-4B48-5BB3-7408-0C00BBE23D9E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7FB4A01-F86A-B643-373C-A8A6C4AEFB0E}"/>
              </a:ext>
            </a:extLst>
          </p:cNvPr>
          <p:cNvGrpSpPr/>
          <p:nvPr/>
        </p:nvGrpSpPr>
        <p:grpSpPr>
          <a:xfrm>
            <a:off x="-2043266" y="2196076"/>
            <a:ext cx="1415536" cy="4037656"/>
            <a:chOff x="2221287" y="5757474"/>
            <a:chExt cx="1553383" cy="5292328"/>
          </a:xfrm>
        </p:grpSpPr>
        <p:sp>
          <p:nvSpPr>
            <p:cNvPr id="77" name="Rectangle 42">
              <a:extLst>
                <a:ext uri="{FF2B5EF4-FFF2-40B4-BE49-F238E27FC236}">
                  <a16:creationId xmlns:a16="http://schemas.microsoft.com/office/drawing/2014/main" id="{4D47D36B-14CF-F983-F498-8260C9E9B9C8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Rectangle 42">
              <a:extLst>
                <a:ext uri="{FF2B5EF4-FFF2-40B4-BE49-F238E27FC236}">
                  <a16:creationId xmlns:a16="http://schemas.microsoft.com/office/drawing/2014/main" id="{9383FB46-BD7A-8E2A-73D7-E9EA8A27D3D8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Rectangle 42">
              <a:extLst>
                <a:ext uri="{FF2B5EF4-FFF2-40B4-BE49-F238E27FC236}">
                  <a16:creationId xmlns:a16="http://schemas.microsoft.com/office/drawing/2014/main" id="{6F8C3D0C-9989-0F73-8D23-4CC5940115F5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" name="Rectangle 402">
              <a:extLst>
                <a:ext uri="{FF2B5EF4-FFF2-40B4-BE49-F238E27FC236}">
                  <a16:creationId xmlns:a16="http://schemas.microsoft.com/office/drawing/2014/main" id="{07A8127F-9205-80F6-E967-B087BCFD04D5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4" name="Rectangle 402">
              <a:extLst>
                <a:ext uri="{FF2B5EF4-FFF2-40B4-BE49-F238E27FC236}">
                  <a16:creationId xmlns:a16="http://schemas.microsoft.com/office/drawing/2014/main" id="{DBF221DE-5986-76A5-8637-716BC513B5B4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5" name="Rectangle 402">
              <a:extLst>
                <a:ext uri="{FF2B5EF4-FFF2-40B4-BE49-F238E27FC236}">
                  <a16:creationId xmlns:a16="http://schemas.microsoft.com/office/drawing/2014/main" id="{F8EFF0A6-5981-1984-CE38-0AD976061D80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6" name="Rectangle 402">
              <a:extLst>
                <a:ext uri="{FF2B5EF4-FFF2-40B4-BE49-F238E27FC236}">
                  <a16:creationId xmlns:a16="http://schemas.microsoft.com/office/drawing/2014/main" id="{32B0708D-F1EF-BD5D-229D-97472F58AD7D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7" name="Rectangle 402">
              <a:extLst>
                <a:ext uri="{FF2B5EF4-FFF2-40B4-BE49-F238E27FC236}">
                  <a16:creationId xmlns:a16="http://schemas.microsoft.com/office/drawing/2014/main" id="{43835B77-8137-67CF-030D-DAFE55AAEFBE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8" name="Rectangle 42">
              <a:extLst>
                <a:ext uri="{FF2B5EF4-FFF2-40B4-BE49-F238E27FC236}">
                  <a16:creationId xmlns:a16="http://schemas.microsoft.com/office/drawing/2014/main" id="{D3A25CAD-877B-75FE-313D-9A328D0B240D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9" name="Cloud 18">
            <a:extLst>
              <a:ext uri="{FF2B5EF4-FFF2-40B4-BE49-F238E27FC236}">
                <a16:creationId xmlns:a16="http://schemas.microsoft.com/office/drawing/2014/main" id="{222DEC8C-CC40-8CEE-B92E-47F966227107}"/>
              </a:ext>
            </a:extLst>
          </p:cNvPr>
          <p:cNvSpPr/>
          <p:nvPr/>
        </p:nvSpPr>
        <p:spPr>
          <a:xfrm>
            <a:off x="10880760" y="-2024019"/>
            <a:ext cx="1747466" cy="68242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80260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90589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8" y="4213639"/>
              <a:ext cx="868198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254900" y="4218895"/>
              <a:ext cx="877885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031126" y="4213639"/>
              <a:ext cx="907635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D162819-9EE2-4955-1A61-22E51AEDE1A0}"/>
              </a:ext>
            </a:extLst>
          </p:cNvPr>
          <p:cNvGrpSpPr/>
          <p:nvPr/>
        </p:nvGrpSpPr>
        <p:grpSpPr>
          <a:xfrm>
            <a:off x="8504117" y="1495223"/>
            <a:ext cx="2968646" cy="4846333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05F595A2-56D2-3128-6BAF-46FC0C11E84F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A62536F1-D657-9600-C2F3-3C12C62BBC3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5E0E92D6-429D-976B-514F-A88341DDB063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BB3B4F1E-836A-6A3C-BDCB-F642B3C7BAA0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34D6BBF4-BF14-8CDD-8A7B-DEE1FC564BBE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2">
              <a:extLst>
                <a:ext uri="{FF2B5EF4-FFF2-40B4-BE49-F238E27FC236}">
                  <a16:creationId xmlns:a16="http://schemas.microsoft.com/office/drawing/2014/main" id="{6FCED74F-46B8-C71E-522B-C9B42B020FC5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42">
              <a:extLst>
                <a:ext uri="{FF2B5EF4-FFF2-40B4-BE49-F238E27FC236}">
                  <a16:creationId xmlns:a16="http://schemas.microsoft.com/office/drawing/2014/main" id="{2A6D9DD0-F888-B649-9506-87502E69307D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2">
              <a:extLst>
                <a:ext uri="{FF2B5EF4-FFF2-40B4-BE49-F238E27FC236}">
                  <a16:creationId xmlns:a16="http://schemas.microsoft.com/office/drawing/2014/main" id="{A5F18FC4-CA3E-4E33-0D7F-60804AD306E0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42">
              <a:extLst>
                <a:ext uri="{FF2B5EF4-FFF2-40B4-BE49-F238E27FC236}">
                  <a16:creationId xmlns:a16="http://schemas.microsoft.com/office/drawing/2014/main" id="{4B431D71-2222-9461-6E35-0CAB282C9F4B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C347E273-AA7F-6BC4-1395-DD742C372B69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50">
              <a:extLst>
                <a:ext uri="{FF2B5EF4-FFF2-40B4-BE49-F238E27FC236}">
                  <a16:creationId xmlns:a16="http://schemas.microsoft.com/office/drawing/2014/main" id="{50B15641-8955-01A5-4380-EEEACBF4A905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41C5A59-6C22-6327-AAFA-1F19054EF11F}"/>
              </a:ext>
            </a:extLst>
          </p:cNvPr>
          <p:cNvGrpSpPr/>
          <p:nvPr/>
        </p:nvGrpSpPr>
        <p:grpSpPr>
          <a:xfrm>
            <a:off x="8666053" y="1202139"/>
            <a:ext cx="3149361" cy="4511896"/>
            <a:chOff x="4126442" y="6339747"/>
            <a:chExt cx="2402507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EEC292-3665-DA69-CAD0-D86F13E6D066}"/>
                </a:ext>
              </a:extLst>
            </p:cNvPr>
            <p:cNvGrpSpPr/>
            <p:nvPr/>
          </p:nvGrpSpPr>
          <p:grpSpPr>
            <a:xfrm flipH="1">
              <a:off x="4126442" y="6342970"/>
              <a:ext cx="2402507" cy="3438703"/>
              <a:chOff x="-704602" y="7985701"/>
              <a:chExt cx="3099500" cy="4436308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978B297-F656-839B-86CE-14F5404F48A1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05C89A21-02B3-D6E3-3D65-3B0E6B117C48}"/>
                  </a:ext>
                </a:extLst>
              </p:cNvPr>
              <p:cNvGrpSpPr/>
              <p:nvPr/>
            </p:nvGrpSpPr>
            <p:grpSpPr>
              <a:xfrm>
                <a:off x="-378534" y="8407858"/>
                <a:ext cx="2773432" cy="4014151"/>
                <a:chOff x="-378534" y="8407858"/>
                <a:chExt cx="2773432" cy="4014151"/>
              </a:xfrm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E1D873DB-2694-DE04-B843-7E3F581A362E}"/>
                    </a:ext>
                  </a:extLst>
                </p:cNvPr>
                <p:cNvSpPr/>
                <p:nvPr/>
              </p:nvSpPr>
              <p:spPr>
                <a:xfrm rot="18524741" flipH="1">
                  <a:off x="1498204" y="9844047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C7AD399E-2277-60E9-F67D-8C2136FA67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8" name="Straight Connector 447">
                  <a:extLst>
                    <a:ext uri="{FF2B5EF4-FFF2-40B4-BE49-F238E27FC236}">
                      <a16:creationId xmlns:a16="http://schemas.microsoft.com/office/drawing/2014/main" id="{212C241F-B225-E9D4-D5A5-080BD18CA4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9" name="Straight Connector 448">
                  <a:extLst>
                    <a:ext uri="{FF2B5EF4-FFF2-40B4-BE49-F238E27FC236}">
                      <a16:creationId xmlns:a16="http://schemas.microsoft.com/office/drawing/2014/main" id="{A7008688-1DFE-D64C-4704-274903E5A16B}"/>
                    </a:ext>
                  </a:extLst>
                </p:cNvPr>
                <p:cNvCxnSpPr>
                  <a:cxnSpLocks/>
                  <a:endCxn id="453" idx="3"/>
                </p:cNvCxnSpPr>
                <p:nvPr/>
              </p:nvCxnSpPr>
              <p:spPr>
                <a:xfrm>
                  <a:off x="622326" y="11038119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88DE5FDF-6ACA-423E-78EC-EDAE5E23D052}"/>
                    </a:ext>
                  </a:extLst>
                </p:cNvPr>
                <p:cNvSpPr/>
                <p:nvPr/>
              </p:nvSpPr>
              <p:spPr>
                <a:xfrm>
                  <a:off x="-378534" y="840785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19CD8AEA-EE28-E1AF-1A81-8973BCCF2411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3" name="Rectangle: Top Corners Rounded 452">
                  <a:extLst>
                    <a:ext uri="{FF2B5EF4-FFF2-40B4-BE49-F238E27FC236}">
                      <a16:creationId xmlns:a16="http://schemas.microsoft.com/office/drawing/2014/main" id="{01EBAB18-52F8-2B06-AB4A-61862C83A2CD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4" name="Freeform: Shape 453">
                  <a:extLst>
                    <a:ext uri="{FF2B5EF4-FFF2-40B4-BE49-F238E27FC236}">
                      <a16:creationId xmlns:a16="http://schemas.microsoft.com/office/drawing/2014/main" id="{D06E9EED-688B-5A84-A921-788EEE686A13}"/>
                    </a:ext>
                  </a:extLst>
                </p:cNvPr>
                <p:cNvSpPr/>
                <p:nvPr/>
              </p:nvSpPr>
              <p:spPr>
                <a:xfrm rot="19421899">
                  <a:off x="35129" y="10011775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5" name="Freeform: Shape 454">
                  <a:extLst>
                    <a:ext uri="{FF2B5EF4-FFF2-40B4-BE49-F238E27FC236}">
                      <a16:creationId xmlns:a16="http://schemas.microsoft.com/office/drawing/2014/main" id="{0CF5F9EC-92AF-1C33-EF00-DC163FB67940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6" name="Oval 455">
                  <a:extLst>
                    <a:ext uri="{FF2B5EF4-FFF2-40B4-BE49-F238E27FC236}">
                      <a16:creationId xmlns:a16="http://schemas.microsoft.com/office/drawing/2014/main" id="{AE613A55-0BDC-2CE0-9329-D18B9CB6AAE5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7" name="Oval 456">
                  <a:extLst>
                    <a:ext uri="{FF2B5EF4-FFF2-40B4-BE49-F238E27FC236}">
                      <a16:creationId xmlns:a16="http://schemas.microsoft.com/office/drawing/2014/main" id="{0F7C9DE7-6B6B-C5D4-D322-DAEA669DD305}"/>
                    </a:ext>
                  </a:extLst>
                </p:cNvPr>
                <p:cNvSpPr/>
                <p:nvPr/>
              </p:nvSpPr>
              <p:spPr>
                <a:xfrm>
                  <a:off x="724084" y="9292297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7C904392-9413-F124-5FFB-4C0F0C575858}"/>
                    </a:ext>
                  </a:extLst>
                </p:cNvPr>
                <p:cNvSpPr/>
                <p:nvPr/>
              </p:nvSpPr>
              <p:spPr>
                <a:xfrm>
                  <a:off x="1569069" y="928719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5B4E2A92-E7D7-3B8C-DF8B-7D9E55A16A65}"/>
                    </a:ext>
                  </a:extLst>
                </p:cNvPr>
                <p:cNvCxnSpPr>
                  <a:cxnSpLocks/>
                  <a:endCxn id="33" idx="3"/>
                </p:cNvCxnSpPr>
                <p:nvPr/>
              </p:nvCxnSpPr>
              <p:spPr>
                <a:xfrm>
                  <a:off x="1367078" y="110234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: Top Corners Rounded 32">
                  <a:extLst>
                    <a:ext uri="{FF2B5EF4-FFF2-40B4-BE49-F238E27FC236}">
                      <a16:creationId xmlns:a16="http://schemas.microsoft.com/office/drawing/2014/main" id="{2429280F-B6C8-4DD0-B552-65659695368F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60A8372-D9AB-9C29-48FB-BE23F7955274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26FFADD-E474-3334-0383-7678B81DBD5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544A49E-E817-8CA1-9106-A5F795D87648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BAFD9AE5-F13C-DD80-DA9A-327AB834B0EB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269003D-4877-9ACC-2D84-CD570FF28A04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F1199A5-D887-EBD6-5949-03401935306D}"/>
              </a:ext>
            </a:extLst>
          </p:cNvPr>
          <p:cNvGrpSpPr/>
          <p:nvPr/>
        </p:nvGrpSpPr>
        <p:grpSpPr>
          <a:xfrm flipH="1">
            <a:off x="4039062" y="2161707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id="{6E43460C-F256-0355-90D5-79B9A1B93D2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46810B09-7BB2-90CA-4C4F-C19DF3DAE0D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49DBFE-F90E-BB67-8569-1FC628B5061D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2">
              <a:extLst>
                <a:ext uri="{FF2B5EF4-FFF2-40B4-BE49-F238E27FC236}">
                  <a16:creationId xmlns:a16="http://schemas.microsoft.com/office/drawing/2014/main" id="{CF545759-2C47-13BC-F799-8F3DD678254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C8EC675D-4EC1-30A9-DE3D-3BE13FF4AE1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 42">
              <a:extLst>
                <a:ext uri="{FF2B5EF4-FFF2-40B4-BE49-F238E27FC236}">
                  <a16:creationId xmlns:a16="http://schemas.microsoft.com/office/drawing/2014/main" id="{597E775C-38CD-75F0-0EC4-B167B6546E68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 42">
              <a:extLst>
                <a:ext uri="{FF2B5EF4-FFF2-40B4-BE49-F238E27FC236}">
                  <a16:creationId xmlns:a16="http://schemas.microsoft.com/office/drawing/2014/main" id="{0CA01293-8EEB-9F75-B8B8-992FA5B525C2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2">
              <a:extLst>
                <a:ext uri="{FF2B5EF4-FFF2-40B4-BE49-F238E27FC236}">
                  <a16:creationId xmlns:a16="http://schemas.microsoft.com/office/drawing/2014/main" id="{CFA07574-CC29-6DC5-289C-2784D6982CBC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42">
              <a:extLst>
                <a:ext uri="{FF2B5EF4-FFF2-40B4-BE49-F238E27FC236}">
                  <a16:creationId xmlns:a16="http://schemas.microsoft.com/office/drawing/2014/main" id="{6FE83796-44D7-7BC2-C9B0-B355DC63D18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42">
              <a:extLst>
                <a:ext uri="{FF2B5EF4-FFF2-40B4-BE49-F238E27FC236}">
                  <a16:creationId xmlns:a16="http://schemas.microsoft.com/office/drawing/2014/main" id="{5B4A4715-C5DD-9DFB-627A-4D2F6E58FD5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Rectangle 50">
              <a:extLst>
                <a:ext uri="{FF2B5EF4-FFF2-40B4-BE49-F238E27FC236}">
                  <a16:creationId xmlns:a16="http://schemas.microsoft.com/office/drawing/2014/main" id="{F2C1C1D0-38D9-2C78-76D1-0ABD15F1B5BE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34D5B401-10B5-6695-943A-5D7983940999}"/>
              </a:ext>
            </a:extLst>
          </p:cNvPr>
          <p:cNvGrpSpPr/>
          <p:nvPr/>
        </p:nvGrpSpPr>
        <p:grpSpPr>
          <a:xfrm>
            <a:off x="3654563" y="1406928"/>
            <a:ext cx="3045710" cy="4744783"/>
            <a:chOff x="1037066" y="3635274"/>
            <a:chExt cx="1418627" cy="2210018"/>
          </a:xfrm>
        </p:grpSpPr>
        <p:grpSp>
          <p:nvGrpSpPr>
            <p:cNvPr id="459" name="Group 458">
              <a:extLst>
                <a:ext uri="{FF2B5EF4-FFF2-40B4-BE49-F238E27FC236}">
                  <a16:creationId xmlns:a16="http://schemas.microsoft.com/office/drawing/2014/main" id="{97D871A5-886F-02FE-5575-7DDA81A46E8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10018"/>
              <a:chOff x="1035568" y="2750346"/>
              <a:chExt cx="2211507" cy="3445212"/>
            </a:xfrm>
          </p:grpSpPr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3ECDECFD-B523-955A-D490-95F50238382E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23535"/>
                <a:chOff x="3631168" y="4906674"/>
                <a:chExt cx="2536874" cy="3927223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D2147C1F-9AB5-B9AE-D277-29AFEBB92F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72140" y="7082883"/>
                  <a:ext cx="231211" cy="5149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1" name="Straight Connector 480">
                  <a:extLst>
                    <a:ext uri="{FF2B5EF4-FFF2-40B4-BE49-F238E27FC236}">
                      <a16:creationId xmlns:a16="http://schemas.microsoft.com/office/drawing/2014/main" id="{BA915FAF-10A9-906C-3E81-48FBBC52A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95081" y="7559580"/>
                  <a:ext cx="0" cy="118977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2" name="Straight Connector 481">
                  <a:extLst>
                    <a:ext uri="{FF2B5EF4-FFF2-40B4-BE49-F238E27FC236}">
                      <a16:creationId xmlns:a16="http://schemas.microsoft.com/office/drawing/2014/main" id="{41062771-A0ED-888B-E6E6-117C996B2A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463370" y="7148011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B85E9001-24EB-26C2-5829-36EE0726DC26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A717C67B-11A6-731C-001E-479FE03C43A3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Rectangle: Top Corners Rounded 490">
                  <a:extLst>
                    <a:ext uri="{FF2B5EF4-FFF2-40B4-BE49-F238E27FC236}">
                      <a16:creationId xmlns:a16="http://schemas.microsoft.com/office/drawing/2014/main" id="{14B6E7BF-1778-F8CA-3768-DEFA13197CF0}"/>
                    </a:ext>
                  </a:extLst>
                </p:cNvPr>
                <p:cNvSpPr/>
                <p:nvPr/>
              </p:nvSpPr>
              <p:spPr>
                <a:xfrm>
                  <a:off x="5250709" y="845794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Rectangle: Top Corners Rounded 491">
                  <a:extLst>
                    <a:ext uri="{FF2B5EF4-FFF2-40B4-BE49-F238E27FC236}">
                      <a16:creationId xmlns:a16="http://schemas.microsoft.com/office/drawing/2014/main" id="{D9CF9616-AEA4-80D2-4CAE-E951479F2D9C}"/>
                    </a:ext>
                  </a:extLst>
                </p:cNvPr>
                <p:cNvSpPr/>
                <p:nvPr/>
              </p:nvSpPr>
              <p:spPr>
                <a:xfrm>
                  <a:off x="4656714" y="8633587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3" name="Freeform: Shape 492">
                  <a:extLst>
                    <a:ext uri="{FF2B5EF4-FFF2-40B4-BE49-F238E27FC236}">
                      <a16:creationId xmlns:a16="http://schemas.microsoft.com/office/drawing/2014/main" id="{485094FF-8B49-1831-C144-CF8826D867F4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4" name="Freeform: Shape 493">
                  <a:extLst>
                    <a:ext uri="{FF2B5EF4-FFF2-40B4-BE49-F238E27FC236}">
                      <a16:creationId xmlns:a16="http://schemas.microsoft.com/office/drawing/2014/main" id="{DA2C544C-7E22-2C3A-FC50-B87B87B2092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5" name="Freeform: Shape 494">
                  <a:extLst>
                    <a:ext uri="{FF2B5EF4-FFF2-40B4-BE49-F238E27FC236}">
                      <a16:creationId xmlns:a16="http://schemas.microsoft.com/office/drawing/2014/main" id="{D8647BC7-ABA2-2E27-2DC6-0F22E223F253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6" name="Oval 495">
                  <a:extLst>
                    <a:ext uri="{FF2B5EF4-FFF2-40B4-BE49-F238E27FC236}">
                      <a16:creationId xmlns:a16="http://schemas.microsoft.com/office/drawing/2014/main" id="{D0D48F5A-C63D-3270-8A7C-81BD97B7FA0B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7" name="Oval 496">
                  <a:extLst>
                    <a:ext uri="{FF2B5EF4-FFF2-40B4-BE49-F238E27FC236}">
                      <a16:creationId xmlns:a16="http://schemas.microsoft.com/office/drawing/2014/main" id="{86B5CA94-7E52-6837-EE54-BD9555C0FF05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8" name="Oval 497">
                  <a:extLst>
                    <a:ext uri="{FF2B5EF4-FFF2-40B4-BE49-F238E27FC236}">
                      <a16:creationId xmlns:a16="http://schemas.microsoft.com/office/drawing/2014/main" id="{C2DABF63-7711-9226-61FC-E4975412BBCA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A64914B2-3128-C7DE-17B5-0BD6A42CCEA6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79" name="Freeform: Shape 478">
                  <a:extLst>
                    <a:ext uri="{FF2B5EF4-FFF2-40B4-BE49-F238E27FC236}">
                      <a16:creationId xmlns:a16="http://schemas.microsoft.com/office/drawing/2014/main" id="{E10338AC-686D-40F4-8549-A4359DB63F70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Freeform: Shape 479">
                  <a:extLst>
                    <a:ext uri="{FF2B5EF4-FFF2-40B4-BE49-F238E27FC236}">
                      <a16:creationId xmlns:a16="http://schemas.microsoft.com/office/drawing/2014/main" id="{172DFFDB-4903-827E-2D56-B0D4BEA8D571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4" name="Arc 473">
              <a:extLst>
                <a:ext uri="{FF2B5EF4-FFF2-40B4-BE49-F238E27FC236}">
                  <a16:creationId xmlns:a16="http://schemas.microsoft.com/office/drawing/2014/main" id="{FB112B0C-0270-D15C-3852-5E765FCF3155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5" name="Arc 474">
              <a:extLst>
                <a:ext uri="{FF2B5EF4-FFF2-40B4-BE49-F238E27FC236}">
                  <a16:creationId xmlns:a16="http://schemas.microsoft.com/office/drawing/2014/main" id="{C5ACB7C0-EBA6-34F3-86C2-5F5E20721C67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4888697" y="4001171"/>
            <a:ext cx="6298394" cy="3035096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7" name="Arc 96">
            <a:extLst>
              <a:ext uri="{FF2B5EF4-FFF2-40B4-BE49-F238E27FC236}">
                <a16:creationId xmlns:a16="http://schemas.microsoft.com/office/drawing/2014/main" id="{A843E238-AF1C-7363-E334-523713D05644}"/>
              </a:ext>
            </a:extLst>
          </p:cNvPr>
          <p:cNvSpPr/>
          <p:nvPr/>
        </p:nvSpPr>
        <p:spPr>
          <a:xfrm rot="7817015">
            <a:off x="5282884" y="3125026"/>
            <a:ext cx="301268" cy="301268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5730087" y="3857650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FFDFBD0-6594-F7F8-6E16-4A02DB7CE017}"/>
              </a:ext>
            </a:extLst>
          </p:cNvPr>
          <p:cNvGrpSpPr/>
          <p:nvPr/>
        </p:nvGrpSpPr>
        <p:grpSpPr>
          <a:xfrm>
            <a:off x="9298199" y="3873978"/>
            <a:ext cx="731825" cy="414991"/>
            <a:chOff x="8792439" y="4037833"/>
            <a:chExt cx="731825" cy="414991"/>
          </a:xfrm>
        </p:grpSpPr>
        <p:sp>
          <p:nvSpPr>
            <p:cNvPr id="30" name="Block Arc 29">
              <a:extLst>
                <a:ext uri="{FF2B5EF4-FFF2-40B4-BE49-F238E27FC236}">
                  <a16:creationId xmlns:a16="http://schemas.microsoft.com/office/drawing/2014/main" id="{424695BD-A43B-C9D4-1D57-69F765193B5B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F50CFD4-19B4-C271-394D-FDBA22C3BA1E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Oval 493">
              <a:extLst>
                <a:ext uri="{FF2B5EF4-FFF2-40B4-BE49-F238E27FC236}">
                  <a16:creationId xmlns:a16="http://schemas.microsoft.com/office/drawing/2014/main" id="{D743705F-AEAD-2713-F682-21A258C2A7CD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5" name="deep-sigh-and-exhale-102832">
            <a:hlinkClick r:id="" action="ppaction://media"/>
            <a:extLst>
              <a:ext uri="{FF2B5EF4-FFF2-40B4-BE49-F238E27FC236}">
                <a16:creationId xmlns:a16="http://schemas.microsoft.com/office/drawing/2014/main" id="{AB68A1B1-3D50-16F9-2BDC-F000030FF7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60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300" end="2376.3"/>
                </p14:media>
              </p:ext>
            </p:extLst>
          </p:nvPr>
        </p:nvPicPr>
        <p:blipFill rotWithShape="1">
          <a:blip r:embed="rId10"/>
          <a:srcRect l="49010" t="20632" r="43027" b="69011"/>
          <a:stretch/>
        </p:blipFill>
        <p:spPr>
          <a:xfrm flipH="1">
            <a:off x="9871673" y="3157297"/>
            <a:ext cx="323586" cy="236726"/>
          </a:xfrm>
          <a:prstGeom prst="rect">
            <a:avLst/>
          </a:prstGeom>
        </p:spPr>
      </p:pic>
      <p:pic>
        <p:nvPicPr>
          <p:cNvPr id="66" name="AIVoiceGenerator_com_27-12-2024T23_4_47_ Ashley">
            <a:hlinkClick r:id="" action="ppaction://media"/>
            <a:extLst>
              <a:ext uri="{FF2B5EF4-FFF2-40B4-BE49-F238E27FC236}">
                <a16:creationId xmlns:a16="http://schemas.microsoft.com/office/drawing/2014/main" id="{96C9FDB0-5F7B-9DDA-8B3D-C0B549E14C2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73010" y="3183168"/>
            <a:ext cx="609600" cy="609600"/>
          </a:xfrm>
          <a:prstGeom prst="rect">
            <a:avLst/>
          </a:prstGeom>
        </p:spPr>
      </p:pic>
      <p:sp>
        <p:nvSpPr>
          <p:cNvPr id="74" name="Arc 73">
            <a:extLst>
              <a:ext uri="{FF2B5EF4-FFF2-40B4-BE49-F238E27FC236}">
                <a16:creationId xmlns:a16="http://schemas.microsoft.com/office/drawing/2014/main" id="{8392F88B-40C6-B409-8322-D46BC7ED4F07}"/>
              </a:ext>
            </a:extLst>
          </p:cNvPr>
          <p:cNvSpPr/>
          <p:nvPr/>
        </p:nvSpPr>
        <p:spPr>
          <a:xfrm rot="388205">
            <a:off x="9957318" y="2415825"/>
            <a:ext cx="608553" cy="144891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Arc 75">
            <a:extLst>
              <a:ext uri="{FF2B5EF4-FFF2-40B4-BE49-F238E27FC236}">
                <a16:creationId xmlns:a16="http://schemas.microsoft.com/office/drawing/2014/main" id="{900B0A48-D512-F1E9-29B9-44F8FA3AD0B8}"/>
              </a:ext>
            </a:extLst>
          </p:cNvPr>
          <p:cNvSpPr/>
          <p:nvPr/>
        </p:nvSpPr>
        <p:spPr>
          <a:xfrm rot="21211795" flipH="1">
            <a:off x="9195764" y="2402807"/>
            <a:ext cx="608553" cy="144891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Star: 5 Points 78">
            <a:extLst>
              <a:ext uri="{FF2B5EF4-FFF2-40B4-BE49-F238E27FC236}">
                <a16:creationId xmlns:a16="http://schemas.microsoft.com/office/drawing/2014/main" id="{92BE3186-C329-889A-5BE7-9F51EFF15156}"/>
              </a:ext>
            </a:extLst>
          </p:cNvPr>
          <p:cNvSpPr/>
          <p:nvPr/>
        </p:nvSpPr>
        <p:spPr>
          <a:xfrm>
            <a:off x="1699656" y="982924"/>
            <a:ext cx="323586" cy="337649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Star: 5 Points 107">
            <a:extLst>
              <a:ext uri="{FF2B5EF4-FFF2-40B4-BE49-F238E27FC236}">
                <a16:creationId xmlns:a16="http://schemas.microsoft.com/office/drawing/2014/main" id="{F3FAAA9B-F154-B1A0-FAE4-FBF58118E0E2}"/>
              </a:ext>
            </a:extLst>
          </p:cNvPr>
          <p:cNvSpPr/>
          <p:nvPr/>
        </p:nvSpPr>
        <p:spPr>
          <a:xfrm>
            <a:off x="2975429" y="1604654"/>
            <a:ext cx="130396" cy="136063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Star: 5 Points 108">
            <a:extLst>
              <a:ext uri="{FF2B5EF4-FFF2-40B4-BE49-F238E27FC236}">
                <a16:creationId xmlns:a16="http://schemas.microsoft.com/office/drawing/2014/main" id="{76AF174E-EFB8-FD38-4911-C3CEDF9B3763}"/>
              </a:ext>
            </a:extLst>
          </p:cNvPr>
          <p:cNvSpPr/>
          <p:nvPr/>
        </p:nvSpPr>
        <p:spPr>
          <a:xfrm>
            <a:off x="4720924" y="382076"/>
            <a:ext cx="323586" cy="337649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Star: 5 Points 109">
            <a:extLst>
              <a:ext uri="{FF2B5EF4-FFF2-40B4-BE49-F238E27FC236}">
                <a16:creationId xmlns:a16="http://schemas.microsoft.com/office/drawing/2014/main" id="{2798BE05-8796-2037-DE92-D1BFD9B458D1}"/>
              </a:ext>
            </a:extLst>
          </p:cNvPr>
          <p:cNvSpPr/>
          <p:nvPr/>
        </p:nvSpPr>
        <p:spPr>
          <a:xfrm>
            <a:off x="7022758" y="2411765"/>
            <a:ext cx="146637" cy="153010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Star: 5 Points 110">
            <a:extLst>
              <a:ext uri="{FF2B5EF4-FFF2-40B4-BE49-F238E27FC236}">
                <a16:creationId xmlns:a16="http://schemas.microsoft.com/office/drawing/2014/main" id="{1E7EB098-83BC-3B87-3CAE-6722C14B0201}"/>
              </a:ext>
            </a:extLst>
          </p:cNvPr>
          <p:cNvSpPr/>
          <p:nvPr/>
        </p:nvSpPr>
        <p:spPr>
          <a:xfrm>
            <a:off x="10008532" y="542847"/>
            <a:ext cx="146637" cy="153010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Star: 5 Points 112">
            <a:extLst>
              <a:ext uri="{FF2B5EF4-FFF2-40B4-BE49-F238E27FC236}">
                <a16:creationId xmlns:a16="http://schemas.microsoft.com/office/drawing/2014/main" id="{A1493C47-6550-4FAC-3BB7-C6C4E801F76D}"/>
              </a:ext>
            </a:extLst>
          </p:cNvPr>
          <p:cNvSpPr/>
          <p:nvPr/>
        </p:nvSpPr>
        <p:spPr>
          <a:xfrm>
            <a:off x="11901309" y="1932119"/>
            <a:ext cx="113748" cy="118692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Moon 142">
            <a:extLst>
              <a:ext uri="{FF2B5EF4-FFF2-40B4-BE49-F238E27FC236}">
                <a16:creationId xmlns:a16="http://schemas.microsoft.com/office/drawing/2014/main" id="{0D82E86D-CF81-FAC9-3CFB-A4085486ADA1}"/>
              </a:ext>
            </a:extLst>
          </p:cNvPr>
          <p:cNvSpPr/>
          <p:nvPr/>
        </p:nvSpPr>
        <p:spPr>
          <a:xfrm rot="20136146">
            <a:off x="7896171" y="1199114"/>
            <a:ext cx="457200" cy="914400"/>
          </a:xfrm>
          <a:prstGeom prst="moon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19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5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98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34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200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6ACB715-8F4A-74D9-B65D-B47519D49A6A}"/>
              </a:ext>
            </a:extLst>
          </p:cNvPr>
          <p:cNvGrpSpPr/>
          <p:nvPr/>
        </p:nvGrpSpPr>
        <p:grpSpPr>
          <a:xfrm>
            <a:off x="816626" y="263418"/>
            <a:ext cx="12967277" cy="2391319"/>
            <a:chOff x="-952220" y="382076"/>
            <a:chExt cx="12967277" cy="2182699"/>
          </a:xfrm>
        </p:grpSpPr>
        <p:sp>
          <p:nvSpPr>
            <p:cNvPr id="6" name="Star: 5 Points 5">
              <a:extLst>
                <a:ext uri="{FF2B5EF4-FFF2-40B4-BE49-F238E27FC236}">
                  <a16:creationId xmlns:a16="http://schemas.microsoft.com/office/drawing/2014/main" id="{C1D514CD-BE28-529E-B5B6-48A8954ACB9A}"/>
                </a:ext>
              </a:extLst>
            </p:cNvPr>
            <p:cNvSpPr/>
            <p:nvPr/>
          </p:nvSpPr>
          <p:spPr>
            <a:xfrm>
              <a:off x="1699656" y="982924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Star: 5 Points 7">
              <a:extLst>
                <a:ext uri="{FF2B5EF4-FFF2-40B4-BE49-F238E27FC236}">
                  <a16:creationId xmlns:a16="http://schemas.microsoft.com/office/drawing/2014/main" id="{DAFDF18F-3DA0-2435-2672-498719B4BC6C}"/>
                </a:ext>
              </a:extLst>
            </p:cNvPr>
            <p:cNvSpPr/>
            <p:nvPr/>
          </p:nvSpPr>
          <p:spPr>
            <a:xfrm>
              <a:off x="4720924" y="382076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Star: 5 Points 8">
              <a:extLst>
                <a:ext uri="{FF2B5EF4-FFF2-40B4-BE49-F238E27FC236}">
                  <a16:creationId xmlns:a16="http://schemas.microsoft.com/office/drawing/2014/main" id="{537EE72F-DA61-42AC-4DC6-313404DECE23}"/>
                </a:ext>
              </a:extLst>
            </p:cNvPr>
            <p:cNvSpPr/>
            <p:nvPr/>
          </p:nvSpPr>
          <p:spPr>
            <a:xfrm>
              <a:off x="7022758" y="2411765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Star: 5 Points 9">
              <a:extLst>
                <a:ext uri="{FF2B5EF4-FFF2-40B4-BE49-F238E27FC236}">
                  <a16:creationId xmlns:a16="http://schemas.microsoft.com/office/drawing/2014/main" id="{7755DE4B-8642-D796-6F87-29CD41DE7406}"/>
                </a:ext>
              </a:extLst>
            </p:cNvPr>
            <p:cNvSpPr/>
            <p:nvPr/>
          </p:nvSpPr>
          <p:spPr>
            <a:xfrm>
              <a:off x="10008532" y="542847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Star: 5 Points 12">
              <a:extLst>
                <a:ext uri="{FF2B5EF4-FFF2-40B4-BE49-F238E27FC236}">
                  <a16:creationId xmlns:a16="http://schemas.microsoft.com/office/drawing/2014/main" id="{0AD5CF81-C8AC-9ED4-92F2-27B1E466C45C}"/>
                </a:ext>
              </a:extLst>
            </p:cNvPr>
            <p:cNvSpPr/>
            <p:nvPr/>
          </p:nvSpPr>
          <p:spPr>
            <a:xfrm>
              <a:off x="11901309" y="1932119"/>
              <a:ext cx="113748" cy="118692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Moon 13">
              <a:extLst>
                <a:ext uri="{FF2B5EF4-FFF2-40B4-BE49-F238E27FC236}">
                  <a16:creationId xmlns:a16="http://schemas.microsoft.com/office/drawing/2014/main" id="{16FB58DA-D174-7185-800C-117A355BBD6C}"/>
                </a:ext>
              </a:extLst>
            </p:cNvPr>
            <p:cNvSpPr/>
            <p:nvPr/>
          </p:nvSpPr>
          <p:spPr>
            <a:xfrm rot="20136146">
              <a:off x="7896171" y="1199114"/>
              <a:ext cx="457200" cy="914400"/>
            </a:xfrm>
            <a:prstGeom prst="mo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Star: 5 Points 16">
              <a:extLst>
                <a:ext uri="{FF2B5EF4-FFF2-40B4-BE49-F238E27FC236}">
                  <a16:creationId xmlns:a16="http://schemas.microsoft.com/office/drawing/2014/main" id="{33177AE5-8450-6390-CD38-755E2C2FC6B7}"/>
                </a:ext>
              </a:extLst>
            </p:cNvPr>
            <p:cNvSpPr/>
            <p:nvPr/>
          </p:nvSpPr>
          <p:spPr>
            <a:xfrm>
              <a:off x="-952220" y="63321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Star: 5 Points 17">
              <a:extLst>
                <a:ext uri="{FF2B5EF4-FFF2-40B4-BE49-F238E27FC236}">
                  <a16:creationId xmlns:a16="http://schemas.microsoft.com/office/drawing/2014/main" id="{265EB688-2C3B-5F58-531D-248D8322CB4D}"/>
                </a:ext>
              </a:extLst>
            </p:cNvPr>
            <p:cNvSpPr/>
            <p:nvPr/>
          </p:nvSpPr>
          <p:spPr>
            <a:xfrm>
              <a:off x="-95244" y="184559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8" y="4213639"/>
              <a:ext cx="87485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F1199A5-D887-EBD6-5949-03401935306D}"/>
              </a:ext>
            </a:extLst>
          </p:cNvPr>
          <p:cNvGrpSpPr/>
          <p:nvPr/>
        </p:nvGrpSpPr>
        <p:grpSpPr>
          <a:xfrm flipH="1">
            <a:off x="3306494" y="948957"/>
            <a:ext cx="3688772" cy="6021942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id="{6E43460C-F256-0355-90D5-79B9A1B93D2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46810B09-7BB2-90CA-4C4F-C19DF3DAE0D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49DBFE-F90E-BB67-8569-1FC628B5061D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2">
              <a:extLst>
                <a:ext uri="{FF2B5EF4-FFF2-40B4-BE49-F238E27FC236}">
                  <a16:creationId xmlns:a16="http://schemas.microsoft.com/office/drawing/2014/main" id="{CF545759-2C47-13BC-F799-8F3DD678254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C8EC675D-4EC1-30A9-DE3D-3BE13FF4AE1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 42">
              <a:extLst>
                <a:ext uri="{FF2B5EF4-FFF2-40B4-BE49-F238E27FC236}">
                  <a16:creationId xmlns:a16="http://schemas.microsoft.com/office/drawing/2014/main" id="{597E775C-38CD-75F0-0EC4-B167B6546E68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 42">
              <a:extLst>
                <a:ext uri="{FF2B5EF4-FFF2-40B4-BE49-F238E27FC236}">
                  <a16:creationId xmlns:a16="http://schemas.microsoft.com/office/drawing/2014/main" id="{0CA01293-8EEB-9F75-B8B8-992FA5B525C2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2">
              <a:extLst>
                <a:ext uri="{FF2B5EF4-FFF2-40B4-BE49-F238E27FC236}">
                  <a16:creationId xmlns:a16="http://schemas.microsoft.com/office/drawing/2014/main" id="{CFA07574-CC29-6DC5-289C-2784D6982CBC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42">
              <a:extLst>
                <a:ext uri="{FF2B5EF4-FFF2-40B4-BE49-F238E27FC236}">
                  <a16:creationId xmlns:a16="http://schemas.microsoft.com/office/drawing/2014/main" id="{6FE83796-44D7-7BC2-C9B0-B355DC63D18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42">
              <a:extLst>
                <a:ext uri="{FF2B5EF4-FFF2-40B4-BE49-F238E27FC236}">
                  <a16:creationId xmlns:a16="http://schemas.microsoft.com/office/drawing/2014/main" id="{5B4A4715-C5DD-9DFB-627A-4D2F6E58FD5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Rectangle 50">
              <a:extLst>
                <a:ext uri="{FF2B5EF4-FFF2-40B4-BE49-F238E27FC236}">
                  <a16:creationId xmlns:a16="http://schemas.microsoft.com/office/drawing/2014/main" id="{F2C1C1D0-38D9-2C78-76D1-0ABD15F1B5BE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34D5B401-10B5-6695-943A-5D7983940999}"/>
              </a:ext>
            </a:extLst>
          </p:cNvPr>
          <p:cNvGrpSpPr/>
          <p:nvPr/>
        </p:nvGrpSpPr>
        <p:grpSpPr>
          <a:xfrm>
            <a:off x="2789039" y="61728"/>
            <a:ext cx="4179035" cy="6510342"/>
            <a:chOff x="1037066" y="3635274"/>
            <a:chExt cx="1418627" cy="2210018"/>
          </a:xfrm>
        </p:grpSpPr>
        <p:grpSp>
          <p:nvGrpSpPr>
            <p:cNvPr id="459" name="Group 458">
              <a:extLst>
                <a:ext uri="{FF2B5EF4-FFF2-40B4-BE49-F238E27FC236}">
                  <a16:creationId xmlns:a16="http://schemas.microsoft.com/office/drawing/2014/main" id="{97D871A5-886F-02FE-5575-7DDA81A46E8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10018"/>
              <a:chOff x="1035568" y="2750346"/>
              <a:chExt cx="2211507" cy="3445212"/>
            </a:xfrm>
          </p:grpSpPr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3ECDECFD-B523-955A-D490-95F50238382E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23535"/>
                <a:chOff x="3631168" y="4906674"/>
                <a:chExt cx="2536874" cy="3927223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D2147C1F-9AB5-B9AE-D277-29AFEBB92F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72140" y="7082883"/>
                  <a:ext cx="231211" cy="5149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1" name="Straight Connector 480">
                  <a:extLst>
                    <a:ext uri="{FF2B5EF4-FFF2-40B4-BE49-F238E27FC236}">
                      <a16:creationId xmlns:a16="http://schemas.microsoft.com/office/drawing/2014/main" id="{BA915FAF-10A9-906C-3E81-48FBBC52A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95081" y="7559580"/>
                  <a:ext cx="0" cy="118977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2" name="Straight Connector 481">
                  <a:extLst>
                    <a:ext uri="{FF2B5EF4-FFF2-40B4-BE49-F238E27FC236}">
                      <a16:creationId xmlns:a16="http://schemas.microsoft.com/office/drawing/2014/main" id="{41062771-A0ED-888B-E6E6-117C996B2A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463370" y="7148011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B85E9001-24EB-26C2-5829-36EE0726DC26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A717C67B-11A6-731C-001E-479FE03C43A3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Rectangle: Top Corners Rounded 490">
                  <a:extLst>
                    <a:ext uri="{FF2B5EF4-FFF2-40B4-BE49-F238E27FC236}">
                      <a16:creationId xmlns:a16="http://schemas.microsoft.com/office/drawing/2014/main" id="{14B6E7BF-1778-F8CA-3768-DEFA13197CF0}"/>
                    </a:ext>
                  </a:extLst>
                </p:cNvPr>
                <p:cNvSpPr/>
                <p:nvPr/>
              </p:nvSpPr>
              <p:spPr>
                <a:xfrm>
                  <a:off x="5250709" y="845794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Rectangle: Top Corners Rounded 491">
                  <a:extLst>
                    <a:ext uri="{FF2B5EF4-FFF2-40B4-BE49-F238E27FC236}">
                      <a16:creationId xmlns:a16="http://schemas.microsoft.com/office/drawing/2014/main" id="{D9CF9616-AEA4-80D2-4CAE-E951479F2D9C}"/>
                    </a:ext>
                  </a:extLst>
                </p:cNvPr>
                <p:cNvSpPr/>
                <p:nvPr/>
              </p:nvSpPr>
              <p:spPr>
                <a:xfrm>
                  <a:off x="4656714" y="8633587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3" name="Freeform: Shape 492">
                  <a:extLst>
                    <a:ext uri="{FF2B5EF4-FFF2-40B4-BE49-F238E27FC236}">
                      <a16:creationId xmlns:a16="http://schemas.microsoft.com/office/drawing/2014/main" id="{485094FF-8B49-1831-C144-CF8826D867F4}"/>
                    </a:ext>
                  </a:extLst>
                </p:cNvPr>
                <p:cNvSpPr/>
                <p:nvPr/>
              </p:nvSpPr>
              <p:spPr>
                <a:xfrm rot="21113934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4" name="Freeform: Shape 493">
                  <a:extLst>
                    <a:ext uri="{FF2B5EF4-FFF2-40B4-BE49-F238E27FC236}">
                      <a16:creationId xmlns:a16="http://schemas.microsoft.com/office/drawing/2014/main" id="{DA2C544C-7E22-2C3A-FC50-B87B87B2092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5" name="Freeform: Shape 494">
                  <a:extLst>
                    <a:ext uri="{FF2B5EF4-FFF2-40B4-BE49-F238E27FC236}">
                      <a16:creationId xmlns:a16="http://schemas.microsoft.com/office/drawing/2014/main" id="{D8647BC7-ABA2-2E27-2DC6-0F22E223F253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6" name="Oval 495">
                  <a:extLst>
                    <a:ext uri="{FF2B5EF4-FFF2-40B4-BE49-F238E27FC236}">
                      <a16:creationId xmlns:a16="http://schemas.microsoft.com/office/drawing/2014/main" id="{D0D48F5A-C63D-3270-8A7C-81BD97B7FA0B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7" name="Oval 496">
                  <a:extLst>
                    <a:ext uri="{FF2B5EF4-FFF2-40B4-BE49-F238E27FC236}">
                      <a16:creationId xmlns:a16="http://schemas.microsoft.com/office/drawing/2014/main" id="{86B5CA94-7E52-6837-EE54-BD9555C0FF05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8" name="Oval 497">
                  <a:extLst>
                    <a:ext uri="{FF2B5EF4-FFF2-40B4-BE49-F238E27FC236}">
                      <a16:creationId xmlns:a16="http://schemas.microsoft.com/office/drawing/2014/main" id="{C2DABF63-7711-9226-61FC-E4975412BBCA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A64914B2-3128-C7DE-17B5-0BD6A42CCEA6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79" name="Freeform: Shape 478">
                  <a:extLst>
                    <a:ext uri="{FF2B5EF4-FFF2-40B4-BE49-F238E27FC236}">
                      <a16:creationId xmlns:a16="http://schemas.microsoft.com/office/drawing/2014/main" id="{E10338AC-686D-40F4-8549-A4359DB63F70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Freeform: Shape 479">
                  <a:extLst>
                    <a:ext uri="{FF2B5EF4-FFF2-40B4-BE49-F238E27FC236}">
                      <a16:creationId xmlns:a16="http://schemas.microsoft.com/office/drawing/2014/main" id="{172DFFDB-4903-827E-2D56-B0D4BEA8D571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4" name="Arc 473">
              <a:extLst>
                <a:ext uri="{FF2B5EF4-FFF2-40B4-BE49-F238E27FC236}">
                  <a16:creationId xmlns:a16="http://schemas.microsoft.com/office/drawing/2014/main" id="{FB112B0C-0270-D15C-3852-5E765FCF3155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5" name="Arc 474">
              <a:extLst>
                <a:ext uri="{FF2B5EF4-FFF2-40B4-BE49-F238E27FC236}">
                  <a16:creationId xmlns:a16="http://schemas.microsoft.com/office/drawing/2014/main" id="{C5ACB7C0-EBA6-34F3-86C2-5F5E20721C67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4886116" y="3497002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6797190" y="3360998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4993466" y="2700909"/>
            <a:ext cx="323586" cy="236726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D904E0DC-B6C2-C3A6-653D-AECEA7B897AF}"/>
              </a:ext>
            </a:extLst>
          </p:cNvPr>
          <p:cNvGrpSpPr/>
          <p:nvPr/>
        </p:nvGrpSpPr>
        <p:grpSpPr>
          <a:xfrm>
            <a:off x="11400937" y="3376230"/>
            <a:ext cx="731825" cy="414991"/>
            <a:chOff x="8792439" y="4037833"/>
            <a:chExt cx="731825" cy="414991"/>
          </a:xfrm>
        </p:grpSpPr>
        <p:sp>
          <p:nvSpPr>
            <p:cNvPr id="74" name="Block Arc 73">
              <a:extLst>
                <a:ext uri="{FF2B5EF4-FFF2-40B4-BE49-F238E27FC236}">
                  <a16:creationId xmlns:a16="http://schemas.microsoft.com/office/drawing/2014/main" id="{E1C89361-B82F-EBA1-DD0A-989136B9B3A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B5A41CA-160A-7ED4-0C8F-7DD004A72083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Oval 493">
              <a:extLst>
                <a:ext uri="{FF2B5EF4-FFF2-40B4-BE49-F238E27FC236}">
                  <a16:creationId xmlns:a16="http://schemas.microsoft.com/office/drawing/2014/main" id="{13545759-43DD-79B7-D512-E627E97E6427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3EFB3055-DC83-57CD-F9C0-47DBB76D4169}"/>
              </a:ext>
            </a:extLst>
          </p:cNvPr>
          <p:cNvSpPr/>
          <p:nvPr/>
        </p:nvSpPr>
        <p:spPr>
          <a:xfrm>
            <a:off x="2975429" y="1604654"/>
            <a:ext cx="130396" cy="136063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AIVoiceGenerator_com_27-12-2024T23_11_3_ D">
            <a:hlinkClick r:id="" action="ppaction://media"/>
            <a:extLst>
              <a:ext uri="{FF2B5EF4-FFF2-40B4-BE49-F238E27FC236}">
                <a16:creationId xmlns:a16="http://schemas.microsoft.com/office/drawing/2014/main" id="{D6996E5F-1D7D-C1F4-A4BB-81840A0F1E5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658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68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4ACCC309-2D65-E461-3663-1BFF07FDC78F}"/>
              </a:ext>
            </a:extLst>
          </p:cNvPr>
          <p:cNvGrpSpPr/>
          <p:nvPr/>
        </p:nvGrpSpPr>
        <p:grpSpPr>
          <a:xfrm>
            <a:off x="-5496676" y="145568"/>
            <a:ext cx="17363095" cy="2391319"/>
            <a:chOff x="-952220" y="382076"/>
            <a:chExt cx="17363095" cy="2182699"/>
          </a:xfrm>
        </p:grpSpPr>
        <p:sp>
          <p:nvSpPr>
            <p:cNvPr id="41" name="Star: 5 Points 40">
              <a:extLst>
                <a:ext uri="{FF2B5EF4-FFF2-40B4-BE49-F238E27FC236}">
                  <a16:creationId xmlns:a16="http://schemas.microsoft.com/office/drawing/2014/main" id="{C58D1ECF-C7AF-7DCD-075A-458C5F01119B}"/>
                </a:ext>
              </a:extLst>
            </p:cNvPr>
            <p:cNvSpPr/>
            <p:nvPr/>
          </p:nvSpPr>
          <p:spPr>
            <a:xfrm>
              <a:off x="1699656" y="982924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Star: 5 Points 41">
              <a:extLst>
                <a:ext uri="{FF2B5EF4-FFF2-40B4-BE49-F238E27FC236}">
                  <a16:creationId xmlns:a16="http://schemas.microsoft.com/office/drawing/2014/main" id="{2400354A-958A-0FDA-3B52-1C1A416FA886}"/>
                </a:ext>
              </a:extLst>
            </p:cNvPr>
            <p:cNvSpPr/>
            <p:nvPr/>
          </p:nvSpPr>
          <p:spPr>
            <a:xfrm>
              <a:off x="4720924" y="382076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Star: 5 Points 42">
              <a:extLst>
                <a:ext uri="{FF2B5EF4-FFF2-40B4-BE49-F238E27FC236}">
                  <a16:creationId xmlns:a16="http://schemas.microsoft.com/office/drawing/2014/main" id="{25B432E4-8D04-147F-7CA6-5133A1951895}"/>
                </a:ext>
              </a:extLst>
            </p:cNvPr>
            <p:cNvSpPr/>
            <p:nvPr/>
          </p:nvSpPr>
          <p:spPr>
            <a:xfrm>
              <a:off x="7022758" y="2411765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tar: 5 Points 43">
              <a:extLst>
                <a:ext uri="{FF2B5EF4-FFF2-40B4-BE49-F238E27FC236}">
                  <a16:creationId xmlns:a16="http://schemas.microsoft.com/office/drawing/2014/main" id="{DD536D44-D33B-4FB1-4603-2FFD685A4AA2}"/>
                </a:ext>
              </a:extLst>
            </p:cNvPr>
            <p:cNvSpPr/>
            <p:nvPr/>
          </p:nvSpPr>
          <p:spPr>
            <a:xfrm>
              <a:off x="10008532" y="542847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Star: 5 Points 44">
              <a:extLst>
                <a:ext uri="{FF2B5EF4-FFF2-40B4-BE49-F238E27FC236}">
                  <a16:creationId xmlns:a16="http://schemas.microsoft.com/office/drawing/2014/main" id="{F0FA4C20-919E-900C-3D5A-EE614D6F54E0}"/>
                </a:ext>
              </a:extLst>
            </p:cNvPr>
            <p:cNvSpPr/>
            <p:nvPr/>
          </p:nvSpPr>
          <p:spPr>
            <a:xfrm>
              <a:off x="11901309" y="1932119"/>
              <a:ext cx="113748" cy="118692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Moon 45">
              <a:extLst>
                <a:ext uri="{FF2B5EF4-FFF2-40B4-BE49-F238E27FC236}">
                  <a16:creationId xmlns:a16="http://schemas.microsoft.com/office/drawing/2014/main" id="{AF4C8A09-8722-154B-B2A7-916BB90CDCC7}"/>
                </a:ext>
              </a:extLst>
            </p:cNvPr>
            <p:cNvSpPr/>
            <p:nvPr/>
          </p:nvSpPr>
          <p:spPr>
            <a:xfrm rot="20136146">
              <a:off x="7896171" y="1199114"/>
              <a:ext cx="457200" cy="914400"/>
            </a:xfrm>
            <a:prstGeom prst="mo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Star: 5 Points 46">
              <a:extLst>
                <a:ext uri="{FF2B5EF4-FFF2-40B4-BE49-F238E27FC236}">
                  <a16:creationId xmlns:a16="http://schemas.microsoft.com/office/drawing/2014/main" id="{AE5C291D-B8CD-F092-6611-2FAD90040A39}"/>
                </a:ext>
              </a:extLst>
            </p:cNvPr>
            <p:cNvSpPr/>
            <p:nvPr/>
          </p:nvSpPr>
          <p:spPr>
            <a:xfrm>
              <a:off x="-952220" y="63321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Star: 5 Points 48">
              <a:extLst>
                <a:ext uri="{FF2B5EF4-FFF2-40B4-BE49-F238E27FC236}">
                  <a16:creationId xmlns:a16="http://schemas.microsoft.com/office/drawing/2014/main" id="{D2DE818D-2634-0F61-9896-B447D61CD404}"/>
                </a:ext>
              </a:extLst>
            </p:cNvPr>
            <p:cNvSpPr/>
            <p:nvPr/>
          </p:nvSpPr>
          <p:spPr>
            <a:xfrm>
              <a:off x="-95244" y="184559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Star: 5 Points 51">
              <a:extLst>
                <a:ext uri="{FF2B5EF4-FFF2-40B4-BE49-F238E27FC236}">
                  <a16:creationId xmlns:a16="http://schemas.microsoft.com/office/drawing/2014/main" id="{4669A9CF-33E6-9486-8E3B-1083744E6380}"/>
                </a:ext>
              </a:extLst>
            </p:cNvPr>
            <p:cNvSpPr/>
            <p:nvPr/>
          </p:nvSpPr>
          <p:spPr>
            <a:xfrm>
              <a:off x="16264238" y="704011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58464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52556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9" y="4213639"/>
              <a:ext cx="9122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41CB03B-ED3D-AF48-9CDF-3AA6A56B2659}"/>
              </a:ext>
            </a:extLst>
          </p:cNvPr>
          <p:cNvGrpSpPr/>
          <p:nvPr/>
        </p:nvGrpSpPr>
        <p:grpSpPr>
          <a:xfrm>
            <a:off x="6903476" y="582091"/>
            <a:ext cx="3861191" cy="6303418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7ABDA995-C349-AD80-F5FA-57374941B96E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368117A8-19A1-0D78-0C80-E7087756A4F8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FDC5FD89-6D5E-F705-AADA-67211ACD30BB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F8FB8C8B-124D-1595-5B05-343DA6930AD4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42">
              <a:extLst>
                <a:ext uri="{FF2B5EF4-FFF2-40B4-BE49-F238E27FC236}">
                  <a16:creationId xmlns:a16="http://schemas.microsoft.com/office/drawing/2014/main" id="{BC4C94FB-AAA9-30DD-D0FB-5DECB164BCD2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42">
              <a:extLst>
                <a:ext uri="{FF2B5EF4-FFF2-40B4-BE49-F238E27FC236}">
                  <a16:creationId xmlns:a16="http://schemas.microsoft.com/office/drawing/2014/main" id="{8E2A7E8E-9A49-A9AE-929F-655404465A2C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42">
              <a:extLst>
                <a:ext uri="{FF2B5EF4-FFF2-40B4-BE49-F238E27FC236}">
                  <a16:creationId xmlns:a16="http://schemas.microsoft.com/office/drawing/2014/main" id="{059D486A-0F60-3733-D5ED-1E68A34EFA1F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42">
              <a:extLst>
                <a:ext uri="{FF2B5EF4-FFF2-40B4-BE49-F238E27FC236}">
                  <a16:creationId xmlns:a16="http://schemas.microsoft.com/office/drawing/2014/main" id="{D2F1F527-544C-A402-D9E5-4FC55EBE7908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7DB04954-87E1-29B8-66C0-026B844E0F9E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C69E91FC-851C-C8FE-DF65-D18B163AB3E6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50">
              <a:extLst>
                <a:ext uri="{FF2B5EF4-FFF2-40B4-BE49-F238E27FC236}">
                  <a16:creationId xmlns:a16="http://schemas.microsoft.com/office/drawing/2014/main" id="{9A67B63B-0E35-2CEC-8D8B-EBE1CD7D7DE4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F8B176F-31E1-9CDC-391D-EBBFD28D8DFA}"/>
              </a:ext>
            </a:extLst>
          </p:cNvPr>
          <p:cNvGrpSpPr/>
          <p:nvPr/>
        </p:nvGrpSpPr>
        <p:grpSpPr>
          <a:xfrm>
            <a:off x="7208127" y="138230"/>
            <a:ext cx="4454203" cy="6158776"/>
            <a:chOff x="4084665" y="6339747"/>
            <a:chExt cx="2444284" cy="337968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AEA5757-85E6-F097-67E9-D154E7D3A7E5}"/>
                </a:ext>
              </a:extLst>
            </p:cNvPr>
            <p:cNvGrpSpPr/>
            <p:nvPr/>
          </p:nvGrpSpPr>
          <p:grpSpPr>
            <a:xfrm flipH="1">
              <a:off x="4084665" y="6342968"/>
              <a:ext cx="2444284" cy="3376465"/>
              <a:chOff x="-704602" y="7985701"/>
              <a:chExt cx="3153397" cy="4356015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140FE0-FECD-030B-A8CE-E480A6EA9D0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F37DB151-260E-69FA-0BC5-5C3E58AA0B13}"/>
                  </a:ext>
                </a:extLst>
              </p:cNvPr>
              <p:cNvGrpSpPr/>
              <p:nvPr/>
            </p:nvGrpSpPr>
            <p:grpSpPr>
              <a:xfrm>
                <a:off x="-378289" y="8389706"/>
                <a:ext cx="2827084" cy="3952010"/>
                <a:chOff x="-378289" y="8389706"/>
                <a:chExt cx="2827084" cy="3952010"/>
              </a:xfrm>
            </p:grpSpPr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B23B44AF-01ED-CF3C-C6FE-02B6BD06A68D}"/>
                    </a:ext>
                  </a:extLst>
                </p:cNvPr>
                <p:cNvSpPr/>
                <p:nvPr/>
              </p:nvSpPr>
              <p:spPr>
                <a:xfrm rot="18524741" flipH="1">
                  <a:off x="1661852" y="9855323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02993850-BCE0-3CDE-3BCE-3F7C5DED94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475464" cy="33520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1C029BC5-DD0A-6ACC-6782-E0FD083C11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0833" y="10465516"/>
                  <a:ext cx="688054" cy="55746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87A3B1E8-1945-30AE-9D59-6A0573E1B129}"/>
                    </a:ext>
                  </a:extLst>
                </p:cNvPr>
                <p:cNvCxnSpPr>
                  <a:cxnSpLocks/>
                  <a:endCxn id="59" idx="3"/>
                </p:cNvCxnSpPr>
                <p:nvPr/>
              </p:nvCxnSpPr>
              <p:spPr>
                <a:xfrm>
                  <a:off x="1078886" y="11019218"/>
                  <a:ext cx="70070" cy="1122189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FE5070B3-C592-AAF3-A8F5-9E12C71EFD88}"/>
                    </a:ext>
                  </a:extLst>
                </p:cNvPr>
                <p:cNvSpPr/>
                <p:nvPr/>
              </p:nvSpPr>
              <p:spPr>
                <a:xfrm>
                  <a:off x="-378289" y="8389706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56BA34D8-7A29-4C11-C8C6-40EFADFB57DD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Rectangle: Top Corners Rounded 58">
                  <a:extLst>
                    <a:ext uri="{FF2B5EF4-FFF2-40B4-BE49-F238E27FC236}">
                      <a16:creationId xmlns:a16="http://schemas.microsoft.com/office/drawing/2014/main" id="{0C7C2DC2-401A-5C79-1927-D34AFD955A3B}"/>
                    </a:ext>
                  </a:extLst>
                </p:cNvPr>
                <p:cNvSpPr/>
                <p:nvPr/>
              </p:nvSpPr>
              <p:spPr>
                <a:xfrm>
                  <a:off x="814209" y="1214140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503F7A85-C120-4A8C-9F22-D5B76A298D58}"/>
                    </a:ext>
                  </a:extLst>
                </p:cNvPr>
                <p:cNvSpPr/>
                <p:nvPr/>
              </p:nvSpPr>
              <p:spPr>
                <a:xfrm rot="19421899">
                  <a:off x="248490" y="10010827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8" name="Freeform: Shape 447">
                  <a:extLst>
                    <a:ext uri="{FF2B5EF4-FFF2-40B4-BE49-F238E27FC236}">
                      <a16:creationId xmlns:a16="http://schemas.microsoft.com/office/drawing/2014/main" id="{5B602434-487B-B6AA-4865-14D4BCF31EB0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248C68AD-2E09-D729-6CF0-07DAA62A39B3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90BA9C37-1DE9-A5D7-248F-8E5F4D125109}"/>
                    </a:ext>
                  </a:extLst>
                </p:cNvPr>
                <p:cNvSpPr/>
                <p:nvPr/>
              </p:nvSpPr>
              <p:spPr>
                <a:xfrm>
                  <a:off x="680713" y="929206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1557D650-38B6-878C-7143-821D45E2D339}"/>
                    </a:ext>
                  </a:extLst>
                </p:cNvPr>
                <p:cNvSpPr/>
                <p:nvPr/>
              </p:nvSpPr>
              <p:spPr>
                <a:xfrm>
                  <a:off x="1569069" y="928719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3" name="Straight Connector 452">
                  <a:extLst>
                    <a:ext uri="{FF2B5EF4-FFF2-40B4-BE49-F238E27FC236}">
                      <a16:creationId xmlns:a16="http://schemas.microsoft.com/office/drawing/2014/main" id="{461D404D-BD08-33B3-1A0B-175A283907D4}"/>
                    </a:ext>
                  </a:extLst>
                </p:cNvPr>
                <p:cNvCxnSpPr>
                  <a:cxnSpLocks/>
                  <a:endCxn id="454" idx="3"/>
                </p:cNvCxnSpPr>
                <p:nvPr/>
              </p:nvCxnSpPr>
              <p:spPr>
                <a:xfrm>
                  <a:off x="1744888" y="109351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4" name="Rectangle: Top Corners Rounded 453">
                  <a:extLst>
                    <a:ext uri="{FF2B5EF4-FFF2-40B4-BE49-F238E27FC236}">
                      <a16:creationId xmlns:a16="http://schemas.microsoft.com/office/drawing/2014/main" id="{E0EF62FD-F7F4-0F8B-C89C-92CD1CBED53A}"/>
                    </a:ext>
                  </a:extLst>
                </p:cNvPr>
                <p:cNvSpPr/>
                <p:nvPr/>
              </p:nvSpPr>
              <p:spPr>
                <a:xfrm>
                  <a:off x="1433516" y="12118694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7545E32-F7FB-0BAF-F44E-6428C0E5ED76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A53E78E-C149-C25B-A98F-4B3D718800E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019376C-10EB-079B-CF61-E17B3A9CCC8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4C231C7A-D3E1-388F-29AD-788BA17DB7B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C257FCA-2CEB-B80D-7430-985F6C5D953C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-493619" y="3501083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-111989" y="3360157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 flipH="1">
            <a:off x="8926488" y="2830808"/>
            <a:ext cx="323586" cy="236726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06D00E00-DFF8-A851-593E-26EC59B03004}"/>
              </a:ext>
            </a:extLst>
          </p:cNvPr>
          <p:cNvGrpSpPr/>
          <p:nvPr/>
        </p:nvGrpSpPr>
        <p:grpSpPr>
          <a:xfrm>
            <a:off x="6989560" y="3415382"/>
            <a:ext cx="731825" cy="414991"/>
            <a:chOff x="8792439" y="4037833"/>
            <a:chExt cx="731825" cy="414991"/>
          </a:xfrm>
        </p:grpSpPr>
        <p:sp>
          <p:nvSpPr>
            <p:cNvPr id="105" name="Block Arc 104">
              <a:extLst>
                <a:ext uri="{FF2B5EF4-FFF2-40B4-BE49-F238E27FC236}">
                  <a16:creationId xmlns:a16="http://schemas.microsoft.com/office/drawing/2014/main" id="{EE5F6B5A-9FA0-6F20-A92C-1D23A9030BB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2BB5C5E-E8AD-B031-3624-D14E7B83B0FB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493">
              <a:extLst>
                <a:ext uri="{FF2B5EF4-FFF2-40B4-BE49-F238E27FC236}">
                  <a16:creationId xmlns:a16="http://schemas.microsoft.com/office/drawing/2014/main" id="{A2805C35-3C40-D27A-CE6B-0EF2EADB7D2B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57" name="AIVoiceGenerator_com_27-12-2024T23_14_55_ Ashley">
            <a:hlinkClick r:id="" action="ppaction://media"/>
            <a:extLst>
              <a:ext uri="{FF2B5EF4-FFF2-40B4-BE49-F238E27FC236}">
                <a16:creationId xmlns:a16="http://schemas.microsoft.com/office/drawing/2014/main" id="{8E2A3D97-C007-5DE5-5CA9-D1581487C23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502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992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6ACB715-8F4A-74D9-B65D-B47519D49A6A}"/>
              </a:ext>
            </a:extLst>
          </p:cNvPr>
          <p:cNvGrpSpPr/>
          <p:nvPr/>
        </p:nvGrpSpPr>
        <p:grpSpPr>
          <a:xfrm>
            <a:off x="816626" y="263418"/>
            <a:ext cx="12967277" cy="2391319"/>
            <a:chOff x="-952220" y="382076"/>
            <a:chExt cx="12967277" cy="2182699"/>
          </a:xfrm>
        </p:grpSpPr>
        <p:sp>
          <p:nvSpPr>
            <p:cNvPr id="6" name="Star: 5 Points 5">
              <a:extLst>
                <a:ext uri="{FF2B5EF4-FFF2-40B4-BE49-F238E27FC236}">
                  <a16:creationId xmlns:a16="http://schemas.microsoft.com/office/drawing/2014/main" id="{C1D514CD-BE28-529E-B5B6-48A8954ACB9A}"/>
                </a:ext>
              </a:extLst>
            </p:cNvPr>
            <p:cNvSpPr/>
            <p:nvPr/>
          </p:nvSpPr>
          <p:spPr>
            <a:xfrm>
              <a:off x="1699656" y="982924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Star: 5 Points 7">
              <a:extLst>
                <a:ext uri="{FF2B5EF4-FFF2-40B4-BE49-F238E27FC236}">
                  <a16:creationId xmlns:a16="http://schemas.microsoft.com/office/drawing/2014/main" id="{DAFDF18F-3DA0-2435-2672-498719B4BC6C}"/>
                </a:ext>
              </a:extLst>
            </p:cNvPr>
            <p:cNvSpPr/>
            <p:nvPr/>
          </p:nvSpPr>
          <p:spPr>
            <a:xfrm>
              <a:off x="4720924" y="382076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Star: 5 Points 8">
              <a:extLst>
                <a:ext uri="{FF2B5EF4-FFF2-40B4-BE49-F238E27FC236}">
                  <a16:creationId xmlns:a16="http://schemas.microsoft.com/office/drawing/2014/main" id="{537EE72F-DA61-42AC-4DC6-313404DECE23}"/>
                </a:ext>
              </a:extLst>
            </p:cNvPr>
            <p:cNvSpPr/>
            <p:nvPr/>
          </p:nvSpPr>
          <p:spPr>
            <a:xfrm>
              <a:off x="7022758" y="2411765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Star: 5 Points 9">
              <a:extLst>
                <a:ext uri="{FF2B5EF4-FFF2-40B4-BE49-F238E27FC236}">
                  <a16:creationId xmlns:a16="http://schemas.microsoft.com/office/drawing/2014/main" id="{7755DE4B-8642-D796-6F87-29CD41DE7406}"/>
                </a:ext>
              </a:extLst>
            </p:cNvPr>
            <p:cNvSpPr/>
            <p:nvPr/>
          </p:nvSpPr>
          <p:spPr>
            <a:xfrm>
              <a:off x="10008532" y="542847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Star: 5 Points 12">
              <a:extLst>
                <a:ext uri="{FF2B5EF4-FFF2-40B4-BE49-F238E27FC236}">
                  <a16:creationId xmlns:a16="http://schemas.microsoft.com/office/drawing/2014/main" id="{0AD5CF81-C8AC-9ED4-92F2-27B1E466C45C}"/>
                </a:ext>
              </a:extLst>
            </p:cNvPr>
            <p:cNvSpPr/>
            <p:nvPr/>
          </p:nvSpPr>
          <p:spPr>
            <a:xfrm>
              <a:off x="11901309" y="1932119"/>
              <a:ext cx="113748" cy="118692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Moon 13">
              <a:extLst>
                <a:ext uri="{FF2B5EF4-FFF2-40B4-BE49-F238E27FC236}">
                  <a16:creationId xmlns:a16="http://schemas.microsoft.com/office/drawing/2014/main" id="{16FB58DA-D174-7185-800C-117A355BBD6C}"/>
                </a:ext>
              </a:extLst>
            </p:cNvPr>
            <p:cNvSpPr/>
            <p:nvPr/>
          </p:nvSpPr>
          <p:spPr>
            <a:xfrm rot="20136146">
              <a:off x="7896171" y="1199114"/>
              <a:ext cx="457200" cy="914400"/>
            </a:xfrm>
            <a:prstGeom prst="mo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Star: 5 Points 16">
              <a:extLst>
                <a:ext uri="{FF2B5EF4-FFF2-40B4-BE49-F238E27FC236}">
                  <a16:creationId xmlns:a16="http://schemas.microsoft.com/office/drawing/2014/main" id="{33177AE5-8450-6390-CD38-755E2C2FC6B7}"/>
                </a:ext>
              </a:extLst>
            </p:cNvPr>
            <p:cNvSpPr/>
            <p:nvPr/>
          </p:nvSpPr>
          <p:spPr>
            <a:xfrm>
              <a:off x="-952220" y="63321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Star: 5 Points 17">
              <a:extLst>
                <a:ext uri="{FF2B5EF4-FFF2-40B4-BE49-F238E27FC236}">
                  <a16:creationId xmlns:a16="http://schemas.microsoft.com/office/drawing/2014/main" id="{265EB688-2C3B-5F58-531D-248D8322CB4D}"/>
                </a:ext>
              </a:extLst>
            </p:cNvPr>
            <p:cNvSpPr/>
            <p:nvPr/>
          </p:nvSpPr>
          <p:spPr>
            <a:xfrm>
              <a:off x="-95244" y="184559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8" y="4213639"/>
              <a:ext cx="87485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F1199A5-D887-EBD6-5949-03401935306D}"/>
              </a:ext>
            </a:extLst>
          </p:cNvPr>
          <p:cNvGrpSpPr/>
          <p:nvPr/>
        </p:nvGrpSpPr>
        <p:grpSpPr>
          <a:xfrm flipH="1">
            <a:off x="3306494" y="948957"/>
            <a:ext cx="3688772" cy="6021942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id="{6E43460C-F256-0355-90D5-79B9A1B93D2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46810B09-7BB2-90CA-4C4F-C19DF3DAE0D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49DBFE-F90E-BB67-8569-1FC628B5061D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2">
              <a:extLst>
                <a:ext uri="{FF2B5EF4-FFF2-40B4-BE49-F238E27FC236}">
                  <a16:creationId xmlns:a16="http://schemas.microsoft.com/office/drawing/2014/main" id="{CF545759-2C47-13BC-F799-8F3DD678254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C8EC675D-4EC1-30A9-DE3D-3BE13FF4AE1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 42">
              <a:extLst>
                <a:ext uri="{FF2B5EF4-FFF2-40B4-BE49-F238E27FC236}">
                  <a16:creationId xmlns:a16="http://schemas.microsoft.com/office/drawing/2014/main" id="{597E775C-38CD-75F0-0EC4-B167B6546E68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 42">
              <a:extLst>
                <a:ext uri="{FF2B5EF4-FFF2-40B4-BE49-F238E27FC236}">
                  <a16:creationId xmlns:a16="http://schemas.microsoft.com/office/drawing/2014/main" id="{0CA01293-8EEB-9F75-B8B8-992FA5B525C2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2">
              <a:extLst>
                <a:ext uri="{FF2B5EF4-FFF2-40B4-BE49-F238E27FC236}">
                  <a16:creationId xmlns:a16="http://schemas.microsoft.com/office/drawing/2014/main" id="{CFA07574-CC29-6DC5-289C-2784D6982CBC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42">
              <a:extLst>
                <a:ext uri="{FF2B5EF4-FFF2-40B4-BE49-F238E27FC236}">
                  <a16:creationId xmlns:a16="http://schemas.microsoft.com/office/drawing/2014/main" id="{6FE83796-44D7-7BC2-C9B0-B355DC63D18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42">
              <a:extLst>
                <a:ext uri="{FF2B5EF4-FFF2-40B4-BE49-F238E27FC236}">
                  <a16:creationId xmlns:a16="http://schemas.microsoft.com/office/drawing/2014/main" id="{5B4A4715-C5DD-9DFB-627A-4D2F6E58FD5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Rectangle 50">
              <a:extLst>
                <a:ext uri="{FF2B5EF4-FFF2-40B4-BE49-F238E27FC236}">
                  <a16:creationId xmlns:a16="http://schemas.microsoft.com/office/drawing/2014/main" id="{F2C1C1D0-38D9-2C78-76D1-0ABD15F1B5BE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34D5B401-10B5-6695-943A-5D7983940999}"/>
              </a:ext>
            </a:extLst>
          </p:cNvPr>
          <p:cNvGrpSpPr/>
          <p:nvPr/>
        </p:nvGrpSpPr>
        <p:grpSpPr>
          <a:xfrm>
            <a:off x="2789039" y="61728"/>
            <a:ext cx="4179035" cy="6510342"/>
            <a:chOff x="1037066" y="3635274"/>
            <a:chExt cx="1418627" cy="2210018"/>
          </a:xfrm>
        </p:grpSpPr>
        <p:grpSp>
          <p:nvGrpSpPr>
            <p:cNvPr id="459" name="Group 458">
              <a:extLst>
                <a:ext uri="{FF2B5EF4-FFF2-40B4-BE49-F238E27FC236}">
                  <a16:creationId xmlns:a16="http://schemas.microsoft.com/office/drawing/2014/main" id="{97D871A5-886F-02FE-5575-7DDA81A46E8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10018"/>
              <a:chOff x="1035568" y="2750346"/>
              <a:chExt cx="2211507" cy="3445212"/>
            </a:xfrm>
          </p:grpSpPr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3ECDECFD-B523-955A-D490-95F50238382E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23535"/>
                <a:chOff x="3631168" y="4906674"/>
                <a:chExt cx="2536874" cy="3927223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D2147C1F-9AB5-B9AE-D277-29AFEBB92F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72140" y="7082883"/>
                  <a:ext cx="231211" cy="5149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1" name="Straight Connector 480">
                  <a:extLst>
                    <a:ext uri="{FF2B5EF4-FFF2-40B4-BE49-F238E27FC236}">
                      <a16:creationId xmlns:a16="http://schemas.microsoft.com/office/drawing/2014/main" id="{BA915FAF-10A9-906C-3E81-48FBBC52A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95081" y="7559580"/>
                  <a:ext cx="0" cy="118977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2" name="Straight Connector 481">
                  <a:extLst>
                    <a:ext uri="{FF2B5EF4-FFF2-40B4-BE49-F238E27FC236}">
                      <a16:creationId xmlns:a16="http://schemas.microsoft.com/office/drawing/2014/main" id="{41062771-A0ED-888B-E6E6-117C996B2A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463370" y="7148011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B85E9001-24EB-26C2-5829-36EE0726DC26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A717C67B-11A6-731C-001E-479FE03C43A3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Rectangle: Top Corners Rounded 490">
                  <a:extLst>
                    <a:ext uri="{FF2B5EF4-FFF2-40B4-BE49-F238E27FC236}">
                      <a16:creationId xmlns:a16="http://schemas.microsoft.com/office/drawing/2014/main" id="{14B6E7BF-1778-F8CA-3768-DEFA13197CF0}"/>
                    </a:ext>
                  </a:extLst>
                </p:cNvPr>
                <p:cNvSpPr/>
                <p:nvPr/>
              </p:nvSpPr>
              <p:spPr>
                <a:xfrm>
                  <a:off x="5250709" y="845794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Rectangle: Top Corners Rounded 491">
                  <a:extLst>
                    <a:ext uri="{FF2B5EF4-FFF2-40B4-BE49-F238E27FC236}">
                      <a16:creationId xmlns:a16="http://schemas.microsoft.com/office/drawing/2014/main" id="{D9CF9616-AEA4-80D2-4CAE-E951479F2D9C}"/>
                    </a:ext>
                  </a:extLst>
                </p:cNvPr>
                <p:cNvSpPr/>
                <p:nvPr/>
              </p:nvSpPr>
              <p:spPr>
                <a:xfrm>
                  <a:off x="4656714" y="8633587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3" name="Freeform: Shape 492">
                  <a:extLst>
                    <a:ext uri="{FF2B5EF4-FFF2-40B4-BE49-F238E27FC236}">
                      <a16:creationId xmlns:a16="http://schemas.microsoft.com/office/drawing/2014/main" id="{485094FF-8B49-1831-C144-CF8826D867F4}"/>
                    </a:ext>
                  </a:extLst>
                </p:cNvPr>
                <p:cNvSpPr/>
                <p:nvPr/>
              </p:nvSpPr>
              <p:spPr>
                <a:xfrm rot="21113934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4" name="Freeform: Shape 493">
                  <a:extLst>
                    <a:ext uri="{FF2B5EF4-FFF2-40B4-BE49-F238E27FC236}">
                      <a16:creationId xmlns:a16="http://schemas.microsoft.com/office/drawing/2014/main" id="{DA2C544C-7E22-2C3A-FC50-B87B87B2092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5" name="Freeform: Shape 494">
                  <a:extLst>
                    <a:ext uri="{FF2B5EF4-FFF2-40B4-BE49-F238E27FC236}">
                      <a16:creationId xmlns:a16="http://schemas.microsoft.com/office/drawing/2014/main" id="{D8647BC7-ABA2-2E27-2DC6-0F22E223F253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6" name="Oval 495">
                  <a:extLst>
                    <a:ext uri="{FF2B5EF4-FFF2-40B4-BE49-F238E27FC236}">
                      <a16:creationId xmlns:a16="http://schemas.microsoft.com/office/drawing/2014/main" id="{D0D48F5A-C63D-3270-8A7C-81BD97B7FA0B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7" name="Oval 496">
                  <a:extLst>
                    <a:ext uri="{FF2B5EF4-FFF2-40B4-BE49-F238E27FC236}">
                      <a16:creationId xmlns:a16="http://schemas.microsoft.com/office/drawing/2014/main" id="{86B5CA94-7E52-6837-EE54-BD9555C0FF05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8" name="Oval 497">
                  <a:extLst>
                    <a:ext uri="{FF2B5EF4-FFF2-40B4-BE49-F238E27FC236}">
                      <a16:creationId xmlns:a16="http://schemas.microsoft.com/office/drawing/2014/main" id="{C2DABF63-7711-9226-61FC-E4975412BBCA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A64914B2-3128-C7DE-17B5-0BD6A42CCEA6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79" name="Freeform: Shape 478">
                  <a:extLst>
                    <a:ext uri="{FF2B5EF4-FFF2-40B4-BE49-F238E27FC236}">
                      <a16:creationId xmlns:a16="http://schemas.microsoft.com/office/drawing/2014/main" id="{E10338AC-686D-40F4-8549-A4359DB63F70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Freeform: Shape 479">
                  <a:extLst>
                    <a:ext uri="{FF2B5EF4-FFF2-40B4-BE49-F238E27FC236}">
                      <a16:creationId xmlns:a16="http://schemas.microsoft.com/office/drawing/2014/main" id="{172DFFDB-4903-827E-2D56-B0D4BEA8D571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4" name="Arc 473">
              <a:extLst>
                <a:ext uri="{FF2B5EF4-FFF2-40B4-BE49-F238E27FC236}">
                  <a16:creationId xmlns:a16="http://schemas.microsoft.com/office/drawing/2014/main" id="{FB112B0C-0270-D15C-3852-5E765FCF3155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5" name="Arc 474">
              <a:extLst>
                <a:ext uri="{FF2B5EF4-FFF2-40B4-BE49-F238E27FC236}">
                  <a16:creationId xmlns:a16="http://schemas.microsoft.com/office/drawing/2014/main" id="{C5ACB7C0-EBA6-34F3-86C2-5F5E20721C67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4886116" y="3497002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6797190" y="3360998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4993466" y="2700909"/>
            <a:ext cx="323586" cy="236726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D904E0DC-B6C2-C3A6-653D-AECEA7B897AF}"/>
              </a:ext>
            </a:extLst>
          </p:cNvPr>
          <p:cNvGrpSpPr/>
          <p:nvPr/>
        </p:nvGrpSpPr>
        <p:grpSpPr>
          <a:xfrm>
            <a:off x="11400937" y="3376230"/>
            <a:ext cx="731825" cy="414991"/>
            <a:chOff x="8792439" y="4037833"/>
            <a:chExt cx="731825" cy="414991"/>
          </a:xfrm>
        </p:grpSpPr>
        <p:sp>
          <p:nvSpPr>
            <p:cNvPr id="74" name="Block Arc 73">
              <a:extLst>
                <a:ext uri="{FF2B5EF4-FFF2-40B4-BE49-F238E27FC236}">
                  <a16:creationId xmlns:a16="http://schemas.microsoft.com/office/drawing/2014/main" id="{E1C89361-B82F-EBA1-DD0A-989136B9B3A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B5A41CA-160A-7ED4-0C8F-7DD004A72083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Oval 493">
              <a:extLst>
                <a:ext uri="{FF2B5EF4-FFF2-40B4-BE49-F238E27FC236}">
                  <a16:creationId xmlns:a16="http://schemas.microsoft.com/office/drawing/2014/main" id="{13545759-43DD-79B7-D512-E627E97E6427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3EFB3055-DC83-57CD-F9C0-47DBB76D4169}"/>
              </a:ext>
            </a:extLst>
          </p:cNvPr>
          <p:cNvSpPr/>
          <p:nvPr/>
        </p:nvSpPr>
        <p:spPr>
          <a:xfrm>
            <a:off x="2975429" y="1604654"/>
            <a:ext cx="130396" cy="136063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AIVoiceGenerator_com_27-12-2024T23_18_40_ D">
            <a:hlinkClick r:id="" action="ppaction://media"/>
            <a:extLst>
              <a:ext uri="{FF2B5EF4-FFF2-40B4-BE49-F238E27FC236}">
                <a16:creationId xmlns:a16="http://schemas.microsoft.com/office/drawing/2014/main" id="{268703CD-63D7-60F6-8FE0-4A7A42FFDB1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91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44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4ACCC309-2D65-E461-3663-1BFF07FDC78F}"/>
              </a:ext>
            </a:extLst>
          </p:cNvPr>
          <p:cNvGrpSpPr/>
          <p:nvPr/>
        </p:nvGrpSpPr>
        <p:grpSpPr>
          <a:xfrm>
            <a:off x="-5496676" y="145568"/>
            <a:ext cx="17363095" cy="2391319"/>
            <a:chOff x="-952220" y="382076"/>
            <a:chExt cx="17363095" cy="2182699"/>
          </a:xfrm>
        </p:grpSpPr>
        <p:sp>
          <p:nvSpPr>
            <p:cNvPr id="41" name="Star: 5 Points 40">
              <a:extLst>
                <a:ext uri="{FF2B5EF4-FFF2-40B4-BE49-F238E27FC236}">
                  <a16:creationId xmlns:a16="http://schemas.microsoft.com/office/drawing/2014/main" id="{C58D1ECF-C7AF-7DCD-075A-458C5F01119B}"/>
                </a:ext>
              </a:extLst>
            </p:cNvPr>
            <p:cNvSpPr/>
            <p:nvPr/>
          </p:nvSpPr>
          <p:spPr>
            <a:xfrm>
              <a:off x="1699656" y="982924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Star: 5 Points 41">
              <a:extLst>
                <a:ext uri="{FF2B5EF4-FFF2-40B4-BE49-F238E27FC236}">
                  <a16:creationId xmlns:a16="http://schemas.microsoft.com/office/drawing/2014/main" id="{2400354A-958A-0FDA-3B52-1C1A416FA886}"/>
                </a:ext>
              </a:extLst>
            </p:cNvPr>
            <p:cNvSpPr/>
            <p:nvPr/>
          </p:nvSpPr>
          <p:spPr>
            <a:xfrm>
              <a:off x="4720924" y="382076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Star: 5 Points 42">
              <a:extLst>
                <a:ext uri="{FF2B5EF4-FFF2-40B4-BE49-F238E27FC236}">
                  <a16:creationId xmlns:a16="http://schemas.microsoft.com/office/drawing/2014/main" id="{25B432E4-8D04-147F-7CA6-5133A1951895}"/>
                </a:ext>
              </a:extLst>
            </p:cNvPr>
            <p:cNvSpPr/>
            <p:nvPr/>
          </p:nvSpPr>
          <p:spPr>
            <a:xfrm>
              <a:off x="7022758" y="2411765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tar: 5 Points 43">
              <a:extLst>
                <a:ext uri="{FF2B5EF4-FFF2-40B4-BE49-F238E27FC236}">
                  <a16:creationId xmlns:a16="http://schemas.microsoft.com/office/drawing/2014/main" id="{DD536D44-D33B-4FB1-4603-2FFD685A4AA2}"/>
                </a:ext>
              </a:extLst>
            </p:cNvPr>
            <p:cNvSpPr/>
            <p:nvPr/>
          </p:nvSpPr>
          <p:spPr>
            <a:xfrm>
              <a:off x="10008532" y="542847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Star: 5 Points 44">
              <a:extLst>
                <a:ext uri="{FF2B5EF4-FFF2-40B4-BE49-F238E27FC236}">
                  <a16:creationId xmlns:a16="http://schemas.microsoft.com/office/drawing/2014/main" id="{F0FA4C20-919E-900C-3D5A-EE614D6F54E0}"/>
                </a:ext>
              </a:extLst>
            </p:cNvPr>
            <p:cNvSpPr/>
            <p:nvPr/>
          </p:nvSpPr>
          <p:spPr>
            <a:xfrm>
              <a:off x="11901309" y="1932119"/>
              <a:ext cx="113748" cy="118692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Moon 45">
              <a:extLst>
                <a:ext uri="{FF2B5EF4-FFF2-40B4-BE49-F238E27FC236}">
                  <a16:creationId xmlns:a16="http://schemas.microsoft.com/office/drawing/2014/main" id="{AF4C8A09-8722-154B-B2A7-916BB90CDCC7}"/>
                </a:ext>
              </a:extLst>
            </p:cNvPr>
            <p:cNvSpPr/>
            <p:nvPr/>
          </p:nvSpPr>
          <p:spPr>
            <a:xfrm rot="20136146">
              <a:off x="7896171" y="1199114"/>
              <a:ext cx="457200" cy="914400"/>
            </a:xfrm>
            <a:prstGeom prst="mo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Star: 5 Points 46">
              <a:extLst>
                <a:ext uri="{FF2B5EF4-FFF2-40B4-BE49-F238E27FC236}">
                  <a16:creationId xmlns:a16="http://schemas.microsoft.com/office/drawing/2014/main" id="{AE5C291D-B8CD-F092-6611-2FAD90040A39}"/>
                </a:ext>
              </a:extLst>
            </p:cNvPr>
            <p:cNvSpPr/>
            <p:nvPr/>
          </p:nvSpPr>
          <p:spPr>
            <a:xfrm>
              <a:off x="-952220" y="63321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Star: 5 Points 48">
              <a:extLst>
                <a:ext uri="{FF2B5EF4-FFF2-40B4-BE49-F238E27FC236}">
                  <a16:creationId xmlns:a16="http://schemas.microsoft.com/office/drawing/2014/main" id="{D2DE818D-2634-0F61-9896-B447D61CD404}"/>
                </a:ext>
              </a:extLst>
            </p:cNvPr>
            <p:cNvSpPr/>
            <p:nvPr/>
          </p:nvSpPr>
          <p:spPr>
            <a:xfrm>
              <a:off x="-95244" y="184559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Star: 5 Points 51">
              <a:extLst>
                <a:ext uri="{FF2B5EF4-FFF2-40B4-BE49-F238E27FC236}">
                  <a16:creationId xmlns:a16="http://schemas.microsoft.com/office/drawing/2014/main" id="{4669A9CF-33E6-9486-8E3B-1083744E6380}"/>
                </a:ext>
              </a:extLst>
            </p:cNvPr>
            <p:cNvSpPr/>
            <p:nvPr/>
          </p:nvSpPr>
          <p:spPr>
            <a:xfrm>
              <a:off x="16264238" y="704011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58464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52556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9" y="4213639"/>
              <a:ext cx="9122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41CB03B-ED3D-AF48-9CDF-3AA6A56B2659}"/>
              </a:ext>
            </a:extLst>
          </p:cNvPr>
          <p:cNvGrpSpPr/>
          <p:nvPr/>
        </p:nvGrpSpPr>
        <p:grpSpPr>
          <a:xfrm>
            <a:off x="6903476" y="582091"/>
            <a:ext cx="3861191" cy="6303418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7ABDA995-C349-AD80-F5FA-57374941B96E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368117A8-19A1-0D78-0C80-E7087756A4F8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FDC5FD89-6D5E-F705-AADA-67211ACD30BB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F8FB8C8B-124D-1595-5B05-343DA6930AD4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42">
              <a:extLst>
                <a:ext uri="{FF2B5EF4-FFF2-40B4-BE49-F238E27FC236}">
                  <a16:creationId xmlns:a16="http://schemas.microsoft.com/office/drawing/2014/main" id="{BC4C94FB-AAA9-30DD-D0FB-5DECB164BCD2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42">
              <a:extLst>
                <a:ext uri="{FF2B5EF4-FFF2-40B4-BE49-F238E27FC236}">
                  <a16:creationId xmlns:a16="http://schemas.microsoft.com/office/drawing/2014/main" id="{8E2A7E8E-9A49-A9AE-929F-655404465A2C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42">
              <a:extLst>
                <a:ext uri="{FF2B5EF4-FFF2-40B4-BE49-F238E27FC236}">
                  <a16:creationId xmlns:a16="http://schemas.microsoft.com/office/drawing/2014/main" id="{059D486A-0F60-3733-D5ED-1E68A34EFA1F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42">
              <a:extLst>
                <a:ext uri="{FF2B5EF4-FFF2-40B4-BE49-F238E27FC236}">
                  <a16:creationId xmlns:a16="http://schemas.microsoft.com/office/drawing/2014/main" id="{D2F1F527-544C-A402-D9E5-4FC55EBE7908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7DB04954-87E1-29B8-66C0-026B844E0F9E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C69E91FC-851C-C8FE-DF65-D18B163AB3E6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50">
              <a:extLst>
                <a:ext uri="{FF2B5EF4-FFF2-40B4-BE49-F238E27FC236}">
                  <a16:creationId xmlns:a16="http://schemas.microsoft.com/office/drawing/2014/main" id="{9A67B63B-0E35-2CEC-8D8B-EBE1CD7D7DE4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F8B176F-31E1-9CDC-391D-EBBFD28D8DFA}"/>
              </a:ext>
            </a:extLst>
          </p:cNvPr>
          <p:cNvGrpSpPr/>
          <p:nvPr/>
        </p:nvGrpSpPr>
        <p:grpSpPr>
          <a:xfrm>
            <a:off x="7208127" y="138230"/>
            <a:ext cx="4454203" cy="6158776"/>
            <a:chOff x="4084665" y="6339747"/>
            <a:chExt cx="2444284" cy="337968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AEA5757-85E6-F097-67E9-D154E7D3A7E5}"/>
                </a:ext>
              </a:extLst>
            </p:cNvPr>
            <p:cNvGrpSpPr/>
            <p:nvPr/>
          </p:nvGrpSpPr>
          <p:grpSpPr>
            <a:xfrm flipH="1">
              <a:off x="4084665" y="6342968"/>
              <a:ext cx="2444284" cy="3376465"/>
              <a:chOff x="-704602" y="7985701"/>
              <a:chExt cx="3153397" cy="4356015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140FE0-FECD-030B-A8CE-E480A6EA9D0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F37DB151-260E-69FA-0BC5-5C3E58AA0B13}"/>
                  </a:ext>
                </a:extLst>
              </p:cNvPr>
              <p:cNvGrpSpPr/>
              <p:nvPr/>
            </p:nvGrpSpPr>
            <p:grpSpPr>
              <a:xfrm>
                <a:off x="-378289" y="8389706"/>
                <a:ext cx="2827084" cy="3952010"/>
                <a:chOff x="-378289" y="8389706"/>
                <a:chExt cx="2827084" cy="3952010"/>
              </a:xfrm>
            </p:grpSpPr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B23B44AF-01ED-CF3C-C6FE-02B6BD06A68D}"/>
                    </a:ext>
                  </a:extLst>
                </p:cNvPr>
                <p:cNvSpPr/>
                <p:nvPr/>
              </p:nvSpPr>
              <p:spPr>
                <a:xfrm rot="18524741" flipH="1">
                  <a:off x="1661852" y="9855323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02993850-BCE0-3CDE-3BCE-3F7C5DED94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475464" cy="33520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1C029BC5-DD0A-6ACC-6782-E0FD083C11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0833" y="10465516"/>
                  <a:ext cx="688054" cy="55746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87A3B1E8-1945-30AE-9D59-6A0573E1B129}"/>
                    </a:ext>
                  </a:extLst>
                </p:cNvPr>
                <p:cNvCxnSpPr>
                  <a:cxnSpLocks/>
                  <a:endCxn id="59" idx="3"/>
                </p:cNvCxnSpPr>
                <p:nvPr/>
              </p:nvCxnSpPr>
              <p:spPr>
                <a:xfrm>
                  <a:off x="1078886" y="11019218"/>
                  <a:ext cx="70070" cy="1122189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FE5070B3-C592-AAF3-A8F5-9E12C71EFD88}"/>
                    </a:ext>
                  </a:extLst>
                </p:cNvPr>
                <p:cNvSpPr/>
                <p:nvPr/>
              </p:nvSpPr>
              <p:spPr>
                <a:xfrm>
                  <a:off x="-378289" y="8389706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56BA34D8-7A29-4C11-C8C6-40EFADFB57DD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Rectangle: Top Corners Rounded 58">
                  <a:extLst>
                    <a:ext uri="{FF2B5EF4-FFF2-40B4-BE49-F238E27FC236}">
                      <a16:creationId xmlns:a16="http://schemas.microsoft.com/office/drawing/2014/main" id="{0C7C2DC2-401A-5C79-1927-D34AFD955A3B}"/>
                    </a:ext>
                  </a:extLst>
                </p:cNvPr>
                <p:cNvSpPr/>
                <p:nvPr/>
              </p:nvSpPr>
              <p:spPr>
                <a:xfrm>
                  <a:off x="814209" y="1214140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503F7A85-C120-4A8C-9F22-D5B76A298D58}"/>
                    </a:ext>
                  </a:extLst>
                </p:cNvPr>
                <p:cNvSpPr/>
                <p:nvPr/>
              </p:nvSpPr>
              <p:spPr>
                <a:xfrm rot="19421899">
                  <a:off x="248490" y="10010827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8" name="Freeform: Shape 447">
                  <a:extLst>
                    <a:ext uri="{FF2B5EF4-FFF2-40B4-BE49-F238E27FC236}">
                      <a16:creationId xmlns:a16="http://schemas.microsoft.com/office/drawing/2014/main" id="{5B602434-487B-B6AA-4865-14D4BCF31EB0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248C68AD-2E09-D729-6CF0-07DAA62A39B3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90BA9C37-1DE9-A5D7-248F-8E5F4D125109}"/>
                    </a:ext>
                  </a:extLst>
                </p:cNvPr>
                <p:cNvSpPr/>
                <p:nvPr/>
              </p:nvSpPr>
              <p:spPr>
                <a:xfrm>
                  <a:off x="680713" y="929206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1557D650-38B6-878C-7143-821D45E2D339}"/>
                    </a:ext>
                  </a:extLst>
                </p:cNvPr>
                <p:cNvSpPr/>
                <p:nvPr/>
              </p:nvSpPr>
              <p:spPr>
                <a:xfrm>
                  <a:off x="1569069" y="928719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3" name="Straight Connector 452">
                  <a:extLst>
                    <a:ext uri="{FF2B5EF4-FFF2-40B4-BE49-F238E27FC236}">
                      <a16:creationId xmlns:a16="http://schemas.microsoft.com/office/drawing/2014/main" id="{461D404D-BD08-33B3-1A0B-175A283907D4}"/>
                    </a:ext>
                  </a:extLst>
                </p:cNvPr>
                <p:cNvCxnSpPr>
                  <a:cxnSpLocks/>
                  <a:endCxn id="454" idx="3"/>
                </p:cNvCxnSpPr>
                <p:nvPr/>
              </p:nvCxnSpPr>
              <p:spPr>
                <a:xfrm>
                  <a:off x="1744888" y="109351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4" name="Rectangle: Top Corners Rounded 453">
                  <a:extLst>
                    <a:ext uri="{FF2B5EF4-FFF2-40B4-BE49-F238E27FC236}">
                      <a16:creationId xmlns:a16="http://schemas.microsoft.com/office/drawing/2014/main" id="{E0EF62FD-F7F4-0F8B-C89C-92CD1CBED53A}"/>
                    </a:ext>
                  </a:extLst>
                </p:cNvPr>
                <p:cNvSpPr/>
                <p:nvPr/>
              </p:nvSpPr>
              <p:spPr>
                <a:xfrm>
                  <a:off x="1433516" y="12118694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7545E32-F7FB-0BAF-F44E-6428C0E5ED76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A53E78E-C149-C25B-A98F-4B3D718800E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019376C-10EB-079B-CF61-E17B3A9CCC8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4C231C7A-D3E1-388F-29AD-788BA17DB7B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C257FCA-2CEB-B80D-7430-985F6C5D953C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-493619" y="3501083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-111989" y="3360157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 flipH="1">
            <a:off x="8926488" y="2830808"/>
            <a:ext cx="323586" cy="236726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06D00E00-DFF8-A851-593E-26EC59B03004}"/>
              </a:ext>
            </a:extLst>
          </p:cNvPr>
          <p:cNvGrpSpPr/>
          <p:nvPr/>
        </p:nvGrpSpPr>
        <p:grpSpPr>
          <a:xfrm>
            <a:off x="6989560" y="3415382"/>
            <a:ext cx="731825" cy="414991"/>
            <a:chOff x="8792439" y="4037833"/>
            <a:chExt cx="731825" cy="414991"/>
          </a:xfrm>
        </p:grpSpPr>
        <p:sp>
          <p:nvSpPr>
            <p:cNvPr id="105" name="Block Arc 104">
              <a:extLst>
                <a:ext uri="{FF2B5EF4-FFF2-40B4-BE49-F238E27FC236}">
                  <a16:creationId xmlns:a16="http://schemas.microsoft.com/office/drawing/2014/main" id="{EE5F6B5A-9FA0-6F20-A92C-1D23A9030BB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2BB5C5E-E8AD-B031-3624-D14E7B83B0FB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493">
              <a:extLst>
                <a:ext uri="{FF2B5EF4-FFF2-40B4-BE49-F238E27FC236}">
                  <a16:creationId xmlns:a16="http://schemas.microsoft.com/office/drawing/2014/main" id="{A2805C35-3C40-D27A-CE6B-0EF2EADB7D2B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" name="AIVoiceGenerator_com_27-12-2024T23_20_16_ Ashley">
            <a:hlinkClick r:id="" action="ppaction://media"/>
            <a:extLst>
              <a:ext uri="{FF2B5EF4-FFF2-40B4-BE49-F238E27FC236}">
                <a16:creationId xmlns:a16="http://schemas.microsoft.com/office/drawing/2014/main" id="{C55DFE8E-E2E0-DE5A-3663-C05DD0AACD8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3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1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tar: 5 Points 109">
            <a:extLst>
              <a:ext uri="{FF2B5EF4-FFF2-40B4-BE49-F238E27FC236}">
                <a16:creationId xmlns:a16="http://schemas.microsoft.com/office/drawing/2014/main" id="{2798BE05-8796-2037-DE92-D1BFD9B458D1}"/>
              </a:ext>
            </a:extLst>
          </p:cNvPr>
          <p:cNvSpPr/>
          <p:nvPr/>
        </p:nvSpPr>
        <p:spPr>
          <a:xfrm>
            <a:off x="7022758" y="2411765"/>
            <a:ext cx="146637" cy="153010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Star: 5 Points 108">
            <a:extLst>
              <a:ext uri="{FF2B5EF4-FFF2-40B4-BE49-F238E27FC236}">
                <a16:creationId xmlns:a16="http://schemas.microsoft.com/office/drawing/2014/main" id="{76AF174E-EFB8-FD38-4911-C3CEDF9B3763}"/>
              </a:ext>
            </a:extLst>
          </p:cNvPr>
          <p:cNvSpPr/>
          <p:nvPr/>
        </p:nvSpPr>
        <p:spPr>
          <a:xfrm>
            <a:off x="4720924" y="382076"/>
            <a:ext cx="323586" cy="337649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08B7362C-7412-BF47-8EA0-91CFC8B357A4}"/>
              </a:ext>
            </a:extLst>
          </p:cNvPr>
          <p:cNvGrpSpPr/>
          <p:nvPr/>
        </p:nvGrpSpPr>
        <p:grpSpPr>
          <a:xfrm>
            <a:off x="5714278" y="0"/>
            <a:ext cx="1027363" cy="1101725"/>
            <a:chOff x="8741500" y="2898549"/>
            <a:chExt cx="382361" cy="410037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734EBD0F-9E1D-B0A4-D63D-2BA2FEC37626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Oval 97">
              <a:extLst>
                <a:ext uri="{FF2B5EF4-FFF2-40B4-BE49-F238E27FC236}">
                  <a16:creationId xmlns:a16="http://schemas.microsoft.com/office/drawing/2014/main" id="{7A1A32ED-4B48-5BB3-7408-0C00BBE23D9E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7FB4A01-F86A-B643-373C-A8A6C4AEFB0E}"/>
              </a:ext>
            </a:extLst>
          </p:cNvPr>
          <p:cNvGrpSpPr/>
          <p:nvPr/>
        </p:nvGrpSpPr>
        <p:grpSpPr>
          <a:xfrm>
            <a:off x="-2043266" y="2196076"/>
            <a:ext cx="1415536" cy="4037656"/>
            <a:chOff x="2221287" y="5757474"/>
            <a:chExt cx="1553383" cy="5292328"/>
          </a:xfrm>
        </p:grpSpPr>
        <p:sp>
          <p:nvSpPr>
            <p:cNvPr id="77" name="Rectangle 42">
              <a:extLst>
                <a:ext uri="{FF2B5EF4-FFF2-40B4-BE49-F238E27FC236}">
                  <a16:creationId xmlns:a16="http://schemas.microsoft.com/office/drawing/2014/main" id="{4D47D36B-14CF-F983-F498-8260C9E9B9C8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Rectangle 42">
              <a:extLst>
                <a:ext uri="{FF2B5EF4-FFF2-40B4-BE49-F238E27FC236}">
                  <a16:creationId xmlns:a16="http://schemas.microsoft.com/office/drawing/2014/main" id="{9383FB46-BD7A-8E2A-73D7-E9EA8A27D3D8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Rectangle 42">
              <a:extLst>
                <a:ext uri="{FF2B5EF4-FFF2-40B4-BE49-F238E27FC236}">
                  <a16:creationId xmlns:a16="http://schemas.microsoft.com/office/drawing/2014/main" id="{6F8C3D0C-9989-0F73-8D23-4CC5940115F5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" name="Rectangle 402">
              <a:extLst>
                <a:ext uri="{FF2B5EF4-FFF2-40B4-BE49-F238E27FC236}">
                  <a16:creationId xmlns:a16="http://schemas.microsoft.com/office/drawing/2014/main" id="{07A8127F-9205-80F6-E967-B087BCFD04D5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4" name="Rectangle 402">
              <a:extLst>
                <a:ext uri="{FF2B5EF4-FFF2-40B4-BE49-F238E27FC236}">
                  <a16:creationId xmlns:a16="http://schemas.microsoft.com/office/drawing/2014/main" id="{DBF221DE-5986-76A5-8637-716BC513B5B4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5" name="Rectangle 402">
              <a:extLst>
                <a:ext uri="{FF2B5EF4-FFF2-40B4-BE49-F238E27FC236}">
                  <a16:creationId xmlns:a16="http://schemas.microsoft.com/office/drawing/2014/main" id="{F8EFF0A6-5981-1984-CE38-0AD976061D80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6" name="Rectangle 402">
              <a:extLst>
                <a:ext uri="{FF2B5EF4-FFF2-40B4-BE49-F238E27FC236}">
                  <a16:creationId xmlns:a16="http://schemas.microsoft.com/office/drawing/2014/main" id="{32B0708D-F1EF-BD5D-229D-97472F58AD7D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7" name="Rectangle 402">
              <a:extLst>
                <a:ext uri="{FF2B5EF4-FFF2-40B4-BE49-F238E27FC236}">
                  <a16:creationId xmlns:a16="http://schemas.microsoft.com/office/drawing/2014/main" id="{43835B77-8137-67CF-030D-DAFE55AAEFBE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8" name="Rectangle 42">
              <a:extLst>
                <a:ext uri="{FF2B5EF4-FFF2-40B4-BE49-F238E27FC236}">
                  <a16:creationId xmlns:a16="http://schemas.microsoft.com/office/drawing/2014/main" id="{D3A25CAD-877B-75FE-313D-9A328D0B240D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9" name="Cloud 18">
            <a:extLst>
              <a:ext uri="{FF2B5EF4-FFF2-40B4-BE49-F238E27FC236}">
                <a16:creationId xmlns:a16="http://schemas.microsoft.com/office/drawing/2014/main" id="{222DEC8C-CC40-8CEE-B92E-47F966227107}"/>
              </a:ext>
            </a:extLst>
          </p:cNvPr>
          <p:cNvSpPr/>
          <p:nvPr/>
        </p:nvSpPr>
        <p:spPr>
          <a:xfrm>
            <a:off x="10880760" y="-2024019"/>
            <a:ext cx="1747466" cy="68242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80260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90589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8" y="4213639"/>
              <a:ext cx="868198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254900" y="4218895"/>
              <a:ext cx="877885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031126" y="4213639"/>
              <a:ext cx="907635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D162819-9EE2-4955-1A61-22E51AEDE1A0}"/>
              </a:ext>
            </a:extLst>
          </p:cNvPr>
          <p:cNvGrpSpPr/>
          <p:nvPr/>
        </p:nvGrpSpPr>
        <p:grpSpPr>
          <a:xfrm>
            <a:off x="8504117" y="1495223"/>
            <a:ext cx="2968646" cy="4846333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05F595A2-56D2-3128-6BAF-46FC0C11E84F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A62536F1-D657-9600-C2F3-3C12C62BBC3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5E0E92D6-429D-976B-514F-A88341DDB063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BB3B4F1E-836A-6A3C-BDCB-F642B3C7BAA0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34D6BBF4-BF14-8CDD-8A7B-DEE1FC564BBE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2">
              <a:extLst>
                <a:ext uri="{FF2B5EF4-FFF2-40B4-BE49-F238E27FC236}">
                  <a16:creationId xmlns:a16="http://schemas.microsoft.com/office/drawing/2014/main" id="{6FCED74F-46B8-C71E-522B-C9B42B020FC5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42">
              <a:extLst>
                <a:ext uri="{FF2B5EF4-FFF2-40B4-BE49-F238E27FC236}">
                  <a16:creationId xmlns:a16="http://schemas.microsoft.com/office/drawing/2014/main" id="{2A6D9DD0-F888-B649-9506-87502E69307D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2">
              <a:extLst>
                <a:ext uri="{FF2B5EF4-FFF2-40B4-BE49-F238E27FC236}">
                  <a16:creationId xmlns:a16="http://schemas.microsoft.com/office/drawing/2014/main" id="{A5F18FC4-CA3E-4E33-0D7F-60804AD306E0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42">
              <a:extLst>
                <a:ext uri="{FF2B5EF4-FFF2-40B4-BE49-F238E27FC236}">
                  <a16:creationId xmlns:a16="http://schemas.microsoft.com/office/drawing/2014/main" id="{4B431D71-2222-9461-6E35-0CAB282C9F4B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C347E273-AA7F-6BC4-1395-DD742C372B69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50">
              <a:extLst>
                <a:ext uri="{FF2B5EF4-FFF2-40B4-BE49-F238E27FC236}">
                  <a16:creationId xmlns:a16="http://schemas.microsoft.com/office/drawing/2014/main" id="{50B15641-8955-01A5-4380-EEEACBF4A905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41C5A59-6C22-6327-AAFA-1F19054EF11F}"/>
              </a:ext>
            </a:extLst>
          </p:cNvPr>
          <p:cNvGrpSpPr/>
          <p:nvPr/>
        </p:nvGrpSpPr>
        <p:grpSpPr>
          <a:xfrm>
            <a:off x="8666053" y="1202139"/>
            <a:ext cx="3149361" cy="4511896"/>
            <a:chOff x="4126442" y="6339747"/>
            <a:chExt cx="2402507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EEC292-3665-DA69-CAD0-D86F13E6D066}"/>
                </a:ext>
              </a:extLst>
            </p:cNvPr>
            <p:cNvGrpSpPr/>
            <p:nvPr/>
          </p:nvGrpSpPr>
          <p:grpSpPr>
            <a:xfrm flipH="1">
              <a:off x="4126442" y="6342970"/>
              <a:ext cx="2402507" cy="3438703"/>
              <a:chOff x="-704602" y="7985701"/>
              <a:chExt cx="3099500" cy="4436308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978B297-F656-839B-86CE-14F5404F48A1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05C89A21-02B3-D6E3-3D65-3B0E6B117C48}"/>
                  </a:ext>
                </a:extLst>
              </p:cNvPr>
              <p:cNvGrpSpPr/>
              <p:nvPr/>
            </p:nvGrpSpPr>
            <p:grpSpPr>
              <a:xfrm>
                <a:off x="-378534" y="8407858"/>
                <a:ext cx="2773432" cy="4014151"/>
                <a:chOff x="-378534" y="8407858"/>
                <a:chExt cx="2773432" cy="4014151"/>
              </a:xfrm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E1D873DB-2694-DE04-B843-7E3F581A362E}"/>
                    </a:ext>
                  </a:extLst>
                </p:cNvPr>
                <p:cNvSpPr/>
                <p:nvPr/>
              </p:nvSpPr>
              <p:spPr>
                <a:xfrm rot="18524741" flipH="1">
                  <a:off x="1498204" y="9844047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C7AD399E-2277-60E9-F67D-8C2136FA67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8" name="Straight Connector 447">
                  <a:extLst>
                    <a:ext uri="{FF2B5EF4-FFF2-40B4-BE49-F238E27FC236}">
                      <a16:creationId xmlns:a16="http://schemas.microsoft.com/office/drawing/2014/main" id="{212C241F-B225-E9D4-D5A5-080BD18CA4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9" name="Straight Connector 448">
                  <a:extLst>
                    <a:ext uri="{FF2B5EF4-FFF2-40B4-BE49-F238E27FC236}">
                      <a16:creationId xmlns:a16="http://schemas.microsoft.com/office/drawing/2014/main" id="{A7008688-1DFE-D64C-4704-274903E5A16B}"/>
                    </a:ext>
                  </a:extLst>
                </p:cNvPr>
                <p:cNvCxnSpPr>
                  <a:cxnSpLocks/>
                  <a:endCxn id="453" idx="3"/>
                </p:cNvCxnSpPr>
                <p:nvPr/>
              </p:nvCxnSpPr>
              <p:spPr>
                <a:xfrm>
                  <a:off x="622326" y="11038119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88DE5FDF-6ACA-423E-78EC-EDAE5E23D052}"/>
                    </a:ext>
                  </a:extLst>
                </p:cNvPr>
                <p:cNvSpPr/>
                <p:nvPr/>
              </p:nvSpPr>
              <p:spPr>
                <a:xfrm>
                  <a:off x="-378534" y="840785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19CD8AEA-EE28-E1AF-1A81-8973BCCF2411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3" name="Rectangle: Top Corners Rounded 452">
                  <a:extLst>
                    <a:ext uri="{FF2B5EF4-FFF2-40B4-BE49-F238E27FC236}">
                      <a16:creationId xmlns:a16="http://schemas.microsoft.com/office/drawing/2014/main" id="{01EBAB18-52F8-2B06-AB4A-61862C83A2CD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4" name="Freeform: Shape 453">
                  <a:extLst>
                    <a:ext uri="{FF2B5EF4-FFF2-40B4-BE49-F238E27FC236}">
                      <a16:creationId xmlns:a16="http://schemas.microsoft.com/office/drawing/2014/main" id="{D06E9EED-688B-5A84-A921-788EEE686A13}"/>
                    </a:ext>
                  </a:extLst>
                </p:cNvPr>
                <p:cNvSpPr/>
                <p:nvPr/>
              </p:nvSpPr>
              <p:spPr>
                <a:xfrm rot="19421899">
                  <a:off x="35129" y="10011775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5" name="Freeform: Shape 454">
                  <a:extLst>
                    <a:ext uri="{FF2B5EF4-FFF2-40B4-BE49-F238E27FC236}">
                      <a16:creationId xmlns:a16="http://schemas.microsoft.com/office/drawing/2014/main" id="{0CF5F9EC-92AF-1C33-EF00-DC163FB67940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6" name="Oval 455">
                  <a:extLst>
                    <a:ext uri="{FF2B5EF4-FFF2-40B4-BE49-F238E27FC236}">
                      <a16:creationId xmlns:a16="http://schemas.microsoft.com/office/drawing/2014/main" id="{AE613A55-0BDC-2CE0-9329-D18B9CB6AAE5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7" name="Oval 456">
                  <a:extLst>
                    <a:ext uri="{FF2B5EF4-FFF2-40B4-BE49-F238E27FC236}">
                      <a16:creationId xmlns:a16="http://schemas.microsoft.com/office/drawing/2014/main" id="{0F7C9DE7-6B6B-C5D4-D322-DAEA669DD305}"/>
                    </a:ext>
                  </a:extLst>
                </p:cNvPr>
                <p:cNvSpPr/>
                <p:nvPr/>
              </p:nvSpPr>
              <p:spPr>
                <a:xfrm>
                  <a:off x="724084" y="9292297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7C904392-9413-F124-5FFB-4C0F0C575858}"/>
                    </a:ext>
                  </a:extLst>
                </p:cNvPr>
                <p:cNvSpPr/>
                <p:nvPr/>
              </p:nvSpPr>
              <p:spPr>
                <a:xfrm>
                  <a:off x="1569069" y="928719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5B4E2A92-E7D7-3B8C-DF8B-7D9E55A16A65}"/>
                    </a:ext>
                  </a:extLst>
                </p:cNvPr>
                <p:cNvCxnSpPr>
                  <a:cxnSpLocks/>
                  <a:endCxn id="33" idx="3"/>
                </p:cNvCxnSpPr>
                <p:nvPr/>
              </p:nvCxnSpPr>
              <p:spPr>
                <a:xfrm>
                  <a:off x="1367078" y="110234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: Top Corners Rounded 32">
                  <a:extLst>
                    <a:ext uri="{FF2B5EF4-FFF2-40B4-BE49-F238E27FC236}">
                      <a16:creationId xmlns:a16="http://schemas.microsoft.com/office/drawing/2014/main" id="{2429280F-B6C8-4DD0-B552-65659695368F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60A8372-D9AB-9C29-48FB-BE23F7955274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26FFADD-E474-3334-0383-7678B81DBD5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544A49E-E817-8CA1-9106-A5F795D87648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BAFD9AE5-F13C-DD80-DA9A-327AB834B0EB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269003D-4877-9ACC-2D84-CD570FF28A04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F1199A5-D887-EBD6-5949-03401935306D}"/>
              </a:ext>
            </a:extLst>
          </p:cNvPr>
          <p:cNvGrpSpPr/>
          <p:nvPr/>
        </p:nvGrpSpPr>
        <p:grpSpPr>
          <a:xfrm flipH="1">
            <a:off x="3774845" y="2094552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id="{6E43460C-F256-0355-90D5-79B9A1B93D2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46810B09-7BB2-90CA-4C4F-C19DF3DAE0D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49DBFE-F90E-BB67-8569-1FC628B5061D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2">
              <a:extLst>
                <a:ext uri="{FF2B5EF4-FFF2-40B4-BE49-F238E27FC236}">
                  <a16:creationId xmlns:a16="http://schemas.microsoft.com/office/drawing/2014/main" id="{CF545759-2C47-13BC-F799-8F3DD678254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C8EC675D-4EC1-30A9-DE3D-3BE13FF4AE1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 42">
              <a:extLst>
                <a:ext uri="{FF2B5EF4-FFF2-40B4-BE49-F238E27FC236}">
                  <a16:creationId xmlns:a16="http://schemas.microsoft.com/office/drawing/2014/main" id="{597E775C-38CD-75F0-0EC4-B167B6546E68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 42">
              <a:extLst>
                <a:ext uri="{FF2B5EF4-FFF2-40B4-BE49-F238E27FC236}">
                  <a16:creationId xmlns:a16="http://schemas.microsoft.com/office/drawing/2014/main" id="{0CA01293-8EEB-9F75-B8B8-992FA5B525C2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2">
              <a:extLst>
                <a:ext uri="{FF2B5EF4-FFF2-40B4-BE49-F238E27FC236}">
                  <a16:creationId xmlns:a16="http://schemas.microsoft.com/office/drawing/2014/main" id="{CFA07574-CC29-6DC5-289C-2784D6982CBC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42">
              <a:extLst>
                <a:ext uri="{FF2B5EF4-FFF2-40B4-BE49-F238E27FC236}">
                  <a16:creationId xmlns:a16="http://schemas.microsoft.com/office/drawing/2014/main" id="{6FE83796-44D7-7BC2-C9B0-B355DC63D18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42">
              <a:extLst>
                <a:ext uri="{FF2B5EF4-FFF2-40B4-BE49-F238E27FC236}">
                  <a16:creationId xmlns:a16="http://schemas.microsoft.com/office/drawing/2014/main" id="{5B4A4715-C5DD-9DFB-627A-4D2F6E58FD5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Rectangle 50">
              <a:extLst>
                <a:ext uri="{FF2B5EF4-FFF2-40B4-BE49-F238E27FC236}">
                  <a16:creationId xmlns:a16="http://schemas.microsoft.com/office/drawing/2014/main" id="{F2C1C1D0-38D9-2C78-76D1-0ABD15F1B5BE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34D5B401-10B5-6695-943A-5D7983940999}"/>
              </a:ext>
            </a:extLst>
          </p:cNvPr>
          <p:cNvGrpSpPr/>
          <p:nvPr/>
        </p:nvGrpSpPr>
        <p:grpSpPr>
          <a:xfrm>
            <a:off x="3447181" y="1328990"/>
            <a:ext cx="3045710" cy="4744781"/>
            <a:chOff x="1037066" y="3635274"/>
            <a:chExt cx="1418627" cy="2210017"/>
          </a:xfrm>
        </p:grpSpPr>
        <p:grpSp>
          <p:nvGrpSpPr>
            <p:cNvPr id="459" name="Group 458">
              <a:extLst>
                <a:ext uri="{FF2B5EF4-FFF2-40B4-BE49-F238E27FC236}">
                  <a16:creationId xmlns:a16="http://schemas.microsoft.com/office/drawing/2014/main" id="{97D871A5-886F-02FE-5575-7DDA81A46E8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10017"/>
              <a:chOff x="1035568" y="2750346"/>
              <a:chExt cx="2211507" cy="3445211"/>
            </a:xfrm>
          </p:grpSpPr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3ECDECFD-B523-955A-D490-95F50238382E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23534"/>
                <a:chOff x="3631169" y="4906675"/>
                <a:chExt cx="2536874" cy="3927222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D2147C1F-9AB5-B9AE-D277-29AFEBB92F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72140" y="7082883"/>
                  <a:ext cx="231211" cy="5149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1" name="Straight Connector 480">
                  <a:extLst>
                    <a:ext uri="{FF2B5EF4-FFF2-40B4-BE49-F238E27FC236}">
                      <a16:creationId xmlns:a16="http://schemas.microsoft.com/office/drawing/2014/main" id="{BA915FAF-10A9-906C-3E81-48FBBC52A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95081" y="7559580"/>
                  <a:ext cx="0" cy="118977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2" name="Straight Connector 481">
                  <a:extLst>
                    <a:ext uri="{FF2B5EF4-FFF2-40B4-BE49-F238E27FC236}">
                      <a16:creationId xmlns:a16="http://schemas.microsoft.com/office/drawing/2014/main" id="{41062771-A0ED-888B-E6E6-117C996B2A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463370" y="7148011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B85E9001-24EB-26C2-5829-36EE0726DC26}"/>
                    </a:ext>
                  </a:extLst>
                </p:cNvPr>
                <p:cNvSpPr/>
                <p:nvPr/>
              </p:nvSpPr>
              <p:spPr>
                <a:xfrm>
                  <a:off x="3631169" y="4906675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A717C67B-11A6-731C-001E-479FE03C43A3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Rectangle: Top Corners Rounded 490">
                  <a:extLst>
                    <a:ext uri="{FF2B5EF4-FFF2-40B4-BE49-F238E27FC236}">
                      <a16:creationId xmlns:a16="http://schemas.microsoft.com/office/drawing/2014/main" id="{14B6E7BF-1778-F8CA-3768-DEFA13197CF0}"/>
                    </a:ext>
                  </a:extLst>
                </p:cNvPr>
                <p:cNvSpPr/>
                <p:nvPr/>
              </p:nvSpPr>
              <p:spPr>
                <a:xfrm>
                  <a:off x="5250709" y="845794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Rectangle: Top Corners Rounded 491">
                  <a:extLst>
                    <a:ext uri="{FF2B5EF4-FFF2-40B4-BE49-F238E27FC236}">
                      <a16:creationId xmlns:a16="http://schemas.microsoft.com/office/drawing/2014/main" id="{D9CF9616-AEA4-80D2-4CAE-E951479F2D9C}"/>
                    </a:ext>
                  </a:extLst>
                </p:cNvPr>
                <p:cNvSpPr/>
                <p:nvPr/>
              </p:nvSpPr>
              <p:spPr>
                <a:xfrm>
                  <a:off x="4656714" y="8633587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3" name="Freeform: Shape 492">
                  <a:extLst>
                    <a:ext uri="{FF2B5EF4-FFF2-40B4-BE49-F238E27FC236}">
                      <a16:creationId xmlns:a16="http://schemas.microsoft.com/office/drawing/2014/main" id="{485094FF-8B49-1831-C144-CF8826D867F4}"/>
                    </a:ext>
                  </a:extLst>
                </p:cNvPr>
                <p:cNvSpPr/>
                <p:nvPr/>
              </p:nvSpPr>
              <p:spPr>
                <a:xfrm rot="20608463">
                  <a:off x="4093478" y="6359446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4" name="Freeform: Shape 493">
                  <a:extLst>
                    <a:ext uri="{FF2B5EF4-FFF2-40B4-BE49-F238E27FC236}">
                      <a16:creationId xmlns:a16="http://schemas.microsoft.com/office/drawing/2014/main" id="{DA2C544C-7E22-2C3A-FC50-B87B87B2092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5" name="Freeform: Shape 494">
                  <a:extLst>
                    <a:ext uri="{FF2B5EF4-FFF2-40B4-BE49-F238E27FC236}">
                      <a16:creationId xmlns:a16="http://schemas.microsoft.com/office/drawing/2014/main" id="{D8647BC7-ABA2-2E27-2DC6-0F22E223F253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6" name="Oval 495">
                  <a:extLst>
                    <a:ext uri="{FF2B5EF4-FFF2-40B4-BE49-F238E27FC236}">
                      <a16:creationId xmlns:a16="http://schemas.microsoft.com/office/drawing/2014/main" id="{D0D48F5A-C63D-3270-8A7C-81BD97B7FA0B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7" name="Oval 496">
                  <a:extLst>
                    <a:ext uri="{FF2B5EF4-FFF2-40B4-BE49-F238E27FC236}">
                      <a16:creationId xmlns:a16="http://schemas.microsoft.com/office/drawing/2014/main" id="{86B5CA94-7E52-6837-EE54-BD9555C0FF05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8" name="Oval 497">
                  <a:extLst>
                    <a:ext uri="{FF2B5EF4-FFF2-40B4-BE49-F238E27FC236}">
                      <a16:creationId xmlns:a16="http://schemas.microsoft.com/office/drawing/2014/main" id="{C2DABF63-7711-9226-61FC-E4975412BBCA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A64914B2-3128-C7DE-17B5-0BD6A42CCEA6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79" name="Freeform: Shape 478">
                  <a:extLst>
                    <a:ext uri="{FF2B5EF4-FFF2-40B4-BE49-F238E27FC236}">
                      <a16:creationId xmlns:a16="http://schemas.microsoft.com/office/drawing/2014/main" id="{E10338AC-686D-40F4-8549-A4359DB63F70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Freeform: Shape 479">
                  <a:extLst>
                    <a:ext uri="{FF2B5EF4-FFF2-40B4-BE49-F238E27FC236}">
                      <a16:creationId xmlns:a16="http://schemas.microsoft.com/office/drawing/2014/main" id="{172DFFDB-4903-827E-2D56-B0D4BEA8D571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4" name="Arc 473">
              <a:extLst>
                <a:ext uri="{FF2B5EF4-FFF2-40B4-BE49-F238E27FC236}">
                  <a16:creationId xmlns:a16="http://schemas.microsoft.com/office/drawing/2014/main" id="{FB112B0C-0270-D15C-3852-5E765FCF3155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5" name="Arc 474">
              <a:extLst>
                <a:ext uri="{FF2B5EF4-FFF2-40B4-BE49-F238E27FC236}">
                  <a16:creationId xmlns:a16="http://schemas.microsoft.com/office/drawing/2014/main" id="{C5ACB7C0-EBA6-34F3-86C2-5F5E20721C67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4888697" y="4001171"/>
            <a:ext cx="6298394" cy="3035096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7" name="Arc 96">
            <a:extLst>
              <a:ext uri="{FF2B5EF4-FFF2-40B4-BE49-F238E27FC236}">
                <a16:creationId xmlns:a16="http://schemas.microsoft.com/office/drawing/2014/main" id="{A843E238-AF1C-7363-E334-523713D05644}"/>
              </a:ext>
            </a:extLst>
          </p:cNvPr>
          <p:cNvSpPr/>
          <p:nvPr/>
        </p:nvSpPr>
        <p:spPr>
          <a:xfrm rot="19030170">
            <a:off x="9857898" y="3179313"/>
            <a:ext cx="301268" cy="301268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6495052" y="3862940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FFDFBD0-6594-F7F8-6E16-4A02DB7CE017}"/>
              </a:ext>
            </a:extLst>
          </p:cNvPr>
          <p:cNvGrpSpPr/>
          <p:nvPr/>
        </p:nvGrpSpPr>
        <p:grpSpPr>
          <a:xfrm>
            <a:off x="9298199" y="3873978"/>
            <a:ext cx="731825" cy="414991"/>
            <a:chOff x="8792439" y="4037833"/>
            <a:chExt cx="731825" cy="414991"/>
          </a:xfrm>
        </p:grpSpPr>
        <p:sp>
          <p:nvSpPr>
            <p:cNvPr id="30" name="Block Arc 29">
              <a:extLst>
                <a:ext uri="{FF2B5EF4-FFF2-40B4-BE49-F238E27FC236}">
                  <a16:creationId xmlns:a16="http://schemas.microsoft.com/office/drawing/2014/main" id="{424695BD-A43B-C9D4-1D57-69F765193B5B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F50CFD4-19B4-C271-394D-FDBA22C3BA1E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Oval 493">
              <a:extLst>
                <a:ext uri="{FF2B5EF4-FFF2-40B4-BE49-F238E27FC236}">
                  <a16:creationId xmlns:a16="http://schemas.microsoft.com/office/drawing/2014/main" id="{D743705F-AEAD-2713-F682-21A258C2A7CD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60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5024060" y="3218631"/>
            <a:ext cx="323586" cy="236726"/>
          </a:xfrm>
          <a:prstGeom prst="rect">
            <a:avLst/>
          </a:prstGeom>
        </p:spPr>
      </p:pic>
      <p:sp>
        <p:nvSpPr>
          <p:cNvPr id="74" name="Arc 73">
            <a:extLst>
              <a:ext uri="{FF2B5EF4-FFF2-40B4-BE49-F238E27FC236}">
                <a16:creationId xmlns:a16="http://schemas.microsoft.com/office/drawing/2014/main" id="{8392F88B-40C6-B409-8322-D46BC7ED4F07}"/>
              </a:ext>
            </a:extLst>
          </p:cNvPr>
          <p:cNvSpPr/>
          <p:nvPr/>
        </p:nvSpPr>
        <p:spPr>
          <a:xfrm rot="388205">
            <a:off x="9957318" y="2415825"/>
            <a:ext cx="608553" cy="144891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Arc 75">
            <a:extLst>
              <a:ext uri="{FF2B5EF4-FFF2-40B4-BE49-F238E27FC236}">
                <a16:creationId xmlns:a16="http://schemas.microsoft.com/office/drawing/2014/main" id="{900B0A48-D512-F1E9-29B9-44F8FA3AD0B8}"/>
              </a:ext>
            </a:extLst>
          </p:cNvPr>
          <p:cNvSpPr/>
          <p:nvPr/>
        </p:nvSpPr>
        <p:spPr>
          <a:xfrm rot="21211795" flipH="1">
            <a:off x="9195764" y="2402807"/>
            <a:ext cx="608553" cy="144891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Star: 5 Points 78">
            <a:extLst>
              <a:ext uri="{FF2B5EF4-FFF2-40B4-BE49-F238E27FC236}">
                <a16:creationId xmlns:a16="http://schemas.microsoft.com/office/drawing/2014/main" id="{92BE3186-C329-889A-5BE7-9F51EFF15156}"/>
              </a:ext>
            </a:extLst>
          </p:cNvPr>
          <p:cNvSpPr/>
          <p:nvPr/>
        </p:nvSpPr>
        <p:spPr>
          <a:xfrm>
            <a:off x="1699656" y="982924"/>
            <a:ext cx="323586" cy="337649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Star: 5 Points 107">
            <a:extLst>
              <a:ext uri="{FF2B5EF4-FFF2-40B4-BE49-F238E27FC236}">
                <a16:creationId xmlns:a16="http://schemas.microsoft.com/office/drawing/2014/main" id="{F3FAAA9B-F154-B1A0-FAE4-FBF58118E0E2}"/>
              </a:ext>
            </a:extLst>
          </p:cNvPr>
          <p:cNvSpPr/>
          <p:nvPr/>
        </p:nvSpPr>
        <p:spPr>
          <a:xfrm>
            <a:off x="2975429" y="1604654"/>
            <a:ext cx="130396" cy="136063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Star: 5 Points 110">
            <a:extLst>
              <a:ext uri="{FF2B5EF4-FFF2-40B4-BE49-F238E27FC236}">
                <a16:creationId xmlns:a16="http://schemas.microsoft.com/office/drawing/2014/main" id="{1E7EB098-83BC-3B87-3CAE-6722C14B0201}"/>
              </a:ext>
            </a:extLst>
          </p:cNvPr>
          <p:cNvSpPr/>
          <p:nvPr/>
        </p:nvSpPr>
        <p:spPr>
          <a:xfrm>
            <a:off x="10008532" y="542847"/>
            <a:ext cx="146637" cy="153010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Star: 5 Points 112">
            <a:extLst>
              <a:ext uri="{FF2B5EF4-FFF2-40B4-BE49-F238E27FC236}">
                <a16:creationId xmlns:a16="http://schemas.microsoft.com/office/drawing/2014/main" id="{A1493C47-6550-4FAC-3BB7-C6C4E801F76D}"/>
              </a:ext>
            </a:extLst>
          </p:cNvPr>
          <p:cNvSpPr/>
          <p:nvPr/>
        </p:nvSpPr>
        <p:spPr>
          <a:xfrm>
            <a:off x="11901309" y="1932119"/>
            <a:ext cx="113748" cy="118692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Moon 142">
            <a:extLst>
              <a:ext uri="{FF2B5EF4-FFF2-40B4-BE49-F238E27FC236}">
                <a16:creationId xmlns:a16="http://schemas.microsoft.com/office/drawing/2014/main" id="{0D82E86D-CF81-FAC9-3CFB-A4085486ADA1}"/>
              </a:ext>
            </a:extLst>
          </p:cNvPr>
          <p:cNvSpPr/>
          <p:nvPr/>
        </p:nvSpPr>
        <p:spPr>
          <a:xfrm rot="20136146">
            <a:off x="7896171" y="1199114"/>
            <a:ext cx="457200" cy="914400"/>
          </a:xfrm>
          <a:prstGeom prst="moon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IVoiceGenerator_com_27-12-2024T23_21_56_ D">
            <a:hlinkClick r:id="" action="ppaction://media"/>
            <a:extLst>
              <a:ext uri="{FF2B5EF4-FFF2-40B4-BE49-F238E27FC236}">
                <a16:creationId xmlns:a16="http://schemas.microsoft.com/office/drawing/2014/main" id="{ED1BB3FE-AA25-8DF7-C2E6-F96668954B3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755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5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ACB154-E5B0-453C-A6B1-07813ED5DDDC}"/>
              </a:ext>
            </a:extLst>
          </p:cNvPr>
          <p:cNvSpPr/>
          <p:nvPr/>
        </p:nvSpPr>
        <p:spPr>
          <a:xfrm>
            <a:off x="0" y="0"/>
            <a:ext cx="12170474" cy="685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627C07-EEF9-4FEC-9A90-4FAC021BE46F}"/>
              </a:ext>
            </a:extLst>
          </p:cNvPr>
          <p:cNvSpPr/>
          <p:nvPr/>
        </p:nvSpPr>
        <p:spPr>
          <a:xfrm>
            <a:off x="2694464" y="1116296"/>
            <a:ext cx="6350517" cy="334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E60FC5-A792-49E1-8626-6F9612572ED6}"/>
              </a:ext>
            </a:extLst>
          </p:cNvPr>
          <p:cNvSpPr/>
          <p:nvPr/>
        </p:nvSpPr>
        <p:spPr>
          <a:xfrm>
            <a:off x="1523017" y="8309"/>
            <a:ext cx="8563081" cy="1255822"/>
          </a:xfrm>
          <a:custGeom>
            <a:avLst/>
            <a:gdLst>
              <a:gd name="connsiteX0" fmla="*/ 0 w 4949371"/>
              <a:gd name="connsiteY0" fmla="*/ 0 h 501723"/>
              <a:gd name="connsiteX1" fmla="*/ 4949371 w 4949371"/>
              <a:gd name="connsiteY1" fmla="*/ 0 h 501723"/>
              <a:gd name="connsiteX2" fmla="*/ 4949371 w 4949371"/>
              <a:gd name="connsiteY2" fmla="*/ 501723 h 501723"/>
              <a:gd name="connsiteX3" fmla="*/ 0 w 4949371"/>
              <a:gd name="connsiteY3" fmla="*/ 501723 h 501723"/>
              <a:gd name="connsiteX4" fmla="*/ 0 w 4949371"/>
              <a:gd name="connsiteY4" fmla="*/ 0 h 501723"/>
              <a:gd name="connsiteX0" fmla="*/ 0 w 5979885"/>
              <a:gd name="connsiteY0" fmla="*/ 0 h 1227437"/>
              <a:gd name="connsiteX1" fmla="*/ 5979885 w 5979885"/>
              <a:gd name="connsiteY1" fmla="*/ 725714 h 1227437"/>
              <a:gd name="connsiteX2" fmla="*/ 5979885 w 5979885"/>
              <a:gd name="connsiteY2" fmla="*/ 1227437 h 1227437"/>
              <a:gd name="connsiteX3" fmla="*/ 1030514 w 5979885"/>
              <a:gd name="connsiteY3" fmla="*/ 1227437 h 1227437"/>
              <a:gd name="connsiteX4" fmla="*/ 0 w 5979885"/>
              <a:gd name="connsiteY4" fmla="*/ 0 h 1227437"/>
              <a:gd name="connsiteX0" fmla="*/ 0 w 7300685"/>
              <a:gd name="connsiteY0" fmla="*/ 0 h 1227437"/>
              <a:gd name="connsiteX1" fmla="*/ 7300685 w 7300685"/>
              <a:gd name="connsiteY1" fmla="*/ 0 h 1227437"/>
              <a:gd name="connsiteX2" fmla="*/ 5979885 w 7300685"/>
              <a:gd name="connsiteY2" fmla="*/ 1227437 h 1227437"/>
              <a:gd name="connsiteX3" fmla="*/ 1030514 w 7300685"/>
              <a:gd name="connsiteY3" fmla="*/ 1227437 h 1227437"/>
              <a:gd name="connsiteX4" fmla="*/ 0 w 7300685"/>
              <a:gd name="connsiteY4" fmla="*/ 0 h 122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0685" h="1227437">
                <a:moveTo>
                  <a:pt x="0" y="0"/>
                </a:moveTo>
                <a:lnTo>
                  <a:pt x="7300685" y="0"/>
                </a:lnTo>
                <a:lnTo>
                  <a:pt x="5979885" y="1227437"/>
                </a:lnTo>
                <a:lnTo>
                  <a:pt x="1030514" y="1227437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2EABE1-473B-4D23-A40C-A0388DF06CEB}"/>
              </a:ext>
            </a:extLst>
          </p:cNvPr>
          <p:cNvSpPr/>
          <p:nvPr/>
        </p:nvSpPr>
        <p:spPr>
          <a:xfrm>
            <a:off x="-1" y="2033"/>
            <a:ext cx="2769085" cy="6023429"/>
          </a:xfrm>
          <a:custGeom>
            <a:avLst/>
            <a:gdLst>
              <a:gd name="connsiteX0" fmla="*/ 0 w 691715"/>
              <a:gd name="connsiteY0" fmla="*/ 0 h 6023429"/>
              <a:gd name="connsiteX1" fmla="*/ 691715 w 691715"/>
              <a:gd name="connsiteY1" fmla="*/ 0 h 6023429"/>
              <a:gd name="connsiteX2" fmla="*/ 691715 w 691715"/>
              <a:gd name="connsiteY2" fmla="*/ 6023429 h 6023429"/>
              <a:gd name="connsiteX3" fmla="*/ 0 w 691715"/>
              <a:gd name="connsiteY3" fmla="*/ 6023429 h 6023429"/>
              <a:gd name="connsiteX4" fmla="*/ 0 w 691715"/>
              <a:gd name="connsiteY4" fmla="*/ 0 h 6023429"/>
              <a:gd name="connsiteX0" fmla="*/ 0 w 2360858"/>
              <a:gd name="connsiteY0" fmla="*/ 0 h 6023429"/>
              <a:gd name="connsiteX1" fmla="*/ 691715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06322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0858" h="6023429">
                <a:moveTo>
                  <a:pt x="0" y="0"/>
                </a:moveTo>
                <a:lnTo>
                  <a:pt x="1315829" y="0"/>
                </a:lnTo>
                <a:cubicBezTo>
                  <a:pt x="1436619" y="233438"/>
                  <a:pt x="2234070" y="998099"/>
                  <a:pt x="2325315" y="1254397"/>
                </a:cubicBezTo>
                <a:lnTo>
                  <a:pt x="2360858" y="4630057"/>
                </a:lnTo>
                <a:lnTo>
                  <a:pt x="0" y="60234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777700-D39F-43D1-B7E6-94680A9CF0CE}"/>
              </a:ext>
            </a:extLst>
          </p:cNvPr>
          <p:cNvSpPr/>
          <p:nvPr/>
        </p:nvSpPr>
        <p:spPr>
          <a:xfrm>
            <a:off x="8547655" y="2033"/>
            <a:ext cx="3622819" cy="6023429"/>
          </a:xfrm>
          <a:custGeom>
            <a:avLst/>
            <a:gdLst>
              <a:gd name="connsiteX0" fmla="*/ 0 w 1815734"/>
              <a:gd name="connsiteY0" fmla="*/ 0 h 6023429"/>
              <a:gd name="connsiteX1" fmla="*/ 1815734 w 1815734"/>
              <a:gd name="connsiteY1" fmla="*/ 0 h 6023429"/>
              <a:gd name="connsiteX2" fmla="*/ 1815734 w 1815734"/>
              <a:gd name="connsiteY2" fmla="*/ 6023429 h 6023429"/>
              <a:gd name="connsiteX3" fmla="*/ 0 w 1815734"/>
              <a:gd name="connsiteY3" fmla="*/ 6023429 h 6023429"/>
              <a:gd name="connsiteX4" fmla="*/ 0 w 1815734"/>
              <a:gd name="connsiteY4" fmla="*/ 0 h 6023429"/>
              <a:gd name="connsiteX0" fmla="*/ 1246780 w 3062514"/>
              <a:gd name="connsiteY0" fmla="*/ 0 h 6023429"/>
              <a:gd name="connsiteX1" fmla="*/ 3062514 w 3062514"/>
              <a:gd name="connsiteY1" fmla="*/ 0 h 6023429"/>
              <a:gd name="connsiteX2" fmla="*/ 3062514 w 3062514"/>
              <a:gd name="connsiteY2" fmla="*/ 6023429 h 6023429"/>
              <a:gd name="connsiteX3" fmla="*/ 1246780 w 3062514"/>
              <a:gd name="connsiteY3" fmla="*/ 6023429 h 6023429"/>
              <a:gd name="connsiteX4" fmla="*/ 0 w 3062514"/>
              <a:gd name="connsiteY4" fmla="*/ 1248229 h 6023429"/>
              <a:gd name="connsiteX5" fmla="*/ 1246780 w 306251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0 w 3065072"/>
              <a:gd name="connsiteY3" fmla="*/ 463005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80201 w 3095935"/>
              <a:gd name="connsiteY0" fmla="*/ 0 h 6023429"/>
              <a:gd name="connsiteX1" fmla="*/ 3095935 w 3095935"/>
              <a:gd name="connsiteY1" fmla="*/ 0 h 6023429"/>
              <a:gd name="connsiteX2" fmla="*/ 3095935 w 3095935"/>
              <a:gd name="connsiteY2" fmla="*/ 6023429 h 6023429"/>
              <a:gd name="connsiteX3" fmla="*/ 318 w 3095935"/>
              <a:gd name="connsiteY3" fmla="*/ 4582432 h 6023429"/>
              <a:gd name="connsiteX4" fmla="*/ 33421 w 3095935"/>
              <a:gd name="connsiteY4" fmla="*/ 1248229 h 6023429"/>
              <a:gd name="connsiteX5" fmla="*/ 1280201 w 3095935"/>
              <a:gd name="connsiteY5" fmla="*/ 0 h 6023429"/>
              <a:gd name="connsiteX0" fmla="*/ 1264550 w 3080284"/>
              <a:gd name="connsiteY0" fmla="*/ 0 h 6023429"/>
              <a:gd name="connsiteX1" fmla="*/ 3080284 w 3080284"/>
              <a:gd name="connsiteY1" fmla="*/ 0 h 6023429"/>
              <a:gd name="connsiteX2" fmla="*/ 3080284 w 3080284"/>
              <a:gd name="connsiteY2" fmla="*/ 6023429 h 6023429"/>
              <a:gd name="connsiteX3" fmla="*/ 495 w 3080284"/>
              <a:gd name="connsiteY3" fmla="*/ 4601482 h 6023429"/>
              <a:gd name="connsiteX4" fmla="*/ 17770 w 3080284"/>
              <a:gd name="connsiteY4" fmla="*/ 1248229 h 6023429"/>
              <a:gd name="connsiteX5" fmla="*/ 1264550 w 308028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1 w 3065072"/>
              <a:gd name="connsiteY3" fmla="*/ 461100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64549 w 3080283"/>
              <a:gd name="connsiteY0" fmla="*/ 0 h 6023429"/>
              <a:gd name="connsiteX1" fmla="*/ 3080283 w 3080283"/>
              <a:gd name="connsiteY1" fmla="*/ 0 h 6023429"/>
              <a:gd name="connsiteX2" fmla="*/ 3080283 w 3080283"/>
              <a:gd name="connsiteY2" fmla="*/ 6023429 h 6023429"/>
              <a:gd name="connsiteX3" fmla="*/ 494 w 3080283"/>
              <a:gd name="connsiteY3" fmla="*/ 4611007 h 6023429"/>
              <a:gd name="connsiteX4" fmla="*/ 17769 w 3080283"/>
              <a:gd name="connsiteY4" fmla="*/ 1248229 h 6023429"/>
              <a:gd name="connsiteX5" fmla="*/ 1264549 w 3080283"/>
              <a:gd name="connsiteY5" fmla="*/ 0 h 6023429"/>
              <a:gd name="connsiteX0" fmla="*/ 1272104 w 3087838"/>
              <a:gd name="connsiteY0" fmla="*/ 0 h 6023429"/>
              <a:gd name="connsiteX1" fmla="*/ 3087838 w 3087838"/>
              <a:gd name="connsiteY1" fmla="*/ 0 h 6023429"/>
              <a:gd name="connsiteX2" fmla="*/ 3087838 w 3087838"/>
              <a:gd name="connsiteY2" fmla="*/ 6023429 h 6023429"/>
              <a:gd name="connsiteX3" fmla="*/ 8049 w 3087838"/>
              <a:gd name="connsiteY3" fmla="*/ 4611007 h 6023429"/>
              <a:gd name="connsiteX4" fmla="*/ 0 w 3087838"/>
              <a:gd name="connsiteY4" fmla="*/ 1225369 h 6023429"/>
              <a:gd name="connsiteX5" fmla="*/ 1272104 w 3087838"/>
              <a:gd name="connsiteY5" fmla="*/ 0 h 6023429"/>
              <a:gd name="connsiteX0" fmla="*/ 1272998 w 3088732"/>
              <a:gd name="connsiteY0" fmla="*/ 0 h 6023429"/>
              <a:gd name="connsiteX1" fmla="*/ 3088732 w 3088732"/>
              <a:gd name="connsiteY1" fmla="*/ 0 h 6023429"/>
              <a:gd name="connsiteX2" fmla="*/ 3088732 w 3088732"/>
              <a:gd name="connsiteY2" fmla="*/ 6023429 h 6023429"/>
              <a:gd name="connsiteX3" fmla="*/ 8943 w 3088732"/>
              <a:gd name="connsiteY3" fmla="*/ 4611007 h 6023429"/>
              <a:gd name="connsiteX4" fmla="*/ 894 w 3088732"/>
              <a:gd name="connsiteY4" fmla="*/ 1225369 h 6023429"/>
              <a:gd name="connsiteX5" fmla="*/ 1272998 w 3088732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8732" h="6023429">
                <a:moveTo>
                  <a:pt x="1272998" y="0"/>
                </a:moveTo>
                <a:lnTo>
                  <a:pt x="3088732" y="0"/>
                </a:lnTo>
                <a:lnTo>
                  <a:pt x="3088732" y="6023429"/>
                </a:lnTo>
                <a:lnTo>
                  <a:pt x="8943" y="4611007"/>
                </a:lnTo>
                <a:cubicBezTo>
                  <a:pt x="-8074" y="2990245"/>
                  <a:pt x="5249" y="2846131"/>
                  <a:pt x="894" y="1225369"/>
                </a:cubicBezTo>
                <a:lnTo>
                  <a:pt x="12729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2085A84A-4754-4027-8F61-87085855EC9B}"/>
              </a:ext>
            </a:extLst>
          </p:cNvPr>
          <p:cNvGrpSpPr/>
          <p:nvPr/>
        </p:nvGrpSpPr>
        <p:grpSpPr>
          <a:xfrm>
            <a:off x="-7842028" y="1239029"/>
            <a:ext cx="6007720" cy="4585181"/>
            <a:chOff x="2837951" y="1419048"/>
            <a:chExt cx="5675319" cy="315889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3EF8B7C-F194-44AF-8DED-0AB0BF1512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6650" y="1524000"/>
              <a:ext cx="3905250" cy="1905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19061E0-64BB-4C65-94F1-E609BCD40EDB}"/>
                </a:ext>
              </a:extLst>
            </p:cNvPr>
            <p:cNvGrpSpPr/>
            <p:nvPr/>
          </p:nvGrpSpPr>
          <p:grpSpPr>
            <a:xfrm flipH="1">
              <a:off x="7338155" y="1419048"/>
              <a:ext cx="1175115" cy="3158893"/>
              <a:chOff x="4702627" y="1209491"/>
              <a:chExt cx="1456898" cy="336595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6B1D63C-0CB2-485E-B69D-642261E5A2DA}"/>
                  </a:ext>
                </a:extLst>
              </p:cNvPr>
              <p:cNvSpPr/>
              <p:nvPr/>
            </p:nvSpPr>
            <p:spPr>
              <a:xfrm flipH="1">
                <a:off x="4702632" y="1209491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9AC15AC-C729-4BE9-BC19-6AA7B0371EFE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04D77EAB-8EA7-4196-AF34-0923CDB1962C}"/>
                </a:ext>
              </a:extLst>
            </p:cNvPr>
            <p:cNvGrpSpPr/>
            <p:nvPr/>
          </p:nvGrpSpPr>
          <p:grpSpPr>
            <a:xfrm>
              <a:off x="2837951" y="1419048"/>
              <a:ext cx="1175113" cy="3158894"/>
              <a:chOff x="4702627" y="1209490"/>
              <a:chExt cx="1456895" cy="3365951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89245FA-DF2D-41C1-B4D9-F9C51ED9A6E4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35CC709D-AB8F-46A2-8814-EE0B82930D1A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19E19E51-96B2-4028-81C1-6B7BCB20D696}"/>
              </a:ext>
            </a:extLst>
          </p:cNvPr>
          <p:cNvGrpSpPr/>
          <p:nvPr/>
        </p:nvGrpSpPr>
        <p:grpSpPr>
          <a:xfrm>
            <a:off x="12356333" y="1134442"/>
            <a:ext cx="569130" cy="1739572"/>
            <a:chOff x="8281111" y="2850850"/>
            <a:chExt cx="569130" cy="1739572"/>
          </a:xfrm>
        </p:grpSpPr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42B4FA73-F346-4BE4-AC5C-58DA8FD96931}"/>
                </a:ext>
              </a:extLst>
            </p:cNvPr>
            <p:cNvCxnSpPr/>
            <p:nvPr/>
          </p:nvCxnSpPr>
          <p:spPr>
            <a:xfrm>
              <a:off x="8546502" y="3186428"/>
              <a:ext cx="0" cy="13915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7A4829F-8AF4-4C51-842D-5E8D86DD2F36}"/>
                </a:ext>
              </a:extLst>
            </p:cNvPr>
            <p:cNvSpPr/>
            <p:nvPr/>
          </p:nvSpPr>
          <p:spPr>
            <a:xfrm>
              <a:off x="8281111" y="2850850"/>
              <a:ext cx="569130" cy="56913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C532B99-7229-4F13-B1AD-59A41F1F00D1}"/>
                </a:ext>
              </a:extLst>
            </p:cNvPr>
            <p:cNvSpPr/>
            <p:nvPr/>
          </p:nvSpPr>
          <p:spPr>
            <a:xfrm>
              <a:off x="8483472" y="3111367"/>
              <a:ext cx="181616" cy="18161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A43C640D-030D-487F-85AC-A21CD3DC1279}"/>
                </a:ext>
              </a:extLst>
            </p:cNvPr>
            <p:cNvSpPr/>
            <p:nvPr/>
          </p:nvSpPr>
          <p:spPr>
            <a:xfrm>
              <a:off x="8364251" y="4544703"/>
              <a:ext cx="336064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" name="Star: 5 Points 3">
            <a:extLst>
              <a:ext uri="{FF2B5EF4-FFF2-40B4-BE49-F238E27FC236}">
                <a16:creationId xmlns:a16="http://schemas.microsoft.com/office/drawing/2014/main" id="{B92AEBD1-4A72-545C-86AC-D491DA355759}"/>
              </a:ext>
            </a:extLst>
          </p:cNvPr>
          <p:cNvSpPr/>
          <p:nvPr/>
        </p:nvSpPr>
        <p:spPr>
          <a:xfrm>
            <a:off x="4662012" y="2430501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706A9DC3-7E5C-3B02-1631-8149ACA6665E}"/>
              </a:ext>
            </a:extLst>
          </p:cNvPr>
          <p:cNvSpPr/>
          <p:nvPr/>
        </p:nvSpPr>
        <p:spPr>
          <a:xfrm>
            <a:off x="5469639" y="22830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0C50ADE4-DA0C-936F-BCF2-9B68FC83C46A}"/>
              </a:ext>
            </a:extLst>
          </p:cNvPr>
          <p:cNvSpPr/>
          <p:nvPr/>
        </p:nvSpPr>
        <p:spPr>
          <a:xfrm>
            <a:off x="6329227" y="23271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9AE89AFC-9CF2-AFA6-69BC-879D772F76CE}"/>
              </a:ext>
            </a:extLst>
          </p:cNvPr>
          <p:cNvSpPr/>
          <p:nvPr/>
        </p:nvSpPr>
        <p:spPr>
          <a:xfrm flipV="1">
            <a:off x="5887332" y="2585836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2D93ADF7-3457-A461-FAFC-B7D60CEACC55}"/>
              </a:ext>
            </a:extLst>
          </p:cNvPr>
          <p:cNvSpPr/>
          <p:nvPr/>
        </p:nvSpPr>
        <p:spPr>
          <a:xfrm flipV="1">
            <a:off x="4915782" y="2166060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E7C3C255-DC49-4D13-DA33-D6664DFF7165}"/>
              </a:ext>
            </a:extLst>
          </p:cNvPr>
          <p:cNvSpPr/>
          <p:nvPr/>
        </p:nvSpPr>
        <p:spPr>
          <a:xfrm flipV="1">
            <a:off x="4173088" y="2904893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008FA723-573D-ED1D-2BFC-505365FD54D0}"/>
              </a:ext>
            </a:extLst>
          </p:cNvPr>
          <p:cNvSpPr/>
          <p:nvPr/>
        </p:nvSpPr>
        <p:spPr>
          <a:xfrm flipV="1">
            <a:off x="5162852" y="2858697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Star: 5 Points 13">
            <a:extLst>
              <a:ext uri="{FF2B5EF4-FFF2-40B4-BE49-F238E27FC236}">
                <a16:creationId xmlns:a16="http://schemas.microsoft.com/office/drawing/2014/main" id="{DBADB5B9-63E3-E990-5A02-29F6E1D992BB}"/>
              </a:ext>
            </a:extLst>
          </p:cNvPr>
          <p:cNvSpPr/>
          <p:nvPr/>
        </p:nvSpPr>
        <p:spPr>
          <a:xfrm>
            <a:off x="5957142" y="2842727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Moon 14">
            <a:extLst>
              <a:ext uri="{FF2B5EF4-FFF2-40B4-BE49-F238E27FC236}">
                <a16:creationId xmlns:a16="http://schemas.microsoft.com/office/drawing/2014/main" id="{751F2971-DA51-86CA-9902-910A790D08C1}"/>
              </a:ext>
            </a:extLst>
          </p:cNvPr>
          <p:cNvSpPr/>
          <p:nvPr/>
        </p:nvSpPr>
        <p:spPr>
          <a:xfrm rot="19787597">
            <a:off x="5283609" y="2431123"/>
            <a:ext cx="266304" cy="532608"/>
          </a:xfrm>
          <a:prstGeom prst="moon">
            <a:avLst>
              <a:gd name="adj" fmla="val 833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C9B40C8D-4671-0B0A-4A78-4761B6E613B8}"/>
              </a:ext>
            </a:extLst>
          </p:cNvPr>
          <p:cNvGrpSpPr/>
          <p:nvPr/>
        </p:nvGrpSpPr>
        <p:grpSpPr>
          <a:xfrm>
            <a:off x="4439516" y="234875"/>
            <a:ext cx="2776747" cy="797671"/>
            <a:chOff x="4129864" y="2174945"/>
            <a:chExt cx="2776747" cy="797671"/>
          </a:xfrm>
        </p:grpSpPr>
        <p:sp>
          <p:nvSpPr>
            <p:cNvPr id="12" name="Star: 5 Points 11">
              <a:extLst>
                <a:ext uri="{FF2B5EF4-FFF2-40B4-BE49-F238E27FC236}">
                  <a16:creationId xmlns:a16="http://schemas.microsoft.com/office/drawing/2014/main" id="{FB4C5AC9-E185-23E0-FE2E-FF57C2AF50E5}"/>
                </a:ext>
              </a:extLst>
            </p:cNvPr>
            <p:cNvSpPr/>
            <p:nvPr/>
          </p:nvSpPr>
          <p:spPr>
            <a:xfrm flipV="1">
              <a:off x="6860892" y="2278728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Star: 5 Points 12">
              <a:extLst>
                <a:ext uri="{FF2B5EF4-FFF2-40B4-BE49-F238E27FC236}">
                  <a16:creationId xmlns:a16="http://schemas.microsoft.com/office/drawing/2014/main" id="{F2BEE50C-8693-2B86-F2AF-29EECD989126}"/>
                </a:ext>
              </a:extLst>
            </p:cNvPr>
            <p:cNvSpPr/>
            <p:nvPr/>
          </p:nvSpPr>
          <p:spPr>
            <a:xfrm>
              <a:off x="6769779" y="2809579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" name="Star: 5 Points 2">
              <a:extLst>
                <a:ext uri="{FF2B5EF4-FFF2-40B4-BE49-F238E27FC236}">
                  <a16:creationId xmlns:a16="http://schemas.microsoft.com/office/drawing/2014/main" id="{5ECAC0E2-BEF2-D9E3-5CF6-327B145244B0}"/>
                </a:ext>
              </a:extLst>
            </p:cNvPr>
            <p:cNvSpPr/>
            <p:nvPr/>
          </p:nvSpPr>
          <p:spPr>
            <a:xfrm>
              <a:off x="4618788" y="2439386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Star: 5 Points 38">
              <a:extLst>
                <a:ext uri="{FF2B5EF4-FFF2-40B4-BE49-F238E27FC236}">
                  <a16:creationId xmlns:a16="http://schemas.microsoft.com/office/drawing/2014/main" id="{D3D86A13-806F-E443-77A3-94579359FD4E}"/>
                </a:ext>
              </a:extLst>
            </p:cNvPr>
            <p:cNvSpPr/>
            <p:nvPr/>
          </p:nvSpPr>
          <p:spPr>
            <a:xfrm>
              <a:off x="5426415" y="2291977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Star: 5 Points 45">
              <a:extLst>
                <a:ext uri="{FF2B5EF4-FFF2-40B4-BE49-F238E27FC236}">
                  <a16:creationId xmlns:a16="http://schemas.microsoft.com/office/drawing/2014/main" id="{9AE187FE-2D13-23ED-C46D-0BD465985762}"/>
                </a:ext>
              </a:extLst>
            </p:cNvPr>
            <p:cNvSpPr/>
            <p:nvPr/>
          </p:nvSpPr>
          <p:spPr>
            <a:xfrm>
              <a:off x="6286003" y="2336077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Star: 5 Points 56">
              <a:extLst>
                <a:ext uri="{FF2B5EF4-FFF2-40B4-BE49-F238E27FC236}">
                  <a16:creationId xmlns:a16="http://schemas.microsoft.com/office/drawing/2014/main" id="{90E16E3F-8E54-7051-F5C8-7CE89D40F3CE}"/>
                </a:ext>
              </a:extLst>
            </p:cNvPr>
            <p:cNvSpPr/>
            <p:nvPr/>
          </p:nvSpPr>
          <p:spPr>
            <a:xfrm flipV="1">
              <a:off x="5844108" y="2594721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Star: 5 Points 64">
              <a:extLst>
                <a:ext uri="{FF2B5EF4-FFF2-40B4-BE49-F238E27FC236}">
                  <a16:creationId xmlns:a16="http://schemas.microsoft.com/office/drawing/2014/main" id="{6B24EA44-FB51-A083-8EB8-B8AB29D44F67}"/>
                </a:ext>
              </a:extLst>
            </p:cNvPr>
            <p:cNvSpPr/>
            <p:nvPr/>
          </p:nvSpPr>
          <p:spPr>
            <a:xfrm flipV="1">
              <a:off x="4872558" y="2174945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Star: 5 Points 74">
              <a:extLst>
                <a:ext uri="{FF2B5EF4-FFF2-40B4-BE49-F238E27FC236}">
                  <a16:creationId xmlns:a16="http://schemas.microsoft.com/office/drawing/2014/main" id="{C4D396C8-6FA9-BD90-9FD7-E48BE4A2DDFC}"/>
                </a:ext>
              </a:extLst>
            </p:cNvPr>
            <p:cNvSpPr/>
            <p:nvPr/>
          </p:nvSpPr>
          <p:spPr>
            <a:xfrm flipV="1">
              <a:off x="4129864" y="2913778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Star: 5 Points 75">
              <a:extLst>
                <a:ext uri="{FF2B5EF4-FFF2-40B4-BE49-F238E27FC236}">
                  <a16:creationId xmlns:a16="http://schemas.microsoft.com/office/drawing/2014/main" id="{BA0BE176-CDDB-6743-BA88-2ABA20B2A9B3}"/>
                </a:ext>
              </a:extLst>
            </p:cNvPr>
            <p:cNvSpPr/>
            <p:nvPr/>
          </p:nvSpPr>
          <p:spPr>
            <a:xfrm flipV="1">
              <a:off x="5119628" y="2867582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Star: 5 Points 76">
              <a:extLst>
                <a:ext uri="{FF2B5EF4-FFF2-40B4-BE49-F238E27FC236}">
                  <a16:creationId xmlns:a16="http://schemas.microsoft.com/office/drawing/2014/main" id="{4A7A3764-38BF-68D1-55C4-696F2A7359C2}"/>
                </a:ext>
              </a:extLst>
            </p:cNvPr>
            <p:cNvSpPr/>
            <p:nvPr/>
          </p:nvSpPr>
          <p:spPr>
            <a:xfrm>
              <a:off x="5913918" y="2851612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Moon 77">
              <a:extLst>
                <a:ext uri="{FF2B5EF4-FFF2-40B4-BE49-F238E27FC236}">
                  <a16:creationId xmlns:a16="http://schemas.microsoft.com/office/drawing/2014/main" id="{A33F1860-EDF2-7613-CEA6-EE5ECEF90F11}"/>
                </a:ext>
              </a:extLst>
            </p:cNvPr>
            <p:cNvSpPr/>
            <p:nvPr/>
          </p:nvSpPr>
          <p:spPr>
            <a:xfrm rot="19787597">
              <a:off x="5240385" y="2440008"/>
              <a:ext cx="266304" cy="532608"/>
            </a:xfrm>
            <a:prstGeom prst="moon">
              <a:avLst>
                <a:gd name="adj" fmla="val 8333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8" name="Oval 57">
            <a:extLst>
              <a:ext uri="{FF2B5EF4-FFF2-40B4-BE49-F238E27FC236}">
                <a16:creationId xmlns:a16="http://schemas.microsoft.com/office/drawing/2014/main" id="{F75D662A-0559-1DC3-8EC1-B01EA0F59DAE}"/>
              </a:ext>
            </a:extLst>
          </p:cNvPr>
          <p:cNvSpPr/>
          <p:nvPr/>
        </p:nvSpPr>
        <p:spPr>
          <a:xfrm flipH="1">
            <a:off x="9812580" y="3958144"/>
            <a:ext cx="61710" cy="80504"/>
          </a:xfrm>
          <a:prstGeom prst="ellipse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C328165-0F31-E09A-7D40-874D0F7631BA}"/>
              </a:ext>
            </a:extLst>
          </p:cNvPr>
          <p:cNvSpPr/>
          <p:nvPr/>
        </p:nvSpPr>
        <p:spPr>
          <a:xfrm flipH="1">
            <a:off x="9268788" y="3960924"/>
            <a:ext cx="61710" cy="80504"/>
          </a:xfrm>
          <a:prstGeom prst="ellipse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3" name="piano-chords-239967">
            <a:hlinkClick r:id="" action="ppaction://media"/>
            <a:extLst>
              <a:ext uri="{FF2B5EF4-FFF2-40B4-BE49-F238E27FC236}">
                <a16:creationId xmlns:a16="http://schemas.microsoft.com/office/drawing/2014/main" id="{B860BC0E-0BAA-60E8-06B3-A5C630E1B2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8884" y="976370"/>
            <a:ext cx="609600" cy="609600"/>
          </a:xfrm>
          <a:prstGeom prst="rect">
            <a:avLst/>
          </a:prstGeom>
        </p:spPr>
      </p:pic>
      <p:sp>
        <p:nvSpPr>
          <p:cNvPr id="221" name="Oval 220">
            <a:extLst>
              <a:ext uri="{FF2B5EF4-FFF2-40B4-BE49-F238E27FC236}">
                <a16:creationId xmlns:a16="http://schemas.microsoft.com/office/drawing/2014/main" id="{0B198015-B854-756A-CFE2-08E12C78790F}"/>
              </a:ext>
            </a:extLst>
          </p:cNvPr>
          <p:cNvSpPr/>
          <p:nvPr/>
        </p:nvSpPr>
        <p:spPr>
          <a:xfrm>
            <a:off x="5366735" y="344176"/>
            <a:ext cx="181616" cy="18161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6AFF954B-879C-F1E3-8364-46D183C425BA}"/>
              </a:ext>
            </a:extLst>
          </p:cNvPr>
          <p:cNvSpPr/>
          <p:nvPr/>
        </p:nvSpPr>
        <p:spPr>
          <a:xfrm>
            <a:off x="-307246" y="-43356"/>
            <a:ext cx="12467914" cy="6944712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047154D7-B98F-F4E6-0E6D-DBAF8DEBBF03}"/>
              </a:ext>
            </a:extLst>
          </p:cNvPr>
          <p:cNvGrpSpPr/>
          <p:nvPr/>
        </p:nvGrpSpPr>
        <p:grpSpPr>
          <a:xfrm>
            <a:off x="4254971" y="1561604"/>
            <a:ext cx="4206693" cy="5009668"/>
            <a:chOff x="4139073" y="1782875"/>
            <a:chExt cx="4206693" cy="5009668"/>
          </a:xfrm>
        </p:grpSpPr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1EC0FD3-A068-41CC-602D-7A6B33D30B33}"/>
                </a:ext>
              </a:extLst>
            </p:cNvPr>
            <p:cNvSpPr/>
            <p:nvPr/>
          </p:nvSpPr>
          <p:spPr>
            <a:xfrm>
              <a:off x="5037205" y="4239022"/>
              <a:ext cx="779395" cy="513934"/>
            </a:xfrm>
            <a:custGeom>
              <a:avLst/>
              <a:gdLst>
                <a:gd name="connsiteX0" fmla="*/ 779395 w 779395"/>
                <a:gd name="connsiteY0" fmla="*/ 421878 h 513934"/>
                <a:gd name="connsiteX1" fmla="*/ 385695 w 779395"/>
                <a:gd name="connsiteY1" fmla="*/ 485378 h 513934"/>
                <a:gd name="connsiteX2" fmla="*/ 17395 w 779395"/>
                <a:gd name="connsiteY2" fmla="*/ 15478 h 513934"/>
                <a:gd name="connsiteX3" fmla="*/ 55495 w 779395"/>
                <a:gd name="connsiteY3" fmla="*/ 104378 h 513934"/>
                <a:gd name="connsiteX4" fmla="*/ 55495 w 779395"/>
                <a:gd name="connsiteY4" fmla="*/ 104378 h 513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9395" h="513934">
                  <a:moveTo>
                    <a:pt x="779395" y="421878"/>
                  </a:moveTo>
                  <a:cubicBezTo>
                    <a:pt x="646045" y="487494"/>
                    <a:pt x="512695" y="553111"/>
                    <a:pt x="385695" y="485378"/>
                  </a:cubicBezTo>
                  <a:cubicBezTo>
                    <a:pt x="258695" y="417645"/>
                    <a:pt x="72428" y="78978"/>
                    <a:pt x="17395" y="15478"/>
                  </a:cubicBezTo>
                  <a:cubicBezTo>
                    <a:pt x="-37638" y="-48022"/>
                    <a:pt x="55495" y="104378"/>
                    <a:pt x="55495" y="104378"/>
                  </a:cubicBezTo>
                  <a:lnTo>
                    <a:pt x="55495" y="104378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91">
              <a:extLst>
                <a:ext uri="{FF2B5EF4-FFF2-40B4-BE49-F238E27FC236}">
                  <a16:creationId xmlns:a16="http://schemas.microsoft.com/office/drawing/2014/main" id="{96735DF6-86F5-FE84-940B-76E89C0C6C53}"/>
                </a:ext>
              </a:extLst>
            </p:cNvPr>
            <p:cNvSpPr/>
            <p:nvPr/>
          </p:nvSpPr>
          <p:spPr>
            <a:xfrm>
              <a:off x="4196557" y="3821976"/>
              <a:ext cx="3966921" cy="989801"/>
            </a:xfrm>
            <a:custGeom>
              <a:avLst/>
              <a:gdLst>
                <a:gd name="connsiteX0" fmla="*/ 0 w 1673015"/>
                <a:gd name="connsiteY0" fmla="*/ 0 h 698704"/>
                <a:gd name="connsiteX1" fmla="*/ 1673015 w 1673015"/>
                <a:gd name="connsiteY1" fmla="*/ 0 h 698704"/>
                <a:gd name="connsiteX2" fmla="*/ 1673015 w 1673015"/>
                <a:gd name="connsiteY2" fmla="*/ 698704 h 698704"/>
                <a:gd name="connsiteX3" fmla="*/ 0 w 1673015"/>
                <a:gd name="connsiteY3" fmla="*/ 698704 h 698704"/>
                <a:gd name="connsiteX4" fmla="*/ 0 w 1673015"/>
                <a:gd name="connsiteY4" fmla="*/ 0 h 698704"/>
                <a:gd name="connsiteX0" fmla="*/ 0 w 1706353"/>
                <a:gd name="connsiteY0" fmla="*/ 0 h 860629"/>
                <a:gd name="connsiteX1" fmla="*/ 1673015 w 1706353"/>
                <a:gd name="connsiteY1" fmla="*/ 0 h 860629"/>
                <a:gd name="connsiteX2" fmla="*/ 1706353 w 1706353"/>
                <a:gd name="connsiteY2" fmla="*/ 860629 h 860629"/>
                <a:gd name="connsiteX3" fmla="*/ 0 w 1706353"/>
                <a:gd name="connsiteY3" fmla="*/ 698704 h 860629"/>
                <a:gd name="connsiteX4" fmla="*/ 0 w 1706353"/>
                <a:gd name="connsiteY4" fmla="*/ 0 h 860629"/>
                <a:gd name="connsiteX0" fmla="*/ 0 w 1706353"/>
                <a:gd name="connsiteY0" fmla="*/ 0 h 860629"/>
                <a:gd name="connsiteX1" fmla="*/ 1644440 w 1706353"/>
                <a:gd name="connsiteY1" fmla="*/ 166688 h 860629"/>
                <a:gd name="connsiteX2" fmla="*/ 1706353 w 1706353"/>
                <a:gd name="connsiteY2" fmla="*/ 860629 h 860629"/>
                <a:gd name="connsiteX3" fmla="*/ 0 w 1706353"/>
                <a:gd name="connsiteY3" fmla="*/ 698704 h 860629"/>
                <a:gd name="connsiteX4" fmla="*/ 0 w 1706353"/>
                <a:gd name="connsiteY4" fmla="*/ 0 h 860629"/>
                <a:gd name="connsiteX0" fmla="*/ 0 w 1706353"/>
                <a:gd name="connsiteY0" fmla="*/ 0 h 860629"/>
                <a:gd name="connsiteX1" fmla="*/ 1472990 w 1706353"/>
                <a:gd name="connsiteY1" fmla="*/ 28575 h 860629"/>
                <a:gd name="connsiteX2" fmla="*/ 1706353 w 1706353"/>
                <a:gd name="connsiteY2" fmla="*/ 860629 h 860629"/>
                <a:gd name="connsiteX3" fmla="*/ 0 w 1706353"/>
                <a:gd name="connsiteY3" fmla="*/ 698704 h 860629"/>
                <a:gd name="connsiteX4" fmla="*/ 0 w 1706353"/>
                <a:gd name="connsiteY4" fmla="*/ 0 h 860629"/>
                <a:gd name="connsiteX0" fmla="*/ 0 w 1706353"/>
                <a:gd name="connsiteY0" fmla="*/ 0 h 860629"/>
                <a:gd name="connsiteX1" fmla="*/ 1472990 w 1706353"/>
                <a:gd name="connsiteY1" fmla="*/ 28575 h 860629"/>
                <a:gd name="connsiteX2" fmla="*/ 1698148 w 1706353"/>
                <a:gd name="connsiteY2" fmla="*/ 568389 h 860629"/>
                <a:gd name="connsiteX3" fmla="*/ 1706353 w 1706353"/>
                <a:gd name="connsiteY3" fmla="*/ 860629 h 860629"/>
                <a:gd name="connsiteX4" fmla="*/ 0 w 1706353"/>
                <a:gd name="connsiteY4" fmla="*/ 698704 h 860629"/>
                <a:gd name="connsiteX5" fmla="*/ 0 w 1706353"/>
                <a:gd name="connsiteY5" fmla="*/ 0 h 860629"/>
                <a:gd name="connsiteX0" fmla="*/ 0 w 1706353"/>
                <a:gd name="connsiteY0" fmla="*/ 0 h 860629"/>
                <a:gd name="connsiteX1" fmla="*/ 1472990 w 1706353"/>
                <a:gd name="connsiteY1" fmla="*/ 28575 h 860629"/>
                <a:gd name="connsiteX2" fmla="*/ 1698148 w 1706353"/>
                <a:gd name="connsiteY2" fmla="*/ 568389 h 860629"/>
                <a:gd name="connsiteX3" fmla="*/ 1706353 w 1706353"/>
                <a:gd name="connsiteY3" fmla="*/ 860629 h 860629"/>
                <a:gd name="connsiteX4" fmla="*/ 0 w 1706353"/>
                <a:gd name="connsiteY4" fmla="*/ 698704 h 860629"/>
                <a:gd name="connsiteX5" fmla="*/ 0 w 1706353"/>
                <a:gd name="connsiteY5" fmla="*/ 0 h 860629"/>
                <a:gd name="connsiteX0" fmla="*/ 0 w 1706353"/>
                <a:gd name="connsiteY0" fmla="*/ 0 h 860629"/>
                <a:gd name="connsiteX1" fmla="*/ 1472990 w 1706353"/>
                <a:gd name="connsiteY1" fmla="*/ 28575 h 860629"/>
                <a:gd name="connsiteX2" fmla="*/ 1698148 w 1706353"/>
                <a:gd name="connsiteY2" fmla="*/ 568389 h 860629"/>
                <a:gd name="connsiteX3" fmla="*/ 1706353 w 1706353"/>
                <a:gd name="connsiteY3" fmla="*/ 860629 h 860629"/>
                <a:gd name="connsiteX4" fmla="*/ 0 w 1706353"/>
                <a:gd name="connsiteY4" fmla="*/ 698704 h 860629"/>
                <a:gd name="connsiteX5" fmla="*/ 0 w 1706353"/>
                <a:gd name="connsiteY5" fmla="*/ 0 h 860629"/>
                <a:gd name="connsiteX0" fmla="*/ 0 w 1925428"/>
                <a:gd name="connsiteY0" fmla="*/ 214313 h 832054"/>
                <a:gd name="connsiteX1" fmla="*/ 1692065 w 1925428"/>
                <a:gd name="connsiteY1" fmla="*/ 0 h 832054"/>
                <a:gd name="connsiteX2" fmla="*/ 1917223 w 1925428"/>
                <a:gd name="connsiteY2" fmla="*/ 539814 h 832054"/>
                <a:gd name="connsiteX3" fmla="*/ 1925428 w 1925428"/>
                <a:gd name="connsiteY3" fmla="*/ 832054 h 832054"/>
                <a:gd name="connsiteX4" fmla="*/ 219075 w 1925428"/>
                <a:gd name="connsiteY4" fmla="*/ 670129 h 832054"/>
                <a:gd name="connsiteX5" fmla="*/ 0 w 1925428"/>
                <a:gd name="connsiteY5" fmla="*/ 214313 h 832054"/>
                <a:gd name="connsiteX0" fmla="*/ 0 w 1925428"/>
                <a:gd name="connsiteY0" fmla="*/ 71438 h 689179"/>
                <a:gd name="connsiteX1" fmla="*/ 1687303 w 1925428"/>
                <a:gd name="connsiteY1" fmla="*/ 0 h 689179"/>
                <a:gd name="connsiteX2" fmla="*/ 1917223 w 1925428"/>
                <a:gd name="connsiteY2" fmla="*/ 396939 h 689179"/>
                <a:gd name="connsiteX3" fmla="*/ 1925428 w 1925428"/>
                <a:gd name="connsiteY3" fmla="*/ 689179 h 689179"/>
                <a:gd name="connsiteX4" fmla="*/ 219075 w 1925428"/>
                <a:gd name="connsiteY4" fmla="*/ 527254 h 689179"/>
                <a:gd name="connsiteX5" fmla="*/ 0 w 1925428"/>
                <a:gd name="connsiteY5" fmla="*/ 71438 h 689179"/>
                <a:gd name="connsiteX0" fmla="*/ 0 w 1925428"/>
                <a:gd name="connsiteY0" fmla="*/ 71438 h 689179"/>
                <a:gd name="connsiteX1" fmla="*/ 1687303 w 1925428"/>
                <a:gd name="connsiteY1" fmla="*/ 0 h 689179"/>
                <a:gd name="connsiteX2" fmla="*/ 1917223 w 1925428"/>
                <a:gd name="connsiteY2" fmla="*/ 396939 h 689179"/>
                <a:gd name="connsiteX3" fmla="*/ 1925428 w 1925428"/>
                <a:gd name="connsiteY3" fmla="*/ 689179 h 689179"/>
                <a:gd name="connsiteX4" fmla="*/ 219075 w 1925428"/>
                <a:gd name="connsiteY4" fmla="*/ 527254 h 689179"/>
                <a:gd name="connsiteX5" fmla="*/ 0 w 1925428"/>
                <a:gd name="connsiteY5" fmla="*/ 71438 h 689179"/>
                <a:gd name="connsiteX0" fmla="*/ 0 w 1925428"/>
                <a:gd name="connsiteY0" fmla="*/ 71438 h 689179"/>
                <a:gd name="connsiteX1" fmla="*/ 1687303 w 1925428"/>
                <a:gd name="connsiteY1" fmla="*/ 0 h 689179"/>
                <a:gd name="connsiteX2" fmla="*/ 1917223 w 1925428"/>
                <a:gd name="connsiteY2" fmla="*/ 396939 h 689179"/>
                <a:gd name="connsiteX3" fmla="*/ 1925428 w 1925428"/>
                <a:gd name="connsiteY3" fmla="*/ 689179 h 689179"/>
                <a:gd name="connsiteX4" fmla="*/ 219075 w 1925428"/>
                <a:gd name="connsiteY4" fmla="*/ 527254 h 689179"/>
                <a:gd name="connsiteX5" fmla="*/ 0 w 1925428"/>
                <a:gd name="connsiteY5" fmla="*/ 71438 h 689179"/>
                <a:gd name="connsiteX0" fmla="*/ 0 w 1936273"/>
                <a:gd name="connsiteY0" fmla="*/ 71438 h 689179"/>
                <a:gd name="connsiteX1" fmla="*/ 1687303 w 1936273"/>
                <a:gd name="connsiteY1" fmla="*/ 0 h 689179"/>
                <a:gd name="connsiteX2" fmla="*/ 1936273 w 1936273"/>
                <a:gd name="connsiteY2" fmla="*/ 420752 h 689179"/>
                <a:gd name="connsiteX3" fmla="*/ 1925428 w 1936273"/>
                <a:gd name="connsiteY3" fmla="*/ 689179 h 689179"/>
                <a:gd name="connsiteX4" fmla="*/ 219075 w 1936273"/>
                <a:gd name="connsiteY4" fmla="*/ 527254 h 689179"/>
                <a:gd name="connsiteX5" fmla="*/ 0 w 1936273"/>
                <a:gd name="connsiteY5" fmla="*/ 71438 h 689179"/>
                <a:gd name="connsiteX0" fmla="*/ 0 w 1944478"/>
                <a:gd name="connsiteY0" fmla="*/ 71438 h 684416"/>
                <a:gd name="connsiteX1" fmla="*/ 1687303 w 1944478"/>
                <a:gd name="connsiteY1" fmla="*/ 0 h 684416"/>
                <a:gd name="connsiteX2" fmla="*/ 1936273 w 1944478"/>
                <a:gd name="connsiteY2" fmla="*/ 420752 h 684416"/>
                <a:gd name="connsiteX3" fmla="*/ 1944478 w 1944478"/>
                <a:gd name="connsiteY3" fmla="*/ 684416 h 684416"/>
                <a:gd name="connsiteX4" fmla="*/ 219075 w 1944478"/>
                <a:gd name="connsiteY4" fmla="*/ 527254 h 684416"/>
                <a:gd name="connsiteX5" fmla="*/ 0 w 1944478"/>
                <a:gd name="connsiteY5" fmla="*/ 71438 h 684416"/>
                <a:gd name="connsiteX0" fmla="*/ 0 w 1944478"/>
                <a:gd name="connsiteY0" fmla="*/ 71438 h 893967"/>
                <a:gd name="connsiteX1" fmla="*/ 1687303 w 1944478"/>
                <a:gd name="connsiteY1" fmla="*/ 0 h 893967"/>
                <a:gd name="connsiteX2" fmla="*/ 1936273 w 1944478"/>
                <a:gd name="connsiteY2" fmla="*/ 420752 h 893967"/>
                <a:gd name="connsiteX3" fmla="*/ 1944478 w 1944478"/>
                <a:gd name="connsiteY3" fmla="*/ 684416 h 893967"/>
                <a:gd name="connsiteX4" fmla="*/ 333375 w 1944478"/>
                <a:gd name="connsiteY4" fmla="*/ 893967 h 893967"/>
                <a:gd name="connsiteX5" fmla="*/ 0 w 1944478"/>
                <a:gd name="connsiteY5" fmla="*/ 71438 h 893967"/>
                <a:gd name="connsiteX0" fmla="*/ 0 w 1944478"/>
                <a:gd name="connsiteY0" fmla="*/ 71438 h 684416"/>
                <a:gd name="connsiteX1" fmla="*/ 1687303 w 1944478"/>
                <a:gd name="connsiteY1" fmla="*/ 0 h 684416"/>
                <a:gd name="connsiteX2" fmla="*/ 1936273 w 1944478"/>
                <a:gd name="connsiteY2" fmla="*/ 420752 h 684416"/>
                <a:gd name="connsiteX3" fmla="*/ 1944478 w 1944478"/>
                <a:gd name="connsiteY3" fmla="*/ 684416 h 684416"/>
                <a:gd name="connsiteX4" fmla="*/ 76200 w 1944478"/>
                <a:gd name="connsiteY4" fmla="*/ 660605 h 684416"/>
                <a:gd name="connsiteX5" fmla="*/ 0 w 1944478"/>
                <a:gd name="connsiteY5" fmla="*/ 71438 h 684416"/>
                <a:gd name="connsiteX0" fmla="*/ 0 w 1944478"/>
                <a:gd name="connsiteY0" fmla="*/ 71438 h 784430"/>
                <a:gd name="connsiteX1" fmla="*/ 1687303 w 1944478"/>
                <a:gd name="connsiteY1" fmla="*/ 0 h 784430"/>
                <a:gd name="connsiteX2" fmla="*/ 1936273 w 1944478"/>
                <a:gd name="connsiteY2" fmla="*/ 420752 h 784430"/>
                <a:gd name="connsiteX3" fmla="*/ 1944478 w 1944478"/>
                <a:gd name="connsiteY3" fmla="*/ 684416 h 784430"/>
                <a:gd name="connsiteX4" fmla="*/ 104775 w 1944478"/>
                <a:gd name="connsiteY4" fmla="*/ 784430 h 784430"/>
                <a:gd name="connsiteX5" fmla="*/ 0 w 1944478"/>
                <a:gd name="connsiteY5" fmla="*/ 71438 h 784430"/>
                <a:gd name="connsiteX0" fmla="*/ 0 w 3551028"/>
                <a:gd name="connsiteY0" fmla="*/ 173038 h 784430"/>
                <a:gd name="connsiteX1" fmla="*/ 3293853 w 3551028"/>
                <a:gd name="connsiteY1" fmla="*/ 0 h 784430"/>
                <a:gd name="connsiteX2" fmla="*/ 3542823 w 3551028"/>
                <a:gd name="connsiteY2" fmla="*/ 420752 h 784430"/>
                <a:gd name="connsiteX3" fmla="*/ 3551028 w 3551028"/>
                <a:gd name="connsiteY3" fmla="*/ 684416 h 784430"/>
                <a:gd name="connsiteX4" fmla="*/ 1711325 w 3551028"/>
                <a:gd name="connsiteY4" fmla="*/ 784430 h 784430"/>
                <a:gd name="connsiteX5" fmla="*/ 0 w 3551028"/>
                <a:gd name="connsiteY5" fmla="*/ 173038 h 784430"/>
                <a:gd name="connsiteX0" fmla="*/ 0 w 3551028"/>
                <a:gd name="connsiteY0" fmla="*/ 173038 h 886030"/>
                <a:gd name="connsiteX1" fmla="*/ 3293853 w 3551028"/>
                <a:gd name="connsiteY1" fmla="*/ 0 h 886030"/>
                <a:gd name="connsiteX2" fmla="*/ 3542823 w 3551028"/>
                <a:gd name="connsiteY2" fmla="*/ 420752 h 886030"/>
                <a:gd name="connsiteX3" fmla="*/ 3551028 w 3551028"/>
                <a:gd name="connsiteY3" fmla="*/ 684416 h 886030"/>
                <a:gd name="connsiteX4" fmla="*/ 1635125 w 3551028"/>
                <a:gd name="connsiteY4" fmla="*/ 886030 h 886030"/>
                <a:gd name="connsiteX5" fmla="*/ 0 w 3551028"/>
                <a:gd name="connsiteY5" fmla="*/ 173038 h 88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1028" h="886030">
                  <a:moveTo>
                    <a:pt x="0" y="173038"/>
                  </a:moveTo>
                  <a:lnTo>
                    <a:pt x="3293853" y="0"/>
                  </a:lnTo>
                  <a:cubicBezTo>
                    <a:pt x="3357794" y="324400"/>
                    <a:pt x="3245520" y="220176"/>
                    <a:pt x="3542823" y="420752"/>
                  </a:cubicBezTo>
                  <a:lnTo>
                    <a:pt x="3551028" y="684416"/>
                  </a:lnTo>
                  <a:lnTo>
                    <a:pt x="1635125" y="886030"/>
                  </a:lnTo>
                  <a:lnTo>
                    <a:pt x="0" y="173038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96">
              <a:extLst>
                <a:ext uri="{FF2B5EF4-FFF2-40B4-BE49-F238E27FC236}">
                  <a16:creationId xmlns:a16="http://schemas.microsoft.com/office/drawing/2014/main" id="{5DC5AEF8-66E5-6C1D-DAEE-2895638E2792}"/>
                </a:ext>
              </a:extLst>
            </p:cNvPr>
            <p:cNvSpPr/>
            <p:nvPr/>
          </p:nvSpPr>
          <p:spPr>
            <a:xfrm>
              <a:off x="5865454" y="4917938"/>
              <a:ext cx="345582" cy="1187966"/>
            </a:xfrm>
            <a:custGeom>
              <a:avLst/>
              <a:gdLst>
                <a:gd name="connsiteX0" fmla="*/ 0 w 114618"/>
                <a:gd name="connsiteY0" fmla="*/ 0 h 1046523"/>
                <a:gd name="connsiteX1" fmla="*/ 114618 w 114618"/>
                <a:gd name="connsiteY1" fmla="*/ 0 h 1046523"/>
                <a:gd name="connsiteX2" fmla="*/ 114618 w 114618"/>
                <a:gd name="connsiteY2" fmla="*/ 1046523 h 1046523"/>
                <a:gd name="connsiteX3" fmla="*/ 0 w 114618"/>
                <a:gd name="connsiteY3" fmla="*/ 1046523 h 1046523"/>
                <a:gd name="connsiteX4" fmla="*/ 0 w 114618"/>
                <a:gd name="connsiteY4" fmla="*/ 0 h 1046523"/>
                <a:gd name="connsiteX0" fmla="*/ 0 w 203518"/>
                <a:gd name="connsiteY0" fmla="*/ 15030 h 1061553"/>
                <a:gd name="connsiteX1" fmla="*/ 114618 w 203518"/>
                <a:gd name="connsiteY1" fmla="*/ 15030 h 1061553"/>
                <a:gd name="connsiteX2" fmla="*/ 114618 w 203518"/>
                <a:gd name="connsiteY2" fmla="*/ 1061553 h 1061553"/>
                <a:gd name="connsiteX3" fmla="*/ 0 w 203518"/>
                <a:gd name="connsiteY3" fmla="*/ 1061553 h 1061553"/>
                <a:gd name="connsiteX4" fmla="*/ 0 w 203518"/>
                <a:gd name="connsiteY4" fmla="*/ 15030 h 1061553"/>
                <a:gd name="connsiteX0" fmla="*/ 105833 w 309351"/>
                <a:gd name="connsiteY0" fmla="*/ 16896 h 1063419"/>
                <a:gd name="connsiteX1" fmla="*/ 220451 w 309351"/>
                <a:gd name="connsiteY1" fmla="*/ 16896 h 1063419"/>
                <a:gd name="connsiteX2" fmla="*/ 220451 w 309351"/>
                <a:gd name="connsiteY2" fmla="*/ 1063419 h 1063419"/>
                <a:gd name="connsiteX3" fmla="*/ 105833 w 309351"/>
                <a:gd name="connsiteY3" fmla="*/ 1063419 h 1063419"/>
                <a:gd name="connsiteX4" fmla="*/ 105833 w 309351"/>
                <a:gd name="connsiteY4" fmla="*/ 16896 h 106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351" h="1063419">
                  <a:moveTo>
                    <a:pt x="105833" y="16896"/>
                  </a:moveTo>
                  <a:lnTo>
                    <a:pt x="220451" y="16896"/>
                  </a:lnTo>
                  <a:cubicBezTo>
                    <a:pt x="420476" y="-120038"/>
                    <a:pt x="220451" y="714578"/>
                    <a:pt x="220451" y="1063419"/>
                  </a:cubicBezTo>
                  <a:lnTo>
                    <a:pt x="105833" y="1063419"/>
                  </a:lnTo>
                  <a:cubicBezTo>
                    <a:pt x="105833" y="714578"/>
                    <a:pt x="-132292" y="-129563"/>
                    <a:pt x="105833" y="16896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96">
              <a:extLst>
                <a:ext uri="{FF2B5EF4-FFF2-40B4-BE49-F238E27FC236}">
                  <a16:creationId xmlns:a16="http://schemas.microsoft.com/office/drawing/2014/main" id="{63478D20-3662-3B99-EE9F-ED802D9F0272}"/>
                </a:ext>
              </a:extLst>
            </p:cNvPr>
            <p:cNvSpPr/>
            <p:nvPr/>
          </p:nvSpPr>
          <p:spPr>
            <a:xfrm>
              <a:off x="4481047" y="4795242"/>
              <a:ext cx="345582" cy="1187966"/>
            </a:xfrm>
            <a:custGeom>
              <a:avLst/>
              <a:gdLst>
                <a:gd name="connsiteX0" fmla="*/ 0 w 114618"/>
                <a:gd name="connsiteY0" fmla="*/ 0 h 1046523"/>
                <a:gd name="connsiteX1" fmla="*/ 114618 w 114618"/>
                <a:gd name="connsiteY1" fmla="*/ 0 h 1046523"/>
                <a:gd name="connsiteX2" fmla="*/ 114618 w 114618"/>
                <a:gd name="connsiteY2" fmla="*/ 1046523 h 1046523"/>
                <a:gd name="connsiteX3" fmla="*/ 0 w 114618"/>
                <a:gd name="connsiteY3" fmla="*/ 1046523 h 1046523"/>
                <a:gd name="connsiteX4" fmla="*/ 0 w 114618"/>
                <a:gd name="connsiteY4" fmla="*/ 0 h 1046523"/>
                <a:gd name="connsiteX0" fmla="*/ 0 w 203518"/>
                <a:gd name="connsiteY0" fmla="*/ 15030 h 1061553"/>
                <a:gd name="connsiteX1" fmla="*/ 114618 w 203518"/>
                <a:gd name="connsiteY1" fmla="*/ 15030 h 1061553"/>
                <a:gd name="connsiteX2" fmla="*/ 114618 w 203518"/>
                <a:gd name="connsiteY2" fmla="*/ 1061553 h 1061553"/>
                <a:gd name="connsiteX3" fmla="*/ 0 w 203518"/>
                <a:gd name="connsiteY3" fmla="*/ 1061553 h 1061553"/>
                <a:gd name="connsiteX4" fmla="*/ 0 w 203518"/>
                <a:gd name="connsiteY4" fmla="*/ 15030 h 1061553"/>
                <a:gd name="connsiteX0" fmla="*/ 105833 w 309351"/>
                <a:gd name="connsiteY0" fmla="*/ 16896 h 1063419"/>
                <a:gd name="connsiteX1" fmla="*/ 220451 w 309351"/>
                <a:gd name="connsiteY1" fmla="*/ 16896 h 1063419"/>
                <a:gd name="connsiteX2" fmla="*/ 220451 w 309351"/>
                <a:gd name="connsiteY2" fmla="*/ 1063419 h 1063419"/>
                <a:gd name="connsiteX3" fmla="*/ 105833 w 309351"/>
                <a:gd name="connsiteY3" fmla="*/ 1063419 h 1063419"/>
                <a:gd name="connsiteX4" fmla="*/ 105833 w 309351"/>
                <a:gd name="connsiteY4" fmla="*/ 16896 h 106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351" h="1063419">
                  <a:moveTo>
                    <a:pt x="105833" y="16896"/>
                  </a:moveTo>
                  <a:lnTo>
                    <a:pt x="220451" y="16896"/>
                  </a:lnTo>
                  <a:cubicBezTo>
                    <a:pt x="420476" y="-120038"/>
                    <a:pt x="220451" y="714578"/>
                    <a:pt x="220451" y="1063419"/>
                  </a:cubicBezTo>
                  <a:lnTo>
                    <a:pt x="105833" y="1063419"/>
                  </a:lnTo>
                  <a:cubicBezTo>
                    <a:pt x="105833" y="714578"/>
                    <a:pt x="-132292" y="-129563"/>
                    <a:pt x="105833" y="16896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96">
              <a:extLst>
                <a:ext uri="{FF2B5EF4-FFF2-40B4-BE49-F238E27FC236}">
                  <a16:creationId xmlns:a16="http://schemas.microsoft.com/office/drawing/2014/main" id="{ADF7DA13-77B9-45AC-D584-9D4DAAEC96BC}"/>
                </a:ext>
              </a:extLst>
            </p:cNvPr>
            <p:cNvSpPr/>
            <p:nvPr/>
          </p:nvSpPr>
          <p:spPr>
            <a:xfrm>
              <a:off x="7406119" y="4453374"/>
              <a:ext cx="345582" cy="1187966"/>
            </a:xfrm>
            <a:custGeom>
              <a:avLst/>
              <a:gdLst>
                <a:gd name="connsiteX0" fmla="*/ 0 w 114618"/>
                <a:gd name="connsiteY0" fmla="*/ 0 h 1046523"/>
                <a:gd name="connsiteX1" fmla="*/ 114618 w 114618"/>
                <a:gd name="connsiteY1" fmla="*/ 0 h 1046523"/>
                <a:gd name="connsiteX2" fmla="*/ 114618 w 114618"/>
                <a:gd name="connsiteY2" fmla="*/ 1046523 h 1046523"/>
                <a:gd name="connsiteX3" fmla="*/ 0 w 114618"/>
                <a:gd name="connsiteY3" fmla="*/ 1046523 h 1046523"/>
                <a:gd name="connsiteX4" fmla="*/ 0 w 114618"/>
                <a:gd name="connsiteY4" fmla="*/ 0 h 1046523"/>
                <a:gd name="connsiteX0" fmla="*/ 0 w 203518"/>
                <a:gd name="connsiteY0" fmla="*/ 15030 h 1061553"/>
                <a:gd name="connsiteX1" fmla="*/ 114618 w 203518"/>
                <a:gd name="connsiteY1" fmla="*/ 15030 h 1061553"/>
                <a:gd name="connsiteX2" fmla="*/ 114618 w 203518"/>
                <a:gd name="connsiteY2" fmla="*/ 1061553 h 1061553"/>
                <a:gd name="connsiteX3" fmla="*/ 0 w 203518"/>
                <a:gd name="connsiteY3" fmla="*/ 1061553 h 1061553"/>
                <a:gd name="connsiteX4" fmla="*/ 0 w 203518"/>
                <a:gd name="connsiteY4" fmla="*/ 15030 h 1061553"/>
                <a:gd name="connsiteX0" fmla="*/ 105833 w 309351"/>
                <a:gd name="connsiteY0" fmla="*/ 16896 h 1063419"/>
                <a:gd name="connsiteX1" fmla="*/ 220451 w 309351"/>
                <a:gd name="connsiteY1" fmla="*/ 16896 h 1063419"/>
                <a:gd name="connsiteX2" fmla="*/ 220451 w 309351"/>
                <a:gd name="connsiteY2" fmla="*/ 1063419 h 1063419"/>
                <a:gd name="connsiteX3" fmla="*/ 105833 w 309351"/>
                <a:gd name="connsiteY3" fmla="*/ 1063419 h 1063419"/>
                <a:gd name="connsiteX4" fmla="*/ 105833 w 309351"/>
                <a:gd name="connsiteY4" fmla="*/ 16896 h 106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351" h="1063419">
                  <a:moveTo>
                    <a:pt x="105833" y="16896"/>
                  </a:moveTo>
                  <a:lnTo>
                    <a:pt x="220451" y="16896"/>
                  </a:lnTo>
                  <a:cubicBezTo>
                    <a:pt x="420476" y="-120038"/>
                    <a:pt x="220451" y="714578"/>
                    <a:pt x="220451" y="1063419"/>
                  </a:cubicBezTo>
                  <a:lnTo>
                    <a:pt x="105833" y="1063419"/>
                  </a:lnTo>
                  <a:cubicBezTo>
                    <a:pt x="105833" y="714578"/>
                    <a:pt x="-132292" y="-129563"/>
                    <a:pt x="105833" y="16896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86">
              <a:extLst>
                <a:ext uri="{FF2B5EF4-FFF2-40B4-BE49-F238E27FC236}">
                  <a16:creationId xmlns:a16="http://schemas.microsoft.com/office/drawing/2014/main" id="{E0FF5CF6-878E-C087-A1C9-EB3879975E3C}"/>
                </a:ext>
              </a:extLst>
            </p:cNvPr>
            <p:cNvSpPr/>
            <p:nvPr/>
          </p:nvSpPr>
          <p:spPr>
            <a:xfrm>
              <a:off x="5816347" y="3877106"/>
              <a:ext cx="2082520" cy="320161"/>
            </a:xfrm>
            <a:custGeom>
              <a:avLst/>
              <a:gdLst>
                <a:gd name="connsiteX0" fmla="*/ 0 w 945025"/>
                <a:gd name="connsiteY0" fmla="*/ 0 h 67518"/>
                <a:gd name="connsiteX1" fmla="*/ 945025 w 945025"/>
                <a:gd name="connsiteY1" fmla="*/ 0 h 67518"/>
                <a:gd name="connsiteX2" fmla="*/ 945025 w 945025"/>
                <a:gd name="connsiteY2" fmla="*/ 67518 h 67518"/>
                <a:gd name="connsiteX3" fmla="*/ 0 w 945025"/>
                <a:gd name="connsiteY3" fmla="*/ 67518 h 67518"/>
                <a:gd name="connsiteX4" fmla="*/ 0 w 945025"/>
                <a:gd name="connsiteY4" fmla="*/ 0 h 67518"/>
                <a:gd name="connsiteX0" fmla="*/ 0 w 1730837"/>
                <a:gd name="connsiteY0" fmla="*/ 157162 h 224680"/>
                <a:gd name="connsiteX1" fmla="*/ 1730837 w 1730837"/>
                <a:gd name="connsiteY1" fmla="*/ 0 h 224680"/>
                <a:gd name="connsiteX2" fmla="*/ 945025 w 1730837"/>
                <a:gd name="connsiteY2" fmla="*/ 224680 h 224680"/>
                <a:gd name="connsiteX3" fmla="*/ 0 w 1730837"/>
                <a:gd name="connsiteY3" fmla="*/ 224680 h 224680"/>
                <a:gd name="connsiteX4" fmla="*/ 0 w 1730837"/>
                <a:gd name="connsiteY4" fmla="*/ 157162 h 224680"/>
                <a:gd name="connsiteX0" fmla="*/ 0 w 1745125"/>
                <a:gd name="connsiteY0" fmla="*/ 157162 h 224680"/>
                <a:gd name="connsiteX1" fmla="*/ 1730837 w 1745125"/>
                <a:gd name="connsiteY1" fmla="*/ 0 h 224680"/>
                <a:gd name="connsiteX2" fmla="*/ 1745125 w 1745125"/>
                <a:gd name="connsiteY2" fmla="*/ 67518 h 224680"/>
                <a:gd name="connsiteX3" fmla="*/ 0 w 1745125"/>
                <a:gd name="connsiteY3" fmla="*/ 224680 h 224680"/>
                <a:gd name="connsiteX4" fmla="*/ 0 w 1745125"/>
                <a:gd name="connsiteY4" fmla="*/ 157162 h 224680"/>
                <a:gd name="connsiteX0" fmla="*/ 0 w 1911812"/>
                <a:gd name="connsiteY0" fmla="*/ 219075 h 224680"/>
                <a:gd name="connsiteX1" fmla="*/ 1897524 w 1911812"/>
                <a:gd name="connsiteY1" fmla="*/ 0 h 224680"/>
                <a:gd name="connsiteX2" fmla="*/ 1911812 w 1911812"/>
                <a:gd name="connsiteY2" fmla="*/ 67518 h 224680"/>
                <a:gd name="connsiteX3" fmla="*/ 166687 w 1911812"/>
                <a:gd name="connsiteY3" fmla="*/ 224680 h 224680"/>
                <a:gd name="connsiteX4" fmla="*/ 0 w 1911812"/>
                <a:gd name="connsiteY4" fmla="*/ 219075 h 224680"/>
                <a:gd name="connsiteX0" fmla="*/ 0 w 1911812"/>
                <a:gd name="connsiteY0" fmla="*/ 219075 h 315168"/>
                <a:gd name="connsiteX1" fmla="*/ 1897524 w 1911812"/>
                <a:gd name="connsiteY1" fmla="*/ 0 h 315168"/>
                <a:gd name="connsiteX2" fmla="*/ 1911812 w 1911812"/>
                <a:gd name="connsiteY2" fmla="*/ 67518 h 315168"/>
                <a:gd name="connsiteX3" fmla="*/ 80962 w 1911812"/>
                <a:gd name="connsiteY3" fmla="*/ 315168 h 315168"/>
                <a:gd name="connsiteX4" fmla="*/ 0 w 1911812"/>
                <a:gd name="connsiteY4" fmla="*/ 219075 h 315168"/>
                <a:gd name="connsiteX0" fmla="*/ 0 w 1911812"/>
                <a:gd name="connsiteY0" fmla="*/ 219075 h 291356"/>
                <a:gd name="connsiteX1" fmla="*/ 1897524 w 1911812"/>
                <a:gd name="connsiteY1" fmla="*/ 0 h 291356"/>
                <a:gd name="connsiteX2" fmla="*/ 1911812 w 1911812"/>
                <a:gd name="connsiteY2" fmla="*/ 67518 h 291356"/>
                <a:gd name="connsiteX3" fmla="*/ 61912 w 1911812"/>
                <a:gd name="connsiteY3" fmla="*/ 291356 h 291356"/>
                <a:gd name="connsiteX4" fmla="*/ 0 w 1911812"/>
                <a:gd name="connsiteY4" fmla="*/ 219075 h 291356"/>
                <a:gd name="connsiteX0" fmla="*/ 0 w 1907050"/>
                <a:gd name="connsiteY0" fmla="*/ 219075 h 291356"/>
                <a:gd name="connsiteX1" fmla="*/ 1897524 w 1907050"/>
                <a:gd name="connsiteY1" fmla="*/ 0 h 291356"/>
                <a:gd name="connsiteX2" fmla="*/ 1907050 w 1907050"/>
                <a:gd name="connsiteY2" fmla="*/ 115143 h 291356"/>
                <a:gd name="connsiteX3" fmla="*/ 61912 w 1907050"/>
                <a:gd name="connsiteY3" fmla="*/ 291356 h 291356"/>
                <a:gd name="connsiteX4" fmla="*/ 0 w 1907050"/>
                <a:gd name="connsiteY4" fmla="*/ 219075 h 291356"/>
                <a:gd name="connsiteX0" fmla="*/ 0 w 1907050"/>
                <a:gd name="connsiteY0" fmla="*/ 219075 h 324694"/>
                <a:gd name="connsiteX1" fmla="*/ 1897524 w 1907050"/>
                <a:gd name="connsiteY1" fmla="*/ 0 h 324694"/>
                <a:gd name="connsiteX2" fmla="*/ 1907050 w 1907050"/>
                <a:gd name="connsiteY2" fmla="*/ 115143 h 324694"/>
                <a:gd name="connsiteX3" fmla="*/ 76199 w 1907050"/>
                <a:gd name="connsiteY3" fmla="*/ 324694 h 324694"/>
                <a:gd name="connsiteX4" fmla="*/ 0 w 1907050"/>
                <a:gd name="connsiteY4" fmla="*/ 219075 h 324694"/>
                <a:gd name="connsiteX0" fmla="*/ 0 w 1864188"/>
                <a:gd name="connsiteY0" fmla="*/ 238125 h 324694"/>
                <a:gd name="connsiteX1" fmla="*/ 1854662 w 1864188"/>
                <a:gd name="connsiteY1" fmla="*/ 0 h 324694"/>
                <a:gd name="connsiteX2" fmla="*/ 1864188 w 1864188"/>
                <a:gd name="connsiteY2" fmla="*/ 115143 h 324694"/>
                <a:gd name="connsiteX3" fmla="*/ 33337 w 1864188"/>
                <a:gd name="connsiteY3" fmla="*/ 324694 h 324694"/>
                <a:gd name="connsiteX4" fmla="*/ 0 w 1864188"/>
                <a:gd name="connsiteY4" fmla="*/ 238125 h 324694"/>
                <a:gd name="connsiteX0" fmla="*/ 0 w 1864188"/>
                <a:gd name="connsiteY0" fmla="*/ 214313 h 300882"/>
                <a:gd name="connsiteX1" fmla="*/ 1854662 w 1864188"/>
                <a:gd name="connsiteY1" fmla="*/ 0 h 300882"/>
                <a:gd name="connsiteX2" fmla="*/ 1864188 w 1864188"/>
                <a:gd name="connsiteY2" fmla="*/ 91331 h 300882"/>
                <a:gd name="connsiteX3" fmla="*/ 33337 w 1864188"/>
                <a:gd name="connsiteY3" fmla="*/ 300882 h 300882"/>
                <a:gd name="connsiteX4" fmla="*/ 0 w 1864188"/>
                <a:gd name="connsiteY4" fmla="*/ 214313 h 300882"/>
                <a:gd name="connsiteX0" fmla="*/ 0 w 1864188"/>
                <a:gd name="connsiteY0" fmla="*/ 214313 h 300882"/>
                <a:gd name="connsiteX1" fmla="*/ 1854662 w 1864188"/>
                <a:gd name="connsiteY1" fmla="*/ 0 h 300882"/>
                <a:gd name="connsiteX2" fmla="*/ 1864188 w 1864188"/>
                <a:gd name="connsiteY2" fmla="*/ 77043 h 300882"/>
                <a:gd name="connsiteX3" fmla="*/ 33337 w 1864188"/>
                <a:gd name="connsiteY3" fmla="*/ 300882 h 300882"/>
                <a:gd name="connsiteX4" fmla="*/ 0 w 1864188"/>
                <a:gd name="connsiteY4" fmla="*/ 214313 h 300882"/>
                <a:gd name="connsiteX0" fmla="*/ 0 w 1864188"/>
                <a:gd name="connsiteY0" fmla="*/ 214313 h 300882"/>
                <a:gd name="connsiteX1" fmla="*/ 1854662 w 1864188"/>
                <a:gd name="connsiteY1" fmla="*/ 0 h 300882"/>
                <a:gd name="connsiteX2" fmla="*/ 1864188 w 1864188"/>
                <a:gd name="connsiteY2" fmla="*/ 96093 h 300882"/>
                <a:gd name="connsiteX3" fmla="*/ 33337 w 1864188"/>
                <a:gd name="connsiteY3" fmla="*/ 300882 h 300882"/>
                <a:gd name="connsiteX4" fmla="*/ 0 w 1864188"/>
                <a:gd name="connsiteY4" fmla="*/ 214313 h 300882"/>
                <a:gd name="connsiteX0" fmla="*/ 0 w 1864188"/>
                <a:gd name="connsiteY0" fmla="*/ 200026 h 286595"/>
                <a:gd name="connsiteX1" fmla="*/ 1854662 w 1864188"/>
                <a:gd name="connsiteY1" fmla="*/ 0 h 286595"/>
                <a:gd name="connsiteX2" fmla="*/ 1864188 w 1864188"/>
                <a:gd name="connsiteY2" fmla="*/ 81806 h 286595"/>
                <a:gd name="connsiteX3" fmla="*/ 33337 w 1864188"/>
                <a:gd name="connsiteY3" fmla="*/ 286595 h 286595"/>
                <a:gd name="connsiteX4" fmla="*/ 0 w 1864188"/>
                <a:gd name="connsiteY4" fmla="*/ 200026 h 2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4188" h="286595">
                  <a:moveTo>
                    <a:pt x="0" y="200026"/>
                  </a:moveTo>
                  <a:lnTo>
                    <a:pt x="1854662" y="0"/>
                  </a:lnTo>
                  <a:lnTo>
                    <a:pt x="1864188" y="81806"/>
                  </a:lnTo>
                  <a:lnTo>
                    <a:pt x="33337" y="286595"/>
                  </a:lnTo>
                  <a:lnTo>
                    <a:pt x="0" y="200026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88">
              <a:extLst>
                <a:ext uri="{FF2B5EF4-FFF2-40B4-BE49-F238E27FC236}">
                  <a16:creationId xmlns:a16="http://schemas.microsoft.com/office/drawing/2014/main" id="{2A9D26BD-0FE2-3C19-5356-1065894463DE}"/>
                </a:ext>
              </a:extLst>
            </p:cNvPr>
            <p:cNvSpPr/>
            <p:nvPr/>
          </p:nvSpPr>
          <p:spPr>
            <a:xfrm>
              <a:off x="5862608" y="4126201"/>
              <a:ext cx="2126746" cy="409574"/>
            </a:xfrm>
            <a:custGeom>
              <a:avLst/>
              <a:gdLst>
                <a:gd name="connsiteX0" fmla="*/ 0 w 1670414"/>
                <a:gd name="connsiteY0" fmla="*/ 0 h 242809"/>
                <a:gd name="connsiteX1" fmla="*/ 1670414 w 1670414"/>
                <a:gd name="connsiteY1" fmla="*/ 0 h 242809"/>
                <a:gd name="connsiteX2" fmla="*/ 1670414 w 1670414"/>
                <a:gd name="connsiteY2" fmla="*/ 242809 h 242809"/>
                <a:gd name="connsiteX3" fmla="*/ 0 w 1670414"/>
                <a:gd name="connsiteY3" fmla="*/ 242809 h 242809"/>
                <a:gd name="connsiteX4" fmla="*/ 0 w 1670414"/>
                <a:gd name="connsiteY4" fmla="*/ 0 h 242809"/>
                <a:gd name="connsiteX0" fmla="*/ 0 w 1670414"/>
                <a:gd name="connsiteY0" fmla="*/ 0 h 338059"/>
                <a:gd name="connsiteX1" fmla="*/ 1670414 w 1670414"/>
                <a:gd name="connsiteY1" fmla="*/ 0 h 338059"/>
                <a:gd name="connsiteX2" fmla="*/ 1670414 w 1670414"/>
                <a:gd name="connsiteY2" fmla="*/ 242809 h 338059"/>
                <a:gd name="connsiteX3" fmla="*/ 180975 w 1670414"/>
                <a:gd name="connsiteY3" fmla="*/ 338059 h 338059"/>
                <a:gd name="connsiteX4" fmla="*/ 0 w 1670414"/>
                <a:gd name="connsiteY4" fmla="*/ 0 h 338059"/>
                <a:gd name="connsiteX0" fmla="*/ 0 w 1694227"/>
                <a:gd name="connsiteY0" fmla="*/ 238125 h 338059"/>
                <a:gd name="connsiteX1" fmla="*/ 1694227 w 1694227"/>
                <a:gd name="connsiteY1" fmla="*/ 0 h 338059"/>
                <a:gd name="connsiteX2" fmla="*/ 1694227 w 1694227"/>
                <a:gd name="connsiteY2" fmla="*/ 242809 h 338059"/>
                <a:gd name="connsiteX3" fmla="*/ 204788 w 1694227"/>
                <a:gd name="connsiteY3" fmla="*/ 338059 h 338059"/>
                <a:gd name="connsiteX4" fmla="*/ 0 w 1694227"/>
                <a:gd name="connsiteY4" fmla="*/ 238125 h 338059"/>
                <a:gd name="connsiteX0" fmla="*/ 0 w 1694227"/>
                <a:gd name="connsiteY0" fmla="*/ 266700 h 366634"/>
                <a:gd name="connsiteX1" fmla="*/ 1670415 w 1694227"/>
                <a:gd name="connsiteY1" fmla="*/ 0 h 366634"/>
                <a:gd name="connsiteX2" fmla="*/ 1694227 w 1694227"/>
                <a:gd name="connsiteY2" fmla="*/ 271384 h 366634"/>
                <a:gd name="connsiteX3" fmla="*/ 204788 w 1694227"/>
                <a:gd name="connsiteY3" fmla="*/ 366634 h 366634"/>
                <a:gd name="connsiteX4" fmla="*/ 0 w 1694227"/>
                <a:gd name="connsiteY4" fmla="*/ 266700 h 366634"/>
                <a:gd name="connsiteX0" fmla="*/ 0 w 1865677"/>
                <a:gd name="connsiteY0" fmla="*/ 266700 h 366634"/>
                <a:gd name="connsiteX1" fmla="*/ 1670415 w 1865677"/>
                <a:gd name="connsiteY1" fmla="*/ 0 h 366634"/>
                <a:gd name="connsiteX2" fmla="*/ 1865677 w 1865677"/>
                <a:gd name="connsiteY2" fmla="*/ 90409 h 366634"/>
                <a:gd name="connsiteX3" fmla="*/ 204788 w 1865677"/>
                <a:gd name="connsiteY3" fmla="*/ 366634 h 366634"/>
                <a:gd name="connsiteX4" fmla="*/ 0 w 1865677"/>
                <a:gd name="connsiteY4" fmla="*/ 266700 h 366634"/>
                <a:gd name="connsiteX0" fmla="*/ 0 w 1884727"/>
                <a:gd name="connsiteY0" fmla="*/ 266700 h 366634"/>
                <a:gd name="connsiteX1" fmla="*/ 1670415 w 1884727"/>
                <a:gd name="connsiteY1" fmla="*/ 0 h 366634"/>
                <a:gd name="connsiteX2" fmla="*/ 1884727 w 1884727"/>
                <a:gd name="connsiteY2" fmla="*/ 80884 h 366634"/>
                <a:gd name="connsiteX3" fmla="*/ 204788 w 1884727"/>
                <a:gd name="connsiteY3" fmla="*/ 366634 h 366634"/>
                <a:gd name="connsiteX4" fmla="*/ 0 w 1884727"/>
                <a:gd name="connsiteY4" fmla="*/ 266700 h 366634"/>
                <a:gd name="connsiteX0" fmla="*/ 0 w 1903777"/>
                <a:gd name="connsiteY0" fmla="*/ 266700 h 366634"/>
                <a:gd name="connsiteX1" fmla="*/ 1670415 w 1903777"/>
                <a:gd name="connsiteY1" fmla="*/ 0 h 366634"/>
                <a:gd name="connsiteX2" fmla="*/ 1903777 w 1903777"/>
                <a:gd name="connsiteY2" fmla="*/ 80884 h 366634"/>
                <a:gd name="connsiteX3" fmla="*/ 204788 w 1903777"/>
                <a:gd name="connsiteY3" fmla="*/ 366634 h 366634"/>
                <a:gd name="connsiteX4" fmla="*/ 0 w 1903777"/>
                <a:gd name="connsiteY4" fmla="*/ 266700 h 366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3777" h="366634">
                  <a:moveTo>
                    <a:pt x="0" y="266700"/>
                  </a:moveTo>
                  <a:lnTo>
                    <a:pt x="1670415" y="0"/>
                  </a:lnTo>
                  <a:lnTo>
                    <a:pt x="1903777" y="80884"/>
                  </a:lnTo>
                  <a:lnTo>
                    <a:pt x="204788" y="366634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90">
              <a:extLst>
                <a:ext uri="{FF2B5EF4-FFF2-40B4-BE49-F238E27FC236}">
                  <a16:creationId xmlns:a16="http://schemas.microsoft.com/office/drawing/2014/main" id="{03C8ADAB-D837-D170-0143-78552FDC5E9F}"/>
                </a:ext>
              </a:extLst>
            </p:cNvPr>
            <p:cNvSpPr/>
            <p:nvPr/>
          </p:nvSpPr>
          <p:spPr>
            <a:xfrm>
              <a:off x="6045228" y="4291800"/>
              <a:ext cx="2070750" cy="671900"/>
            </a:xfrm>
            <a:custGeom>
              <a:avLst/>
              <a:gdLst>
                <a:gd name="connsiteX0" fmla="*/ 0 w 1801264"/>
                <a:gd name="connsiteY0" fmla="*/ 0 h 272845"/>
                <a:gd name="connsiteX1" fmla="*/ 1801264 w 1801264"/>
                <a:gd name="connsiteY1" fmla="*/ 0 h 272845"/>
                <a:gd name="connsiteX2" fmla="*/ 1801264 w 1801264"/>
                <a:gd name="connsiteY2" fmla="*/ 272845 h 272845"/>
                <a:gd name="connsiteX3" fmla="*/ 0 w 1801264"/>
                <a:gd name="connsiteY3" fmla="*/ 272845 h 272845"/>
                <a:gd name="connsiteX4" fmla="*/ 0 w 1801264"/>
                <a:gd name="connsiteY4" fmla="*/ 0 h 272845"/>
                <a:gd name="connsiteX0" fmla="*/ 0 w 1801264"/>
                <a:gd name="connsiteY0" fmla="*/ 314325 h 587170"/>
                <a:gd name="connsiteX1" fmla="*/ 1796501 w 1801264"/>
                <a:gd name="connsiteY1" fmla="*/ 0 h 587170"/>
                <a:gd name="connsiteX2" fmla="*/ 1801264 w 1801264"/>
                <a:gd name="connsiteY2" fmla="*/ 587170 h 587170"/>
                <a:gd name="connsiteX3" fmla="*/ 0 w 1801264"/>
                <a:gd name="connsiteY3" fmla="*/ 587170 h 587170"/>
                <a:gd name="connsiteX4" fmla="*/ 0 w 1801264"/>
                <a:gd name="connsiteY4" fmla="*/ 314325 h 587170"/>
                <a:gd name="connsiteX0" fmla="*/ 0 w 1844127"/>
                <a:gd name="connsiteY0" fmla="*/ 314325 h 587170"/>
                <a:gd name="connsiteX1" fmla="*/ 1796501 w 1844127"/>
                <a:gd name="connsiteY1" fmla="*/ 0 h 587170"/>
                <a:gd name="connsiteX2" fmla="*/ 1844127 w 1844127"/>
                <a:gd name="connsiteY2" fmla="*/ 244270 h 587170"/>
                <a:gd name="connsiteX3" fmla="*/ 0 w 1844127"/>
                <a:gd name="connsiteY3" fmla="*/ 587170 h 587170"/>
                <a:gd name="connsiteX4" fmla="*/ 0 w 1844127"/>
                <a:gd name="connsiteY4" fmla="*/ 314325 h 587170"/>
                <a:gd name="connsiteX0" fmla="*/ 0 w 1844127"/>
                <a:gd name="connsiteY0" fmla="*/ 314325 h 601458"/>
                <a:gd name="connsiteX1" fmla="*/ 1796501 w 1844127"/>
                <a:gd name="connsiteY1" fmla="*/ 0 h 601458"/>
                <a:gd name="connsiteX2" fmla="*/ 1844127 w 1844127"/>
                <a:gd name="connsiteY2" fmla="*/ 244270 h 601458"/>
                <a:gd name="connsiteX3" fmla="*/ 9525 w 1844127"/>
                <a:gd name="connsiteY3" fmla="*/ 601458 h 601458"/>
                <a:gd name="connsiteX4" fmla="*/ 0 w 1844127"/>
                <a:gd name="connsiteY4" fmla="*/ 314325 h 601458"/>
                <a:gd name="connsiteX0" fmla="*/ 0 w 1853652"/>
                <a:gd name="connsiteY0" fmla="*/ 314325 h 601458"/>
                <a:gd name="connsiteX1" fmla="*/ 1796501 w 1853652"/>
                <a:gd name="connsiteY1" fmla="*/ 0 h 601458"/>
                <a:gd name="connsiteX2" fmla="*/ 1853652 w 1853652"/>
                <a:gd name="connsiteY2" fmla="*/ 263320 h 601458"/>
                <a:gd name="connsiteX3" fmla="*/ 9525 w 1853652"/>
                <a:gd name="connsiteY3" fmla="*/ 601458 h 601458"/>
                <a:gd name="connsiteX4" fmla="*/ 0 w 1853652"/>
                <a:gd name="connsiteY4" fmla="*/ 314325 h 60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3652" h="601458">
                  <a:moveTo>
                    <a:pt x="0" y="314325"/>
                  </a:moveTo>
                  <a:lnTo>
                    <a:pt x="1796501" y="0"/>
                  </a:lnTo>
                  <a:cubicBezTo>
                    <a:pt x="1798089" y="195723"/>
                    <a:pt x="1852064" y="67597"/>
                    <a:pt x="1853652" y="263320"/>
                  </a:cubicBezTo>
                  <a:lnTo>
                    <a:pt x="9525" y="601458"/>
                  </a:lnTo>
                  <a:lnTo>
                    <a:pt x="0" y="314325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91">
              <a:extLst>
                <a:ext uri="{FF2B5EF4-FFF2-40B4-BE49-F238E27FC236}">
                  <a16:creationId xmlns:a16="http://schemas.microsoft.com/office/drawing/2014/main" id="{360ED133-4D85-1C4C-E059-7EB7CD270C88}"/>
                </a:ext>
              </a:extLst>
            </p:cNvPr>
            <p:cNvSpPr/>
            <p:nvPr/>
          </p:nvSpPr>
          <p:spPr>
            <a:xfrm>
              <a:off x="4139073" y="4021770"/>
              <a:ext cx="1906200" cy="961425"/>
            </a:xfrm>
            <a:custGeom>
              <a:avLst/>
              <a:gdLst>
                <a:gd name="connsiteX0" fmla="*/ 0 w 1673015"/>
                <a:gd name="connsiteY0" fmla="*/ 0 h 698704"/>
                <a:gd name="connsiteX1" fmla="*/ 1673015 w 1673015"/>
                <a:gd name="connsiteY1" fmla="*/ 0 h 698704"/>
                <a:gd name="connsiteX2" fmla="*/ 1673015 w 1673015"/>
                <a:gd name="connsiteY2" fmla="*/ 698704 h 698704"/>
                <a:gd name="connsiteX3" fmla="*/ 0 w 1673015"/>
                <a:gd name="connsiteY3" fmla="*/ 698704 h 698704"/>
                <a:gd name="connsiteX4" fmla="*/ 0 w 1673015"/>
                <a:gd name="connsiteY4" fmla="*/ 0 h 698704"/>
                <a:gd name="connsiteX0" fmla="*/ 0 w 1706353"/>
                <a:gd name="connsiteY0" fmla="*/ 0 h 860629"/>
                <a:gd name="connsiteX1" fmla="*/ 1673015 w 1706353"/>
                <a:gd name="connsiteY1" fmla="*/ 0 h 860629"/>
                <a:gd name="connsiteX2" fmla="*/ 1706353 w 1706353"/>
                <a:gd name="connsiteY2" fmla="*/ 860629 h 860629"/>
                <a:gd name="connsiteX3" fmla="*/ 0 w 1706353"/>
                <a:gd name="connsiteY3" fmla="*/ 698704 h 860629"/>
                <a:gd name="connsiteX4" fmla="*/ 0 w 1706353"/>
                <a:gd name="connsiteY4" fmla="*/ 0 h 860629"/>
                <a:gd name="connsiteX0" fmla="*/ 0 w 1706353"/>
                <a:gd name="connsiteY0" fmla="*/ 0 h 860629"/>
                <a:gd name="connsiteX1" fmla="*/ 1644440 w 1706353"/>
                <a:gd name="connsiteY1" fmla="*/ 166688 h 860629"/>
                <a:gd name="connsiteX2" fmla="*/ 1706353 w 1706353"/>
                <a:gd name="connsiteY2" fmla="*/ 860629 h 860629"/>
                <a:gd name="connsiteX3" fmla="*/ 0 w 1706353"/>
                <a:gd name="connsiteY3" fmla="*/ 698704 h 860629"/>
                <a:gd name="connsiteX4" fmla="*/ 0 w 1706353"/>
                <a:gd name="connsiteY4" fmla="*/ 0 h 860629"/>
                <a:gd name="connsiteX0" fmla="*/ 0 w 1706353"/>
                <a:gd name="connsiteY0" fmla="*/ 0 h 860629"/>
                <a:gd name="connsiteX1" fmla="*/ 1472990 w 1706353"/>
                <a:gd name="connsiteY1" fmla="*/ 28575 h 860629"/>
                <a:gd name="connsiteX2" fmla="*/ 1706353 w 1706353"/>
                <a:gd name="connsiteY2" fmla="*/ 860629 h 860629"/>
                <a:gd name="connsiteX3" fmla="*/ 0 w 1706353"/>
                <a:gd name="connsiteY3" fmla="*/ 698704 h 860629"/>
                <a:gd name="connsiteX4" fmla="*/ 0 w 1706353"/>
                <a:gd name="connsiteY4" fmla="*/ 0 h 860629"/>
                <a:gd name="connsiteX0" fmla="*/ 0 w 1706353"/>
                <a:gd name="connsiteY0" fmla="*/ 0 h 860629"/>
                <a:gd name="connsiteX1" fmla="*/ 1472990 w 1706353"/>
                <a:gd name="connsiteY1" fmla="*/ 28575 h 860629"/>
                <a:gd name="connsiteX2" fmla="*/ 1698148 w 1706353"/>
                <a:gd name="connsiteY2" fmla="*/ 568389 h 860629"/>
                <a:gd name="connsiteX3" fmla="*/ 1706353 w 1706353"/>
                <a:gd name="connsiteY3" fmla="*/ 860629 h 860629"/>
                <a:gd name="connsiteX4" fmla="*/ 0 w 1706353"/>
                <a:gd name="connsiteY4" fmla="*/ 698704 h 860629"/>
                <a:gd name="connsiteX5" fmla="*/ 0 w 1706353"/>
                <a:gd name="connsiteY5" fmla="*/ 0 h 860629"/>
                <a:gd name="connsiteX0" fmla="*/ 0 w 1706353"/>
                <a:gd name="connsiteY0" fmla="*/ 0 h 860629"/>
                <a:gd name="connsiteX1" fmla="*/ 1472990 w 1706353"/>
                <a:gd name="connsiteY1" fmla="*/ 28575 h 860629"/>
                <a:gd name="connsiteX2" fmla="*/ 1698148 w 1706353"/>
                <a:gd name="connsiteY2" fmla="*/ 568389 h 860629"/>
                <a:gd name="connsiteX3" fmla="*/ 1706353 w 1706353"/>
                <a:gd name="connsiteY3" fmla="*/ 860629 h 860629"/>
                <a:gd name="connsiteX4" fmla="*/ 0 w 1706353"/>
                <a:gd name="connsiteY4" fmla="*/ 698704 h 860629"/>
                <a:gd name="connsiteX5" fmla="*/ 0 w 1706353"/>
                <a:gd name="connsiteY5" fmla="*/ 0 h 860629"/>
                <a:gd name="connsiteX0" fmla="*/ 0 w 1706353"/>
                <a:gd name="connsiteY0" fmla="*/ 0 h 860629"/>
                <a:gd name="connsiteX1" fmla="*/ 1472990 w 1706353"/>
                <a:gd name="connsiteY1" fmla="*/ 28575 h 860629"/>
                <a:gd name="connsiteX2" fmla="*/ 1698148 w 1706353"/>
                <a:gd name="connsiteY2" fmla="*/ 568389 h 860629"/>
                <a:gd name="connsiteX3" fmla="*/ 1706353 w 1706353"/>
                <a:gd name="connsiteY3" fmla="*/ 860629 h 860629"/>
                <a:gd name="connsiteX4" fmla="*/ 0 w 1706353"/>
                <a:gd name="connsiteY4" fmla="*/ 698704 h 860629"/>
                <a:gd name="connsiteX5" fmla="*/ 0 w 1706353"/>
                <a:gd name="connsiteY5" fmla="*/ 0 h 86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6353" h="860629">
                  <a:moveTo>
                    <a:pt x="0" y="0"/>
                  </a:moveTo>
                  <a:lnTo>
                    <a:pt x="1472990" y="28575"/>
                  </a:lnTo>
                  <a:cubicBezTo>
                    <a:pt x="1622656" y="210101"/>
                    <a:pt x="1400845" y="367813"/>
                    <a:pt x="1698148" y="568389"/>
                  </a:cubicBezTo>
                  <a:lnTo>
                    <a:pt x="1706353" y="860629"/>
                  </a:lnTo>
                  <a:lnTo>
                    <a:pt x="0" y="6987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93">
              <a:extLst>
                <a:ext uri="{FF2B5EF4-FFF2-40B4-BE49-F238E27FC236}">
                  <a16:creationId xmlns:a16="http://schemas.microsoft.com/office/drawing/2014/main" id="{3DCD2D3D-ED49-743A-F83F-874DAC7F3A5C}"/>
                </a:ext>
              </a:extLst>
            </p:cNvPr>
            <p:cNvSpPr/>
            <p:nvPr/>
          </p:nvSpPr>
          <p:spPr>
            <a:xfrm>
              <a:off x="6258470" y="4811782"/>
              <a:ext cx="477650" cy="1015757"/>
            </a:xfrm>
            <a:custGeom>
              <a:avLst/>
              <a:gdLst>
                <a:gd name="connsiteX0" fmla="*/ 0 w 514913"/>
                <a:gd name="connsiteY0" fmla="*/ 0 h 804490"/>
                <a:gd name="connsiteX1" fmla="*/ 514913 w 514913"/>
                <a:gd name="connsiteY1" fmla="*/ 0 h 804490"/>
                <a:gd name="connsiteX2" fmla="*/ 514913 w 514913"/>
                <a:gd name="connsiteY2" fmla="*/ 804490 h 804490"/>
                <a:gd name="connsiteX3" fmla="*/ 0 w 514913"/>
                <a:gd name="connsiteY3" fmla="*/ 804490 h 804490"/>
                <a:gd name="connsiteX4" fmla="*/ 0 w 514913"/>
                <a:gd name="connsiteY4" fmla="*/ 0 h 804490"/>
                <a:gd name="connsiteX0" fmla="*/ 0 w 514913"/>
                <a:gd name="connsiteY0" fmla="*/ 104775 h 909265"/>
                <a:gd name="connsiteX1" fmla="*/ 505388 w 514913"/>
                <a:gd name="connsiteY1" fmla="*/ 0 h 909265"/>
                <a:gd name="connsiteX2" fmla="*/ 514913 w 514913"/>
                <a:gd name="connsiteY2" fmla="*/ 909265 h 909265"/>
                <a:gd name="connsiteX3" fmla="*/ 0 w 514913"/>
                <a:gd name="connsiteY3" fmla="*/ 909265 h 909265"/>
                <a:gd name="connsiteX4" fmla="*/ 0 w 514913"/>
                <a:gd name="connsiteY4" fmla="*/ 104775 h 909265"/>
                <a:gd name="connsiteX0" fmla="*/ 0 w 533963"/>
                <a:gd name="connsiteY0" fmla="*/ 104775 h 909265"/>
                <a:gd name="connsiteX1" fmla="*/ 505388 w 533963"/>
                <a:gd name="connsiteY1" fmla="*/ 0 h 909265"/>
                <a:gd name="connsiteX2" fmla="*/ 533963 w 533963"/>
                <a:gd name="connsiteY2" fmla="*/ 814015 h 909265"/>
                <a:gd name="connsiteX3" fmla="*/ 0 w 533963"/>
                <a:gd name="connsiteY3" fmla="*/ 909265 h 909265"/>
                <a:gd name="connsiteX4" fmla="*/ 0 w 533963"/>
                <a:gd name="connsiteY4" fmla="*/ 104775 h 909265"/>
                <a:gd name="connsiteX0" fmla="*/ 0 w 533963"/>
                <a:gd name="connsiteY0" fmla="*/ 104775 h 909265"/>
                <a:gd name="connsiteX1" fmla="*/ 505388 w 533963"/>
                <a:gd name="connsiteY1" fmla="*/ 0 h 909265"/>
                <a:gd name="connsiteX2" fmla="*/ 533963 w 533963"/>
                <a:gd name="connsiteY2" fmla="*/ 814015 h 909265"/>
                <a:gd name="connsiteX3" fmla="*/ 57150 w 533963"/>
                <a:gd name="connsiteY3" fmla="*/ 909265 h 909265"/>
                <a:gd name="connsiteX4" fmla="*/ 0 w 533963"/>
                <a:gd name="connsiteY4" fmla="*/ 104775 h 909265"/>
                <a:gd name="connsiteX0" fmla="*/ 0 w 533963"/>
                <a:gd name="connsiteY0" fmla="*/ 104775 h 909265"/>
                <a:gd name="connsiteX1" fmla="*/ 505388 w 533963"/>
                <a:gd name="connsiteY1" fmla="*/ 0 h 909265"/>
                <a:gd name="connsiteX2" fmla="*/ 533963 w 533963"/>
                <a:gd name="connsiteY2" fmla="*/ 814015 h 909265"/>
                <a:gd name="connsiteX3" fmla="*/ 19050 w 533963"/>
                <a:gd name="connsiteY3" fmla="*/ 909265 h 909265"/>
                <a:gd name="connsiteX4" fmla="*/ 0 w 533963"/>
                <a:gd name="connsiteY4" fmla="*/ 104775 h 909265"/>
                <a:gd name="connsiteX0" fmla="*/ 0 w 533963"/>
                <a:gd name="connsiteY0" fmla="*/ 104775 h 909265"/>
                <a:gd name="connsiteX1" fmla="*/ 505388 w 533963"/>
                <a:gd name="connsiteY1" fmla="*/ 0 h 909265"/>
                <a:gd name="connsiteX2" fmla="*/ 533963 w 533963"/>
                <a:gd name="connsiteY2" fmla="*/ 785440 h 909265"/>
                <a:gd name="connsiteX3" fmla="*/ 19050 w 533963"/>
                <a:gd name="connsiteY3" fmla="*/ 909265 h 909265"/>
                <a:gd name="connsiteX4" fmla="*/ 0 w 533963"/>
                <a:gd name="connsiteY4" fmla="*/ 104775 h 90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963" h="909265">
                  <a:moveTo>
                    <a:pt x="0" y="104775"/>
                  </a:moveTo>
                  <a:lnTo>
                    <a:pt x="505388" y="0"/>
                  </a:lnTo>
                  <a:lnTo>
                    <a:pt x="533963" y="785440"/>
                  </a:lnTo>
                  <a:lnTo>
                    <a:pt x="19050" y="909265"/>
                  </a:lnTo>
                  <a:lnTo>
                    <a:pt x="0" y="104775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507EAAAA-3A33-2C08-83E6-A0DC05215C97}"/>
                </a:ext>
              </a:extLst>
            </p:cNvPr>
            <p:cNvSpPr/>
            <p:nvPr/>
          </p:nvSpPr>
          <p:spPr>
            <a:xfrm rot="20231142">
              <a:off x="7155167" y="2300679"/>
              <a:ext cx="137915" cy="175288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95">
              <a:extLst>
                <a:ext uri="{FF2B5EF4-FFF2-40B4-BE49-F238E27FC236}">
                  <a16:creationId xmlns:a16="http://schemas.microsoft.com/office/drawing/2014/main" id="{F07D7C2F-1975-651D-59B7-B8D4FC4E7BB4}"/>
                </a:ext>
              </a:extLst>
            </p:cNvPr>
            <p:cNvSpPr/>
            <p:nvPr/>
          </p:nvSpPr>
          <p:spPr>
            <a:xfrm>
              <a:off x="5069457" y="1782875"/>
              <a:ext cx="2699467" cy="2188953"/>
            </a:xfrm>
            <a:custGeom>
              <a:avLst/>
              <a:gdLst>
                <a:gd name="connsiteX0" fmla="*/ 0 w 1200429"/>
                <a:gd name="connsiteY0" fmla="*/ 0 h 1273661"/>
                <a:gd name="connsiteX1" fmla="*/ 1200429 w 1200429"/>
                <a:gd name="connsiteY1" fmla="*/ 0 h 1273661"/>
                <a:gd name="connsiteX2" fmla="*/ 1200429 w 1200429"/>
                <a:gd name="connsiteY2" fmla="*/ 1273661 h 1273661"/>
                <a:gd name="connsiteX3" fmla="*/ 0 w 1200429"/>
                <a:gd name="connsiteY3" fmla="*/ 1273661 h 1273661"/>
                <a:gd name="connsiteX4" fmla="*/ 0 w 1200429"/>
                <a:gd name="connsiteY4" fmla="*/ 0 h 1273661"/>
                <a:gd name="connsiteX0" fmla="*/ 781050 w 1200429"/>
                <a:gd name="connsiteY0" fmla="*/ 0 h 1359386"/>
                <a:gd name="connsiteX1" fmla="*/ 1200429 w 1200429"/>
                <a:gd name="connsiteY1" fmla="*/ 85725 h 1359386"/>
                <a:gd name="connsiteX2" fmla="*/ 1200429 w 1200429"/>
                <a:gd name="connsiteY2" fmla="*/ 1359386 h 1359386"/>
                <a:gd name="connsiteX3" fmla="*/ 0 w 1200429"/>
                <a:gd name="connsiteY3" fmla="*/ 1359386 h 1359386"/>
                <a:gd name="connsiteX4" fmla="*/ 781050 w 1200429"/>
                <a:gd name="connsiteY4" fmla="*/ 0 h 1359386"/>
                <a:gd name="connsiteX0" fmla="*/ 1971675 w 2391054"/>
                <a:gd name="connsiteY0" fmla="*/ 0 h 1921361"/>
                <a:gd name="connsiteX1" fmla="*/ 2391054 w 2391054"/>
                <a:gd name="connsiteY1" fmla="*/ 85725 h 1921361"/>
                <a:gd name="connsiteX2" fmla="*/ 2391054 w 2391054"/>
                <a:gd name="connsiteY2" fmla="*/ 1359386 h 1921361"/>
                <a:gd name="connsiteX3" fmla="*/ 0 w 2391054"/>
                <a:gd name="connsiteY3" fmla="*/ 1921361 h 1921361"/>
                <a:gd name="connsiteX4" fmla="*/ 1971675 w 2391054"/>
                <a:gd name="connsiteY4" fmla="*/ 0 h 1921361"/>
                <a:gd name="connsiteX0" fmla="*/ 1971675 w 2391054"/>
                <a:gd name="connsiteY0" fmla="*/ 0 h 1921361"/>
                <a:gd name="connsiteX1" fmla="*/ 2391054 w 2391054"/>
                <a:gd name="connsiteY1" fmla="*/ 85725 h 1921361"/>
                <a:gd name="connsiteX2" fmla="*/ 543204 w 2391054"/>
                <a:gd name="connsiteY2" fmla="*/ 1854686 h 1921361"/>
                <a:gd name="connsiteX3" fmla="*/ 0 w 2391054"/>
                <a:gd name="connsiteY3" fmla="*/ 1921361 h 1921361"/>
                <a:gd name="connsiteX4" fmla="*/ 1971675 w 2391054"/>
                <a:gd name="connsiteY4" fmla="*/ 0 h 1921361"/>
                <a:gd name="connsiteX0" fmla="*/ 1971675 w 2391054"/>
                <a:gd name="connsiteY0" fmla="*/ 0 h 1921361"/>
                <a:gd name="connsiteX1" fmla="*/ 2391054 w 2391054"/>
                <a:gd name="connsiteY1" fmla="*/ 85725 h 1921361"/>
                <a:gd name="connsiteX2" fmla="*/ 543204 w 2391054"/>
                <a:gd name="connsiteY2" fmla="*/ 1854686 h 1921361"/>
                <a:gd name="connsiteX3" fmla="*/ 0 w 2391054"/>
                <a:gd name="connsiteY3" fmla="*/ 1921361 h 1921361"/>
                <a:gd name="connsiteX4" fmla="*/ 1971675 w 2391054"/>
                <a:gd name="connsiteY4" fmla="*/ 0 h 1921361"/>
                <a:gd name="connsiteX0" fmla="*/ 1997075 w 2416454"/>
                <a:gd name="connsiteY0" fmla="*/ 0 h 1959461"/>
                <a:gd name="connsiteX1" fmla="*/ 2416454 w 2416454"/>
                <a:gd name="connsiteY1" fmla="*/ 85725 h 1959461"/>
                <a:gd name="connsiteX2" fmla="*/ 568604 w 2416454"/>
                <a:gd name="connsiteY2" fmla="*/ 1854686 h 1959461"/>
                <a:gd name="connsiteX3" fmla="*/ 0 w 2416454"/>
                <a:gd name="connsiteY3" fmla="*/ 1959461 h 1959461"/>
                <a:gd name="connsiteX4" fmla="*/ 1997075 w 2416454"/>
                <a:gd name="connsiteY4" fmla="*/ 0 h 1959461"/>
                <a:gd name="connsiteX0" fmla="*/ 1997075 w 2416454"/>
                <a:gd name="connsiteY0" fmla="*/ 0 h 1959461"/>
                <a:gd name="connsiteX1" fmla="*/ 2416454 w 2416454"/>
                <a:gd name="connsiteY1" fmla="*/ 85725 h 1959461"/>
                <a:gd name="connsiteX2" fmla="*/ 467004 w 2416454"/>
                <a:gd name="connsiteY2" fmla="*/ 1937236 h 1959461"/>
                <a:gd name="connsiteX3" fmla="*/ 0 w 2416454"/>
                <a:gd name="connsiteY3" fmla="*/ 1959461 h 1959461"/>
                <a:gd name="connsiteX4" fmla="*/ 1997075 w 2416454"/>
                <a:gd name="connsiteY4" fmla="*/ 0 h 1959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6454" h="1959461">
                  <a:moveTo>
                    <a:pt x="1997075" y="0"/>
                  </a:moveTo>
                  <a:lnTo>
                    <a:pt x="2416454" y="85725"/>
                  </a:lnTo>
                  <a:cubicBezTo>
                    <a:pt x="1800504" y="675379"/>
                    <a:pt x="2721254" y="509382"/>
                    <a:pt x="467004" y="1937236"/>
                  </a:cubicBezTo>
                  <a:lnTo>
                    <a:pt x="0" y="1959461"/>
                  </a:lnTo>
                  <a:lnTo>
                    <a:pt x="1997075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EFC304F5-AE28-97CB-834C-AA8E3ADFDAEC}"/>
                </a:ext>
              </a:extLst>
            </p:cNvPr>
            <p:cNvCxnSpPr/>
            <p:nvPr/>
          </p:nvCxnSpPr>
          <p:spPr>
            <a:xfrm>
              <a:off x="6387246" y="4811777"/>
              <a:ext cx="32715" cy="9614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14650E62-C1B2-36C1-DB3B-5C428CBCEF2F}"/>
                </a:ext>
              </a:extLst>
            </p:cNvPr>
            <p:cNvCxnSpPr/>
            <p:nvPr/>
          </p:nvCxnSpPr>
          <p:spPr>
            <a:xfrm>
              <a:off x="6567277" y="4768166"/>
              <a:ext cx="32715" cy="9614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281EC526-A570-D59F-A4C3-E89F1D70ADA2}"/>
                </a:ext>
              </a:extLst>
            </p:cNvPr>
            <p:cNvCxnSpPr/>
            <p:nvPr/>
          </p:nvCxnSpPr>
          <p:spPr>
            <a:xfrm>
              <a:off x="6481427" y="4779422"/>
              <a:ext cx="32715" cy="9614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FB50FB85-079E-FE79-C4B2-89B8E4D94266}"/>
                </a:ext>
              </a:extLst>
            </p:cNvPr>
            <p:cNvCxnSpPr>
              <a:cxnSpLocks/>
            </p:cNvCxnSpPr>
            <p:nvPr/>
          </p:nvCxnSpPr>
          <p:spPr>
            <a:xfrm>
              <a:off x="6514142" y="5729596"/>
              <a:ext cx="74068" cy="28133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F4CCA545-CE16-17EA-3069-9E0EB584E969}"/>
                </a:ext>
              </a:extLst>
            </p:cNvPr>
            <p:cNvCxnSpPr>
              <a:cxnSpLocks/>
            </p:cNvCxnSpPr>
            <p:nvPr/>
          </p:nvCxnSpPr>
          <p:spPr>
            <a:xfrm>
              <a:off x="6428036" y="5739834"/>
              <a:ext cx="74068" cy="28133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3BFFF590-A254-E314-4427-BA64489AC641}"/>
                </a:ext>
              </a:extLst>
            </p:cNvPr>
            <p:cNvCxnSpPr>
              <a:cxnSpLocks/>
            </p:cNvCxnSpPr>
            <p:nvPr/>
          </p:nvCxnSpPr>
          <p:spPr>
            <a:xfrm>
              <a:off x="6592701" y="5686873"/>
              <a:ext cx="74068" cy="28133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CC6C14CD-4AEA-41BA-5C22-5CA13C2477CA}"/>
                </a:ext>
              </a:extLst>
            </p:cNvPr>
            <p:cNvSpPr/>
            <p:nvPr/>
          </p:nvSpPr>
          <p:spPr>
            <a:xfrm rot="7578408">
              <a:off x="6345934" y="4012212"/>
              <a:ext cx="401034" cy="57014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06D3329B-258E-E03A-CCBA-9A0D0F5EEC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4289" y="4968082"/>
              <a:ext cx="660842" cy="84028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928E562F-0334-2E80-03F8-980836CE99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7996" y="4840631"/>
              <a:ext cx="946932" cy="103218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9" name="Group 298">
              <a:extLst>
                <a:ext uri="{FF2B5EF4-FFF2-40B4-BE49-F238E27FC236}">
                  <a16:creationId xmlns:a16="http://schemas.microsoft.com/office/drawing/2014/main" id="{73954325-0CFB-5C99-E4B4-C7846BC70BCD}"/>
                </a:ext>
              </a:extLst>
            </p:cNvPr>
            <p:cNvGrpSpPr/>
            <p:nvPr/>
          </p:nvGrpSpPr>
          <p:grpSpPr>
            <a:xfrm>
              <a:off x="6727451" y="4790587"/>
              <a:ext cx="1568874" cy="2001956"/>
              <a:chOff x="6752591" y="4869283"/>
              <a:chExt cx="1568874" cy="2001956"/>
            </a:xfrm>
          </p:grpSpPr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FBEC90AB-B27A-BA0D-C862-F18CF79D4614}"/>
                  </a:ext>
                </a:extLst>
              </p:cNvPr>
              <p:cNvSpPr/>
              <p:nvPr/>
            </p:nvSpPr>
            <p:spPr>
              <a:xfrm>
                <a:off x="7424640" y="5317847"/>
                <a:ext cx="112960" cy="155339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82A860FB-15B9-BBDB-A27F-16909A409677}"/>
                  </a:ext>
                </a:extLst>
              </p:cNvPr>
              <p:cNvSpPr/>
              <p:nvPr/>
            </p:nvSpPr>
            <p:spPr>
              <a:xfrm>
                <a:off x="7354109" y="4892726"/>
                <a:ext cx="112960" cy="143168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5DB3FF1E-8286-1A12-F38F-2FF3E89A5D5B}"/>
                  </a:ext>
                </a:extLst>
              </p:cNvPr>
              <p:cNvSpPr/>
              <p:nvPr/>
            </p:nvSpPr>
            <p:spPr>
              <a:xfrm>
                <a:off x="8208505" y="5124622"/>
                <a:ext cx="112960" cy="155339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75BDA9E7-C995-6415-B694-A76CFEC24900}"/>
                  </a:ext>
                </a:extLst>
              </p:cNvPr>
              <p:cNvSpPr/>
              <p:nvPr/>
            </p:nvSpPr>
            <p:spPr>
              <a:xfrm>
                <a:off x="6760919" y="5027288"/>
                <a:ext cx="112960" cy="1553394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8" name="Rectangle 21">
                <a:extLst>
                  <a:ext uri="{FF2B5EF4-FFF2-40B4-BE49-F238E27FC236}">
                    <a16:creationId xmlns:a16="http://schemas.microsoft.com/office/drawing/2014/main" id="{5116AA56-6F12-BCB8-7105-0C1545CC3CDA}"/>
                  </a:ext>
                </a:extLst>
              </p:cNvPr>
              <p:cNvSpPr/>
              <p:nvPr/>
            </p:nvSpPr>
            <p:spPr>
              <a:xfrm flipH="1">
                <a:off x="6752591" y="4869283"/>
                <a:ext cx="1563268" cy="496555"/>
              </a:xfrm>
              <a:custGeom>
                <a:avLst/>
                <a:gdLst>
                  <a:gd name="connsiteX0" fmla="*/ 0 w 622993"/>
                  <a:gd name="connsiteY0" fmla="*/ 0 h 296541"/>
                  <a:gd name="connsiteX1" fmla="*/ 622993 w 622993"/>
                  <a:gd name="connsiteY1" fmla="*/ 0 h 296541"/>
                  <a:gd name="connsiteX2" fmla="*/ 622993 w 622993"/>
                  <a:gd name="connsiteY2" fmla="*/ 296541 h 296541"/>
                  <a:gd name="connsiteX3" fmla="*/ 0 w 622993"/>
                  <a:gd name="connsiteY3" fmla="*/ 296541 h 296541"/>
                  <a:gd name="connsiteX4" fmla="*/ 0 w 622993"/>
                  <a:gd name="connsiteY4" fmla="*/ 0 h 296541"/>
                  <a:gd name="connsiteX0" fmla="*/ 485775 w 1108768"/>
                  <a:gd name="connsiteY0" fmla="*/ 0 h 296541"/>
                  <a:gd name="connsiteX1" fmla="*/ 1108768 w 1108768"/>
                  <a:gd name="connsiteY1" fmla="*/ 0 h 296541"/>
                  <a:gd name="connsiteX2" fmla="*/ 1108768 w 1108768"/>
                  <a:gd name="connsiteY2" fmla="*/ 296541 h 296541"/>
                  <a:gd name="connsiteX3" fmla="*/ 0 w 1108768"/>
                  <a:gd name="connsiteY3" fmla="*/ 131441 h 296541"/>
                  <a:gd name="connsiteX4" fmla="*/ 485775 w 1108768"/>
                  <a:gd name="connsiteY4" fmla="*/ 0 h 296541"/>
                  <a:gd name="connsiteX0" fmla="*/ 485775 w 1108768"/>
                  <a:gd name="connsiteY0" fmla="*/ 0 h 318766"/>
                  <a:gd name="connsiteX1" fmla="*/ 1108768 w 1108768"/>
                  <a:gd name="connsiteY1" fmla="*/ 0 h 318766"/>
                  <a:gd name="connsiteX2" fmla="*/ 537268 w 1108768"/>
                  <a:gd name="connsiteY2" fmla="*/ 318766 h 318766"/>
                  <a:gd name="connsiteX3" fmla="*/ 0 w 1108768"/>
                  <a:gd name="connsiteY3" fmla="*/ 131441 h 318766"/>
                  <a:gd name="connsiteX4" fmla="*/ 485775 w 1108768"/>
                  <a:gd name="connsiteY4" fmla="*/ 0 h 318766"/>
                  <a:gd name="connsiteX0" fmla="*/ 485775 w 1156393"/>
                  <a:gd name="connsiteY0" fmla="*/ 0 h 318766"/>
                  <a:gd name="connsiteX1" fmla="*/ 1156393 w 1156393"/>
                  <a:gd name="connsiteY1" fmla="*/ 212725 h 318766"/>
                  <a:gd name="connsiteX2" fmla="*/ 537268 w 1156393"/>
                  <a:gd name="connsiteY2" fmla="*/ 318766 h 318766"/>
                  <a:gd name="connsiteX3" fmla="*/ 0 w 1156393"/>
                  <a:gd name="connsiteY3" fmla="*/ 131441 h 318766"/>
                  <a:gd name="connsiteX4" fmla="*/ 485775 w 1156393"/>
                  <a:gd name="connsiteY4" fmla="*/ 0 h 318766"/>
                  <a:gd name="connsiteX0" fmla="*/ 622300 w 1156393"/>
                  <a:gd name="connsiteY0" fmla="*/ 0 h 290191"/>
                  <a:gd name="connsiteX1" fmla="*/ 1156393 w 1156393"/>
                  <a:gd name="connsiteY1" fmla="*/ 184150 h 290191"/>
                  <a:gd name="connsiteX2" fmla="*/ 537268 w 1156393"/>
                  <a:gd name="connsiteY2" fmla="*/ 290191 h 290191"/>
                  <a:gd name="connsiteX3" fmla="*/ 0 w 1156393"/>
                  <a:gd name="connsiteY3" fmla="*/ 102866 h 290191"/>
                  <a:gd name="connsiteX4" fmla="*/ 622300 w 1156393"/>
                  <a:gd name="connsiteY4" fmla="*/ 0 h 290191"/>
                  <a:gd name="connsiteX0" fmla="*/ 501650 w 1156393"/>
                  <a:gd name="connsiteY0" fmla="*/ 0 h 290191"/>
                  <a:gd name="connsiteX1" fmla="*/ 1156393 w 1156393"/>
                  <a:gd name="connsiteY1" fmla="*/ 184150 h 290191"/>
                  <a:gd name="connsiteX2" fmla="*/ 537268 w 1156393"/>
                  <a:gd name="connsiteY2" fmla="*/ 290191 h 290191"/>
                  <a:gd name="connsiteX3" fmla="*/ 0 w 1156393"/>
                  <a:gd name="connsiteY3" fmla="*/ 102866 h 290191"/>
                  <a:gd name="connsiteX4" fmla="*/ 501650 w 1156393"/>
                  <a:gd name="connsiteY4" fmla="*/ 0 h 290191"/>
                  <a:gd name="connsiteX0" fmla="*/ 606425 w 1156393"/>
                  <a:gd name="connsiteY0" fmla="*/ 0 h 312416"/>
                  <a:gd name="connsiteX1" fmla="*/ 1156393 w 1156393"/>
                  <a:gd name="connsiteY1" fmla="*/ 206375 h 312416"/>
                  <a:gd name="connsiteX2" fmla="*/ 537268 w 1156393"/>
                  <a:gd name="connsiteY2" fmla="*/ 312416 h 312416"/>
                  <a:gd name="connsiteX3" fmla="*/ 0 w 1156393"/>
                  <a:gd name="connsiteY3" fmla="*/ 125091 h 312416"/>
                  <a:gd name="connsiteX4" fmla="*/ 606425 w 1156393"/>
                  <a:gd name="connsiteY4" fmla="*/ 0 h 312416"/>
                  <a:gd name="connsiteX0" fmla="*/ 587375 w 1156393"/>
                  <a:gd name="connsiteY0" fmla="*/ 0 h 321941"/>
                  <a:gd name="connsiteX1" fmla="*/ 1156393 w 1156393"/>
                  <a:gd name="connsiteY1" fmla="*/ 215900 h 321941"/>
                  <a:gd name="connsiteX2" fmla="*/ 537268 w 1156393"/>
                  <a:gd name="connsiteY2" fmla="*/ 321941 h 321941"/>
                  <a:gd name="connsiteX3" fmla="*/ 0 w 1156393"/>
                  <a:gd name="connsiteY3" fmla="*/ 134616 h 321941"/>
                  <a:gd name="connsiteX4" fmla="*/ 587375 w 1156393"/>
                  <a:gd name="connsiteY4" fmla="*/ 0 h 321941"/>
                  <a:gd name="connsiteX0" fmla="*/ 587375 w 1156393"/>
                  <a:gd name="connsiteY0" fmla="*/ 0 h 337816"/>
                  <a:gd name="connsiteX1" fmla="*/ 1156393 w 1156393"/>
                  <a:gd name="connsiteY1" fmla="*/ 215900 h 337816"/>
                  <a:gd name="connsiteX2" fmla="*/ 546793 w 1156393"/>
                  <a:gd name="connsiteY2" fmla="*/ 337816 h 337816"/>
                  <a:gd name="connsiteX3" fmla="*/ 0 w 1156393"/>
                  <a:gd name="connsiteY3" fmla="*/ 134616 h 337816"/>
                  <a:gd name="connsiteX4" fmla="*/ 587375 w 1156393"/>
                  <a:gd name="connsiteY4" fmla="*/ 0 h 337816"/>
                  <a:gd name="connsiteX0" fmla="*/ 587375 w 1042093"/>
                  <a:gd name="connsiteY0" fmla="*/ 0 h 337816"/>
                  <a:gd name="connsiteX1" fmla="*/ 1042093 w 1042093"/>
                  <a:gd name="connsiteY1" fmla="*/ 139700 h 337816"/>
                  <a:gd name="connsiteX2" fmla="*/ 546793 w 1042093"/>
                  <a:gd name="connsiteY2" fmla="*/ 337816 h 337816"/>
                  <a:gd name="connsiteX3" fmla="*/ 0 w 1042093"/>
                  <a:gd name="connsiteY3" fmla="*/ 134616 h 337816"/>
                  <a:gd name="connsiteX4" fmla="*/ 587375 w 1042093"/>
                  <a:gd name="connsiteY4" fmla="*/ 0 h 337816"/>
                  <a:gd name="connsiteX0" fmla="*/ 587375 w 1042093"/>
                  <a:gd name="connsiteY0" fmla="*/ 0 h 337816"/>
                  <a:gd name="connsiteX1" fmla="*/ 1042093 w 1042093"/>
                  <a:gd name="connsiteY1" fmla="*/ 139700 h 337816"/>
                  <a:gd name="connsiteX2" fmla="*/ 546793 w 1042093"/>
                  <a:gd name="connsiteY2" fmla="*/ 337816 h 337816"/>
                  <a:gd name="connsiteX3" fmla="*/ 0 w 1042093"/>
                  <a:gd name="connsiteY3" fmla="*/ 134616 h 337816"/>
                  <a:gd name="connsiteX4" fmla="*/ 587375 w 1042093"/>
                  <a:gd name="connsiteY4" fmla="*/ 0 h 337816"/>
                  <a:gd name="connsiteX0" fmla="*/ 608806 w 1063524"/>
                  <a:gd name="connsiteY0" fmla="*/ 0 h 337816"/>
                  <a:gd name="connsiteX1" fmla="*/ 1063524 w 1063524"/>
                  <a:gd name="connsiteY1" fmla="*/ 139700 h 337816"/>
                  <a:gd name="connsiteX2" fmla="*/ 568224 w 1063524"/>
                  <a:gd name="connsiteY2" fmla="*/ 337816 h 337816"/>
                  <a:gd name="connsiteX3" fmla="*/ 0 w 1063524"/>
                  <a:gd name="connsiteY3" fmla="*/ 191766 h 337816"/>
                  <a:gd name="connsiteX4" fmla="*/ 608806 w 1063524"/>
                  <a:gd name="connsiteY4" fmla="*/ 0 h 337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3524" h="337816">
                    <a:moveTo>
                      <a:pt x="608806" y="0"/>
                    </a:moveTo>
                    <a:cubicBezTo>
                      <a:pt x="760379" y="46567"/>
                      <a:pt x="988151" y="83608"/>
                      <a:pt x="1063524" y="139700"/>
                    </a:cubicBezTo>
                    <a:lnTo>
                      <a:pt x="568224" y="337816"/>
                    </a:lnTo>
                    <a:lnTo>
                      <a:pt x="0" y="191766"/>
                    </a:lnTo>
                    <a:lnTo>
                      <a:pt x="608806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8C90F897-E3FE-5780-DB3D-1DB61D58F1BD}"/>
                </a:ext>
              </a:extLst>
            </p:cNvPr>
            <p:cNvSpPr/>
            <p:nvPr/>
          </p:nvSpPr>
          <p:spPr>
            <a:xfrm flipH="1">
              <a:off x="6780361" y="3528339"/>
              <a:ext cx="1565405" cy="15104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1" name="Rectangle 88">
              <a:extLst>
                <a:ext uri="{FF2B5EF4-FFF2-40B4-BE49-F238E27FC236}">
                  <a16:creationId xmlns:a16="http://schemas.microsoft.com/office/drawing/2014/main" id="{9260DDD5-7CBE-E423-D634-F7856945AE15}"/>
                </a:ext>
              </a:extLst>
            </p:cNvPr>
            <p:cNvSpPr/>
            <p:nvPr/>
          </p:nvSpPr>
          <p:spPr>
            <a:xfrm>
              <a:off x="6109641" y="4262342"/>
              <a:ext cx="1670415" cy="357108"/>
            </a:xfrm>
            <a:custGeom>
              <a:avLst/>
              <a:gdLst>
                <a:gd name="connsiteX0" fmla="*/ 0 w 1670414"/>
                <a:gd name="connsiteY0" fmla="*/ 0 h 242809"/>
                <a:gd name="connsiteX1" fmla="*/ 1670414 w 1670414"/>
                <a:gd name="connsiteY1" fmla="*/ 0 h 242809"/>
                <a:gd name="connsiteX2" fmla="*/ 1670414 w 1670414"/>
                <a:gd name="connsiteY2" fmla="*/ 242809 h 242809"/>
                <a:gd name="connsiteX3" fmla="*/ 0 w 1670414"/>
                <a:gd name="connsiteY3" fmla="*/ 242809 h 242809"/>
                <a:gd name="connsiteX4" fmla="*/ 0 w 1670414"/>
                <a:gd name="connsiteY4" fmla="*/ 0 h 242809"/>
                <a:gd name="connsiteX0" fmla="*/ 0 w 1670414"/>
                <a:gd name="connsiteY0" fmla="*/ 0 h 338059"/>
                <a:gd name="connsiteX1" fmla="*/ 1670414 w 1670414"/>
                <a:gd name="connsiteY1" fmla="*/ 0 h 338059"/>
                <a:gd name="connsiteX2" fmla="*/ 1670414 w 1670414"/>
                <a:gd name="connsiteY2" fmla="*/ 242809 h 338059"/>
                <a:gd name="connsiteX3" fmla="*/ 180975 w 1670414"/>
                <a:gd name="connsiteY3" fmla="*/ 338059 h 338059"/>
                <a:gd name="connsiteX4" fmla="*/ 0 w 1670414"/>
                <a:gd name="connsiteY4" fmla="*/ 0 h 338059"/>
                <a:gd name="connsiteX0" fmla="*/ 0 w 1694227"/>
                <a:gd name="connsiteY0" fmla="*/ 238125 h 338059"/>
                <a:gd name="connsiteX1" fmla="*/ 1694227 w 1694227"/>
                <a:gd name="connsiteY1" fmla="*/ 0 h 338059"/>
                <a:gd name="connsiteX2" fmla="*/ 1694227 w 1694227"/>
                <a:gd name="connsiteY2" fmla="*/ 242809 h 338059"/>
                <a:gd name="connsiteX3" fmla="*/ 204788 w 1694227"/>
                <a:gd name="connsiteY3" fmla="*/ 338059 h 338059"/>
                <a:gd name="connsiteX4" fmla="*/ 0 w 1694227"/>
                <a:gd name="connsiteY4" fmla="*/ 238125 h 338059"/>
                <a:gd name="connsiteX0" fmla="*/ 0 w 1694227"/>
                <a:gd name="connsiteY0" fmla="*/ 266700 h 366634"/>
                <a:gd name="connsiteX1" fmla="*/ 1670415 w 1694227"/>
                <a:gd name="connsiteY1" fmla="*/ 0 h 366634"/>
                <a:gd name="connsiteX2" fmla="*/ 1694227 w 1694227"/>
                <a:gd name="connsiteY2" fmla="*/ 271384 h 366634"/>
                <a:gd name="connsiteX3" fmla="*/ 204788 w 1694227"/>
                <a:gd name="connsiteY3" fmla="*/ 366634 h 366634"/>
                <a:gd name="connsiteX4" fmla="*/ 0 w 1694227"/>
                <a:gd name="connsiteY4" fmla="*/ 266700 h 366634"/>
                <a:gd name="connsiteX0" fmla="*/ 0 w 1865677"/>
                <a:gd name="connsiteY0" fmla="*/ 266700 h 366634"/>
                <a:gd name="connsiteX1" fmla="*/ 1670415 w 1865677"/>
                <a:gd name="connsiteY1" fmla="*/ 0 h 366634"/>
                <a:gd name="connsiteX2" fmla="*/ 1865677 w 1865677"/>
                <a:gd name="connsiteY2" fmla="*/ 90409 h 366634"/>
                <a:gd name="connsiteX3" fmla="*/ 204788 w 1865677"/>
                <a:gd name="connsiteY3" fmla="*/ 366634 h 366634"/>
                <a:gd name="connsiteX4" fmla="*/ 0 w 1865677"/>
                <a:gd name="connsiteY4" fmla="*/ 266700 h 366634"/>
                <a:gd name="connsiteX0" fmla="*/ 0 w 1884727"/>
                <a:gd name="connsiteY0" fmla="*/ 266700 h 366634"/>
                <a:gd name="connsiteX1" fmla="*/ 1670415 w 1884727"/>
                <a:gd name="connsiteY1" fmla="*/ 0 h 366634"/>
                <a:gd name="connsiteX2" fmla="*/ 1884727 w 1884727"/>
                <a:gd name="connsiteY2" fmla="*/ 80884 h 366634"/>
                <a:gd name="connsiteX3" fmla="*/ 204788 w 1884727"/>
                <a:gd name="connsiteY3" fmla="*/ 366634 h 366634"/>
                <a:gd name="connsiteX4" fmla="*/ 0 w 1884727"/>
                <a:gd name="connsiteY4" fmla="*/ 266700 h 366634"/>
                <a:gd name="connsiteX0" fmla="*/ 0 w 1903777"/>
                <a:gd name="connsiteY0" fmla="*/ 266700 h 366634"/>
                <a:gd name="connsiteX1" fmla="*/ 1670415 w 1903777"/>
                <a:gd name="connsiteY1" fmla="*/ 0 h 366634"/>
                <a:gd name="connsiteX2" fmla="*/ 1903777 w 1903777"/>
                <a:gd name="connsiteY2" fmla="*/ 80884 h 366634"/>
                <a:gd name="connsiteX3" fmla="*/ 204788 w 1903777"/>
                <a:gd name="connsiteY3" fmla="*/ 366634 h 366634"/>
                <a:gd name="connsiteX4" fmla="*/ 0 w 1903777"/>
                <a:gd name="connsiteY4" fmla="*/ 266700 h 366634"/>
                <a:gd name="connsiteX0" fmla="*/ 0 w 1903777"/>
                <a:gd name="connsiteY0" fmla="*/ 266700 h 361871"/>
                <a:gd name="connsiteX1" fmla="*/ 1670415 w 1903777"/>
                <a:gd name="connsiteY1" fmla="*/ 0 h 361871"/>
                <a:gd name="connsiteX2" fmla="*/ 1903777 w 1903777"/>
                <a:gd name="connsiteY2" fmla="*/ 80884 h 361871"/>
                <a:gd name="connsiteX3" fmla="*/ 42863 w 1903777"/>
                <a:gd name="connsiteY3" fmla="*/ 361871 h 361871"/>
                <a:gd name="connsiteX4" fmla="*/ 0 w 1903777"/>
                <a:gd name="connsiteY4" fmla="*/ 266700 h 361871"/>
                <a:gd name="connsiteX0" fmla="*/ 0 w 1694227"/>
                <a:gd name="connsiteY0" fmla="*/ 266700 h 361871"/>
                <a:gd name="connsiteX1" fmla="*/ 1670415 w 1694227"/>
                <a:gd name="connsiteY1" fmla="*/ 0 h 361871"/>
                <a:gd name="connsiteX2" fmla="*/ 1694227 w 1694227"/>
                <a:gd name="connsiteY2" fmla="*/ 66597 h 361871"/>
                <a:gd name="connsiteX3" fmla="*/ 42863 w 1694227"/>
                <a:gd name="connsiteY3" fmla="*/ 361871 h 361871"/>
                <a:gd name="connsiteX4" fmla="*/ 0 w 1694227"/>
                <a:gd name="connsiteY4" fmla="*/ 266700 h 361871"/>
                <a:gd name="connsiteX0" fmla="*/ 0 w 1675177"/>
                <a:gd name="connsiteY0" fmla="*/ 266700 h 361871"/>
                <a:gd name="connsiteX1" fmla="*/ 1670415 w 1675177"/>
                <a:gd name="connsiteY1" fmla="*/ 0 h 361871"/>
                <a:gd name="connsiteX2" fmla="*/ 1675177 w 1675177"/>
                <a:gd name="connsiteY2" fmla="*/ 71359 h 361871"/>
                <a:gd name="connsiteX3" fmla="*/ 42863 w 1675177"/>
                <a:gd name="connsiteY3" fmla="*/ 361871 h 361871"/>
                <a:gd name="connsiteX4" fmla="*/ 0 w 1675177"/>
                <a:gd name="connsiteY4" fmla="*/ 266700 h 361871"/>
                <a:gd name="connsiteX0" fmla="*/ 0 w 1675177"/>
                <a:gd name="connsiteY0" fmla="*/ 266700 h 352346"/>
                <a:gd name="connsiteX1" fmla="*/ 1670415 w 1675177"/>
                <a:gd name="connsiteY1" fmla="*/ 0 h 352346"/>
                <a:gd name="connsiteX2" fmla="*/ 1675177 w 1675177"/>
                <a:gd name="connsiteY2" fmla="*/ 71359 h 352346"/>
                <a:gd name="connsiteX3" fmla="*/ 28575 w 1675177"/>
                <a:gd name="connsiteY3" fmla="*/ 352346 h 352346"/>
                <a:gd name="connsiteX4" fmla="*/ 0 w 1675177"/>
                <a:gd name="connsiteY4" fmla="*/ 266700 h 352346"/>
                <a:gd name="connsiteX0" fmla="*/ 0 w 1675177"/>
                <a:gd name="connsiteY0" fmla="*/ 266700 h 338058"/>
                <a:gd name="connsiteX1" fmla="*/ 1670415 w 1675177"/>
                <a:gd name="connsiteY1" fmla="*/ 0 h 338058"/>
                <a:gd name="connsiteX2" fmla="*/ 1675177 w 1675177"/>
                <a:gd name="connsiteY2" fmla="*/ 71359 h 338058"/>
                <a:gd name="connsiteX3" fmla="*/ 9525 w 1675177"/>
                <a:gd name="connsiteY3" fmla="*/ 338058 h 338058"/>
                <a:gd name="connsiteX4" fmla="*/ 0 w 1675177"/>
                <a:gd name="connsiteY4" fmla="*/ 266700 h 338058"/>
                <a:gd name="connsiteX0" fmla="*/ 0 w 1675177"/>
                <a:gd name="connsiteY0" fmla="*/ 266700 h 357108"/>
                <a:gd name="connsiteX1" fmla="*/ 1670415 w 1675177"/>
                <a:gd name="connsiteY1" fmla="*/ 0 h 357108"/>
                <a:gd name="connsiteX2" fmla="*/ 1675177 w 1675177"/>
                <a:gd name="connsiteY2" fmla="*/ 71359 h 357108"/>
                <a:gd name="connsiteX3" fmla="*/ 28575 w 1675177"/>
                <a:gd name="connsiteY3" fmla="*/ 357108 h 357108"/>
                <a:gd name="connsiteX4" fmla="*/ 0 w 1675177"/>
                <a:gd name="connsiteY4" fmla="*/ 266700 h 357108"/>
                <a:gd name="connsiteX0" fmla="*/ 0 w 1670415"/>
                <a:gd name="connsiteY0" fmla="*/ 285750 h 357108"/>
                <a:gd name="connsiteX1" fmla="*/ 1665653 w 1670415"/>
                <a:gd name="connsiteY1" fmla="*/ 0 h 357108"/>
                <a:gd name="connsiteX2" fmla="*/ 1670415 w 1670415"/>
                <a:gd name="connsiteY2" fmla="*/ 71359 h 357108"/>
                <a:gd name="connsiteX3" fmla="*/ 23813 w 1670415"/>
                <a:gd name="connsiteY3" fmla="*/ 357108 h 357108"/>
                <a:gd name="connsiteX4" fmla="*/ 0 w 1670415"/>
                <a:gd name="connsiteY4" fmla="*/ 285750 h 35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0415" h="357108">
                  <a:moveTo>
                    <a:pt x="0" y="285750"/>
                  </a:moveTo>
                  <a:lnTo>
                    <a:pt x="1665653" y="0"/>
                  </a:lnTo>
                  <a:lnTo>
                    <a:pt x="1670415" y="71359"/>
                  </a:lnTo>
                  <a:lnTo>
                    <a:pt x="23813" y="357108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4AC9ED6A-0500-22CF-CCEE-2E2C89F4F003}"/>
                </a:ext>
              </a:extLst>
            </p:cNvPr>
            <p:cNvSpPr/>
            <p:nvPr/>
          </p:nvSpPr>
          <p:spPr>
            <a:xfrm flipH="1">
              <a:off x="6763644" y="3463890"/>
              <a:ext cx="1565405" cy="15104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1FE2EE41-9DF7-3663-36F4-DEDA63F66A51}"/>
                </a:ext>
              </a:extLst>
            </p:cNvPr>
            <p:cNvSpPr/>
            <p:nvPr/>
          </p:nvSpPr>
          <p:spPr>
            <a:xfrm flipH="1">
              <a:off x="7265438" y="3682225"/>
              <a:ext cx="867449" cy="83698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F9E0C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5C98485F-B512-808B-DE4B-EA9E52874CD5}"/>
              </a:ext>
            </a:extLst>
          </p:cNvPr>
          <p:cNvSpPr/>
          <p:nvPr/>
        </p:nvSpPr>
        <p:spPr>
          <a:xfrm>
            <a:off x="6637135" y="4112318"/>
            <a:ext cx="779395" cy="513934"/>
          </a:xfrm>
          <a:custGeom>
            <a:avLst/>
            <a:gdLst>
              <a:gd name="connsiteX0" fmla="*/ 779395 w 779395"/>
              <a:gd name="connsiteY0" fmla="*/ 421878 h 513934"/>
              <a:gd name="connsiteX1" fmla="*/ 385695 w 779395"/>
              <a:gd name="connsiteY1" fmla="*/ 485378 h 513934"/>
              <a:gd name="connsiteX2" fmla="*/ 17395 w 779395"/>
              <a:gd name="connsiteY2" fmla="*/ 15478 h 513934"/>
              <a:gd name="connsiteX3" fmla="*/ 55495 w 779395"/>
              <a:gd name="connsiteY3" fmla="*/ 104378 h 513934"/>
              <a:gd name="connsiteX4" fmla="*/ 55495 w 779395"/>
              <a:gd name="connsiteY4" fmla="*/ 104378 h 513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9395" h="513934">
                <a:moveTo>
                  <a:pt x="779395" y="421878"/>
                </a:moveTo>
                <a:cubicBezTo>
                  <a:pt x="646045" y="487494"/>
                  <a:pt x="512695" y="553111"/>
                  <a:pt x="385695" y="485378"/>
                </a:cubicBezTo>
                <a:cubicBezTo>
                  <a:pt x="258695" y="417645"/>
                  <a:pt x="72428" y="78978"/>
                  <a:pt x="17395" y="15478"/>
                </a:cubicBezTo>
                <a:cubicBezTo>
                  <a:pt x="-37638" y="-48022"/>
                  <a:pt x="55495" y="104378"/>
                  <a:pt x="55495" y="104378"/>
                </a:cubicBezTo>
                <a:lnTo>
                  <a:pt x="55495" y="10437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Flowchart: Manual Operation 218">
            <a:extLst>
              <a:ext uri="{FF2B5EF4-FFF2-40B4-BE49-F238E27FC236}">
                <a16:creationId xmlns:a16="http://schemas.microsoft.com/office/drawing/2014/main" id="{018757AD-587C-C80B-58BC-9A70C4EA2BDC}"/>
              </a:ext>
            </a:extLst>
          </p:cNvPr>
          <p:cNvSpPr/>
          <p:nvPr/>
        </p:nvSpPr>
        <p:spPr>
          <a:xfrm flipV="1">
            <a:off x="5410932" y="427100"/>
            <a:ext cx="3486240" cy="481255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38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384 w 10000"/>
              <a:gd name="connsiteY2" fmla="*/ 10000 h 10000"/>
              <a:gd name="connsiteX3" fmla="*/ 3811 w 10000"/>
              <a:gd name="connsiteY3" fmla="*/ 10000 h 10000"/>
              <a:gd name="connsiteX4" fmla="*/ 0 w 10000"/>
              <a:gd name="connsiteY4" fmla="*/ 0 h 10000"/>
              <a:gd name="connsiteX0" fmla="*/ 0 w 39380"/>
              <a:gd name="connsiteY0" fmla="*/ 3933 h 13933"/>
              <a:gd name="connsiteX1" fmla="*/ 39380 w 39380"/>
              <a:gd name="connsiteY1" fmla="*/ 0 h 13933"/>
              <a:gd name="connsiteX2" fmla="*/ 5384 w 39380"/>
              <a:gd name="connsiteY2" fmla="*/ 13933 h 13933"/>
              <a:gd name="connsiteX3" fmla="*/ 3811 w 39380"/>
              <a:gd name="connsiteY3" fmla="*/ 13933 h 13933"/>
              <a:gd name="connsiteX4" fmla="*/ 0 w 39380"/>
              <a:gd name="connsiteY4" fmla="*/ 3933 h 13933"/>
              <a:gd name="connsiteX0" fmla="*/ 6653 w 35569"/>
              <a:gd name="connsiteY0" fmla="*/ 0 h 19223"/>
              <a:gd name="connsiteX1" fmla="*/ 35569 w 35569"/>
              <a:gd name="connsiteY1" fmla="*/ 5290 h 19223"/>
              <a:gd name="connsiteX2" fmla="*/ 1573 w 35569"/>
              <a:gd name="connsiteY2" fmla="*/ 19223 h 19223"/>
              <a:gd name="connsiteX3" fmla="*/ 0 w 35569"/>
              <a:gd name="connsiteY3" fmla="*/ 19223 h 19223"/>
              <a:gd name="connsiteX4" fmla="*/ 6653 w 35569"/>
              <a:gd name="connsiteY4" fmla="*/ 0 h 19223"/>
              <a:gd name="connsiteX0" fmla="*/ 6653 w 48247"/>
              <a:gd name="connsiteY0" fmla="*/ 1356 h 20579"/>
              <a:gd name="connsiteX1" fmla="*/ 48247 w 48247"/>
              <a:gd name="connsiteY1" fmla="*/ 0 h 20579"/>
              <a:gd name="connsiteX2" fmla="*/ 1573 w 48247"/>
              <a:gd name="connsiteY2" fmla="*/ 20579 h 20579"/>
              <a:gd name="connsiteX3" fmla="*/ 0 w 48247"/>
              <a:gd name="connsiteY3" fmla="*/ 20579 h 20579"/>
              <a:gd name="connsiteX4" fmla="*/ 6653 w 48247"/>
              <a:gd name="connsiteY4" fmla="*/ 1356 h 20579"/>
              <a:gd name="connsiteX0" fmla="*/ 10074 w 48247"/>
              <a:gd name="connsiteY0" fmla="*/ 0 h 21258"/>
              <a:gd name="connsiteX1" fmla="*/ 48247 w 48247"/>
              <a:gd name="connsiteY1" fmla="*/ 679 h 21258"/>
              <a:gd name="connsiteX2" fmla="*/ 1573 w 48247"/>
              <a:gd name="connsiteY2" fmla="*/ 21258 h 21258"/>
              <a:gd name="connsiteX3" fmla="*/ 0 w 48247"/>
              <a:gd name="connsiteY3" fmla="*/ 21258 h 21258"/>
              <a:gd name="connsiteX4" fmla="*/ 10074 w 48247"/>
              <a:gd name="connsiteY4" fmla="*/ 0 h 21258"/>
              <a:gd name="connsiteX0" fmla="*/ 10074 w 48247"/>
              <a:gd name="connsiteY0" fmla="*/ 648 h 21906"/>
              <a:gd name="connsiteX1" fmla="*/ 48247 w 48247"/>
              <a:gd name="connsiteY1" fmla="*/ 1327 h 21906"/>
              <a:gd name="connsiteX2" fmla="*/ 1573 w 48247"/>
              <a:gd name="connsiteY2" fmla="*/ 21906 h 21906"/>
              <a:gd name="connsiteX3" fmla="*/ 0 w 48247"/>
              <a:gd name="connsiteY3" fmla="*/ 21906 h 21906"/>
              <a:gd name="connsiteX4" fmla="*/ 10074 w 48247"/>
              <a:gd name="connsiteY4" fmla="*/ 648 h 21906"/>
              <a:gd name="connsiteX0" fmla="*/ 10074 w 48247"/>
              <a:gd name="connsiteY0" fmla="*/ 1186 h 22444"/>
              <a:gd name="connsiteX1" fmla="*/ 48247 w 48247"/>
              <a:gd name="connsiteY1" fmla="*/ 1865 h 22444"/>
              <a:gd name="connsiteX2" fmla="*/ 1573 w 48247"/>
              <a:gd name="connsiteY2" fmla="*/ 22444 h 22444"/>
              <a:gd name="connsiteX3" fmla="*/ 0 w 48247"/>
              <a:gd name="connsiteY3" fmla="*/ 22444 h 22444"/>
              <a:gd name="connsiteX4" fmla="*/ 10074 w 48247"/>
              <a:gd name="connsiteY4" fmla="*/ 1186 h 22444"/>
              <a:gd name="connsiteX0" fmla="*/ 10074 w 48247"/>
              <a:gd name="connsiteY0" fmla="*/ 1161 h 22419"/>
              <a:gd name="connsiteX1" fmla="*/ 48247 w 48247"/>
              <a:gd name="connsiteY1" fmla="*/ 1840 h 22419"/>
              <a:gd name="connsiteX2" fmla="*/ 1573 w 48247"/>
              <a:gd name="connsiteY2" fmla="*/ 22419 h 22419"/>
              <a:gd name="connsiteX3" fmla="*/ 0 w 48247"/>
              <a:gd name="connsiteY3" fmla="*/ 22419 h 22419"/>
              <a:gd name="connsiteX4" fmla="*/ 10074 w 48247"/>
              <a:gd name="connsiteY4" fmla="*/ 1161 h 22419"/>
              <a:gd name="connsiteX0" fmla="*/ 10074 w 48247"/>
              <a:gd name="connsiteY0" fmla="*/ 1037 h 22295"/>
              <a:gd name="connsiteX1" fmla="*/ 48247 w 48247"/>
              <a:gd name="connsiteY1" fmla="*/ 1716 h 22295"/>
              <a:gd name="connsiteX2" fmla="*/ 1573 w 48247"/>
              <a:gd name="connsiteY2" fmla="*/ 22295 h 22295"/>
              <a:gd name="connsiteX3" fmla="*/ 0 w 48247"/>
              <a:gd name="connsiteY3" fmla="*/ 22295 h 22295"/>
              <a:gd name="connsiteX4" fmla="*/ 10074 w 48247"/>
              <a:gd name="connsiteY4" fmla="*/ 1037 h 22295"/>
              <a:gd name="connsiteX0" fmla="*/ 10074 w 46033"/>
              <a:gd name="connsiteY0" fmla="*/ 772 h 22030"/>
              <a:gd name="connsiteX1" fmla="*/ 46033 w 46033"/>
              <a:gd name="connsiteY1" fmla="*/ 2009 h 22030"/>
              <a:gd name="connsiteX2" fmla="*/ 1573 w 46033"/>
              <a:gd name="connsiteY2" fmla="*/ 22030 h 22030"/>
              <a:gd name="connsiteX3" fmla="*/ 0 w 46033"/>
              <a:gd name="connsiteY3" fmla="*/ 22030 h 22030"/>
              <a:gd name="connsiteX4" fmla="*/ 10074 w 46033"/>
              <a:gd name="connsiteY4" fmla="*/ 772 h 22030"/>
              <a:gd name="connsiteX0" fmla="*/ 10074 w 46033"/>
              <a:gd name="connsiteY0" fmla="*/ 772 h 22030"/>
              <a:gd name="connsiteX1" fmla="*/ 46033 w 46033"/>
              <a:gd name="connsiteY1" fmla="*/ 2009 h 22030"/>
              <a:gd name="connsiteX2" fmla="*/ 1573 w 46033"/>
              <a:gd name="connsiteY2" fmla="*/ 22030 h 22030"/>
              <a:gd name="connsiteX3" fmla="*/ 0 w 46033"/>
              <a:gd name="connsiteY3" fmla="*/ 22030 h 22030"/>
              <a:gd name="connsiteX4" fmla="*/ 10074 w 46033"/>
              <a:gd name="connsiteY4" fmla="*/ 772 h 22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033" h="22030">
                <a:moveTo>
                  <a:pt x="10074" y="772"/>
                </a:moveTo>
                <a:cubicBezTo>
                  <a:pt x="13944" y="-223"/>
                  <a:pt x="24455" y="-658"/>
                  <a:pt x="46033" y="2009"/>
                </a:cubicBezTo>
                <a:cubicBezTo>
                  <a:pt x="44897" y="10008"/>
                  <a:pt x="16393" y="15356"/>
                  <a:pt x="1573" y="22030"/>
                </a:cubicBezTo>
                <a:lnTo>
                  <a:pt x="0" y="22030"/>
                </a:lnTo>
                <a:lnTo>
                  <a:pt x="10074" y="77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05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3000">
        <p14:ripple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4" fill="hold"/>
                                        <p:tgtEl>
                                          <p:spTgt spid="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Flowchart: Manual Operation 85">
            <a:extLst>
              <a:ext uri="{FF2B5EF4-FFF2-40B4-BE49-F238E27FC236}">
                <a16:creationId xmlns:a16="http://schemas.microsoft.com/office/drawing/2014/main" id="{64AECCFA-8A1C-B13B-F06B-4B77823CA2CA}"/>
              </a:ext>
            </a:extLst>
          </p:cNvPr>
          <p:cNvSpPr/>
          <p:nvPr/>
        </p:nvSpPr>
        <p:spPr>
          <a:xfrm flipV="1">
            <a:off x="-154924" y="3803411"/>
            <a:ext cx="12442140" cy="308696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1143"/>
              <a:gd name="connsiteY0" fmla="*/ 0 h 10248"/>
              <a:gd name="connsiteX1" fmla="*/ 11143 w 11143"/>
              <a:gd name="connsiteY1" fmla="*/ 248 h 10248"/>
              <a:gd name="connsiteX2" fmla="*/ 9143 w 11143"/>
              <a:gd name="connsiteY2" fmla="*/ 10248 h 10248"/>
              <a:gd name="connsiteX3" fmla="*/ 3143 w 11143"/>
              <a:gd name="connsiteY3" fmla="*/ 10248 h 10248"/>
              <a:gd name="connsiteX4" fmla="*/ 0 w 11143"/>
              <a:gd name="connsiteY4" fmla="*/ 0 h 10248"/>
              <a:gd name="connsiteX0" fmla="*/ 0 w 11733"/>
              <a:gd name="connsiteY0" fmla="*/ 0 h 10248"/>
              <a:gd name="connsiteX1" fmla="*/ 11733 w 11733"/>
              <a:gd name="connsiteY1" fmla="*/ 372 h 10248"/>
              <a:gd name="connsiteX2" fmla="*/ 9143 w 11733"/>
              <a:gd name="connsiteY2" fmla="*/ 10248 h 10248"/>
              <a:gd name="connsiteX3" fmla="*/ 3143 w 11733"/>
              <a:gd name="connsiteY3" fmla="*/ 10248 h 10248"/>
              <a:gd name="connsiteX4" fmla="*/ 0 w 11733"/>
              <a:gd name="connsiteY4" fmla="*/ 0 h 10248"/>
              <a:gd name="connsiteX0" fmla="*/ 0 w 13264"/>
              <a:gd name="connsiteY0" fmla="*/ 0 h 10248"/>
              <a:gd name="connsiteX1" fmla="*/ 13264 w 13264"/>
              <a:gd name="connsiteY1" fmla="*/ 4341 h 10248"/>
              <a:gd name="connsiteX2" fmla="*/ 9143 w 13264"/>
              <a:gd name="connsiteY2" fmla="*/ 10248 h 10248"/>
              <a:gd name="connsiteX3" fmla="*/ 3143 w 13264"/>
              <a:gd name="connsiteY3" fmla="*/ 10248 h 10248"/>
              <a:gd name="connsiteX4" fmla="*/ 0 w 13264"/>
              <a:gd name="connsiteY4" fmla="*/ 0 h 10248"/>
              <a:gd name="connsiteX0" fmla="*/ 0 w 11779"/>
              <a:gd name="connsiteY0" fmla="*/ 0 h 10248"/>
              <a:gd name="connsiteX1" fmla="*/ 11779 w 11779"/>
              <a:gd name="connsiteY1" fmla="*/ 212 h 10248"/>
              <a:gd name="connsiteX2" fmla="*/ 9143 w 11779"/>
              <a:gd name="connsiteY2" fmla="*/ 10248 h 10248"/>
              <a:gd name="connsiteX3" fmla="*/ 3143 w 11779"/>
              <a:gd name="connsiteY3" fmla="*/ 10248 h 10248"/>
              <a:gd name="connsiteX4" fmla="*/ 0 w 11779"/>
              <a:gd name="connsiteY4" fmla="*/ 0 h 10248"/>
              <a:gd name="connsiteX0" fmla="*/ 0 w 12250"/>
              <a:gd name="connsiteY0" fmla="*/ 0 h 10248"/>
              <a:gd name="connsiteX1" fmla="*/ 11779 w 12250"/>
              <a:gd name="connsiteY1" fmla="*/ 212 h 10248"/>
              <a:gd name="connsiteX2" fmla="*/ 9143 w 12250"/>
              <a:gd name="connsiteY2" fmla="*/ 10248 h 10248"/>
              <a:gd name="connsiteX3" fmla="*/ 3143 w 12250"/>
              <a:gd name="connsiteY3" fmla="*/ 10248 h 10248"/>
              <a:gd name="connsiteX4" fmla="*/ 0 w 12250"/>
              <a:gd name="connsiteY4" fmla="*/ 0 h 10248"/>
              <a:gd name="connsiteX0" fmla="*/ 0 w 12389"/>
              <a:gd name="connsiteY0" fmla="*/ 0 h 12130"/>
              <a:gd name="connsiteX1" fmla="*/ 11779 w 12389"/>
              <a:gd name="connsiteY1" fmla="*/ 212 h 12130"/>
              <a:gd name="connsiteX2" fmla="*/ 9143 w 12389"/>
              <a:gd name="connsiteY2" fmla="*/ 10248 h 12130"/>
              <a:gd name="connsiteX3" fmla="*/ 3143 w 12389"/>
              <a:gd name="connsiteY3" fmla="*/ 10248 h 12130"/>
              <a:gd name="connsiteX4" fmla="*/ 0 w 12389"/>
              <a:gd name="connsiteY4" fmla="*/ 0 h 12130"/>
              <a:gd name="connsiteX0" fmla="*/ 0 w 12351"/>
              <a:gd name="connsiteY0" fmla="*/ 0 h 10248"/>
              <a:gd name="connsiteX1" fmla="*/ 11779 w 12351"/>
              <a:gd name="connsiteY1" fmla="*/ 212 h 10248"/>
              <a:gd name="connsiteX2" fmla="*/ 9143 w 12351"/>
              <a:gd name="connsiteY2" fmla="*/ 10248 h 10248"/>
              <a:gd name="connsiteX3" fmla="*/ 3143 w 12351"/>
              <a:gd name="connsiteY3" fmla="*/ 10248 h 10248"/>
              <a:gd name="connsiteX4" fmla="*/ 0 w 12351"/>
              <a:gd name="connsiteY4" fmla="*/ 0 h 10248"/>
              <a:gd name="connsiteX0" fmla="*/ 0 w 12474"/>
              <a:gd name="connsiteY0" fmla="*/ 0 h 10344"/>
              <a:gd name="connsiteX1" fmla="*/ 11779 w 12474"/>
              <a:gd name="connsiteY1" fmla="*/ 212 h 10344"/>
              <a:gd name="connsiteX2" fmla="*/ 9885 w 12474"/>
              <a:gd name="connsiteY2" fmla="*/ 10344 h 10344"/>
              <a:gd name="connsiteX3" fmla="*/ 3143 w 12474"/>
              <a:gd name="connsiteY3" fmla="*/ 10248 h 10344"/>
              <a:gd name="connsiteX4" fmla="*/ 0 w 12474"/>
              <a:gd name="connsiteY4" fmla="*/ 0 h 10344"/>
              <a:gd name="connsiteX0" fmla="*/ 0 w 12269"/>
              <a:gd name="connsiteY0" fmla="*/ 0 h 10344"/>
              <a:gd name="connsiteX1" fmla="*/ 11779 w 12269"/>
              <a:gd name="connsiteY1" fmla="*/ 212 h 10344"/>
              <a:gd name="connsiteX2" fmla="*/ 9885 w 12269"/>
              <a:gd name="connsiteY2" fmla="*/ 10344 h 10344"/>
              <a:gd name="connsiteX3" fmla="*/ 3143 w 12269"/>
              <a:gd name="connsiteY3" fmla="*/ 10248 h 10344"/>
              <a:gd name="connsiteX4" fmla="*/ 0 w 12269"/>
              <a:gd name="connsiteY4" fmla="*/ 0 h 10344"/>
              <a:gd name="connsiteX0" fmla="*/ 0 w 11779"/>
              <a:gd name="connsiteY0" fmla="*/ 0 h 10344"/>
              <a:gd name="connsiteX1" fmla="*/ 11779 w 11779"/>
              <a:gd name="connsiteY1" fmla="*/ 212 h 10344"/>
              <a:gd name="connsiteX2" fmla="*/ 9885 w 11779"/>
              <a:gd name="connsiteY2" fmla="*/ 10344 h 10344"/>
              <a:gd name="connsiteX3" fmla="*/ 3143 w 11779"/>
              <a:gd name="connsiteY3" fmla="*/ 10248 h 10344"/>
              <a:gd name="connsiteX4" fmla="*/ 0 w 11779"/>
              <a:gd name="connsiteY4" fmla="*/ 0 h 10344"/>
              <a:gd name="connsiteX0" fmla="*/ 0 w 11779"/>
              <a:gd name="connsiteY0" fmla="*/ 0 h 10344"/>
              <a:gd name="connsiteX1" fmla="*/ 11779 w 11779"/>
              <a:gd name="connsiteY1" fmla="*/ 212 h 10344"/>
              <a:gd name="connsiteX2" fmla="*/ 9885 w 11779"/>
              <a:gd name="connsiteY2" fmla="*/ 10344 h 10344"/>
              <a:gd name="connsiteX3" fmla="*/ 3143 w 11779"/>
              <a:gd name="connsiteY3" fmla="*/ 10248 h 10344"/>
              <a:gd name="connsiteX4" fmla="*/ 0 w 11779"/>
              <a:gd name="connsiteY4" fmla="*/ 0 h 10344"/>
              <a:gd name="connsiteX0" fmla="*/ 0 w 11779"/>
              <a:gd name="connsiteY0" fmla="*/ 0 h 10248"/>
              <a:gd name="connsiteX1" fmla="*/ 11779 w 11779"/>
              <a:gd name="connsiteY1" fmla="*/ 212 h 10248"/>
              <a:gd name="connsiteX2" fmla="*/ 9885 w 11779"/>
              <a:gd name="connsiteY2" fmla="*/ 10056 h 10248"/>
              <a:gd name="connsiteX3" fmla="*/ 3143 w 11779"/>
              <a:gd name="connsiteY3" fmla="*/ 10248 h 10248"/>
              <a:gd name="connsiteX4" fmla="*/ 0 w 11779"/>
              <a:gd name="connsiteY4" fmla="*/ 0 h 10248"/>
              <a:gd name="connsiteX0" fmla="*/ 0 w 11779"/>
              <a:gd name="connsiteY0" fmla="*/ 0 h 10248"/>
              <a:gd name="connsiteX1" fmla="*/ 11779 w 11779"/>
              <a:gd name="connsiteY1" fmla="*/ 212 h 10248"/>
              <a:gd name="connsiteX2" fmla="*/ 9885 w 11779"/>
              <a:gd name="connsiteY2" fmla="*/ 10056 h 10248"/>
              <a:gd name="connsiteX3" fmla="*/ 3143 w 11779"/>
              <a:gd name="connsiteY3" fmla="*/ 10248 h 10248"/>
              <a:gd name="connsiteX4" fmla="*/ 0 w 11779"/>
              <a:gd name="connsiteY4" fmla="*/ 0 h 10248"/>
              <a:gd name="connsiteX0" fmla="*/ 0 w 12045"/>
              <a:gd name="connsiteY0" fmla="*/ 0 h 10050"/>
              <a:gd name="connsiteX1" fmla="*/ 12045 w 12045"/>
              <a:gd name="connsiteY1" fmla="*/ 14 h 10050"/>
              <a:gd name="connsiteX2" fmla="*/ 10151 w 12045"/>
              <a:gd name="connsiteY2" fmla="*/ 9858 h 10050"/>
              <a:gd name="connsiteX3" fmla="*/ 3409 w 12045"/>
              <a:gd name="connsiteY3" fmla="*/ 10050 h 10050"/>
              <a:gd name="connsiteX4" fmla="*/ 0 w 12045"/>
              <a:gd name="connsiteY4" fmla="*/ 0 h 1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45" h="10050">
                <a:moveTo>
                  <a:pt x="0" y="0"/>
                </a:moveTo>
                <a:lnTo>
                  <a:pt x="12045" y="14"/>
                </a:lnTo>
                <a:cubicBezTo>
                  <a:pt x="9967" y="11425"/>
                  <a:pt x="10630" y="7281"/>
                  <a:pt x="10151" y="9858"/>
                </a:cubicBezTo>
                <a:lnTo>
                  <a:pt x="3409" y="1005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CEA10EA2-B839-1F12-205E-44DB1135F125}"/>
              </a:ext>
            </a:extLst>
          </p:cNvPr>
          <p:cNvGrpSpPr/>
          <p:nvPr/>
        </p:nvGrpSpPr>
        <p:grpSpPr>
          <a:xfrm flipH="1">
            <a:off x="8638920" y="2950525"/>
            <a:ext cx="1458048" cy="1214058"/>
            <a:chOff x="3601045" y="3523664"/>
            <a:chExt cx="1458048" cy="121405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7E2CAD66-2425-466B-0308-3ABB0ADB72E9}"/>
                </a:ext>
              </a:extLst>
            </p:cNvPr>
            <p:cNvSpPr/>
            <p:nvPr/>
          </p:nvSpPr>
          <p:spPr>
            <a:xfrm rot="21353498">
              <a:off x="4965383" y="3779566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">
              <a:extLst>
                <a:ext uri="{FF2B5EF4-FFF2-40B4-BE49-F238E27FC236}">
                  <a16:creationId xmlns:a16="http://schemas.microsoft.com/office/drawing/2014/main" id="{6A69B3B2-8168-F7EF-1CA7-ABCB6C6BDBC3}"/>
                </a:ext>
              </a:extLst>
            </p:cNvPr>
            <p:cNvSpPr/>
            <p:nvPr/>
          </p:nvSpPr>
          <p:spPr>
            <a:xfrm>
              <a:off x="4807475" y="3566870"/>
              <a:ext cx="226318" cy="709734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8097 w 226318"/>
                <a:gd name="connsiteY0" fmla="*/ 181928 h 709734"/>
                <a:gd name="connsiteX1" fmla="*/ 224413 w 226318"/>
                <a:gd name="connsiteY1" fmla="*/ 0 h 709734"/>
                <a:gd name="connsiteX2" fmla="*/ 226318 w 226318"/>
                <a:gd name="connsiteY2" fmla="*/ 532092 h 709734"/>
                <a:gd name="connsiteX3" fmla="*/ 0 w 226318"/>
                <a:gd name="connsiteY3" fmla="*/ 709734 h 709734"/>
                <a:gd name="connsiteX4" fmla="*/ 18097 w 226318"/>
                <a:gd name="connsiteY4" fmla="*/ 181928 h 709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318" h="709734">
                  <a:moveTo>
                    <a:pt x="18097" y="181928"/>
                  </a:moveTo>
                  <a:lnTo>
                    <a:pt x="224413" y="0"/>
                  </a:lnTo>
                  <a:lnTo>
                    <a:pt x="226318" y="532092"/>
                  </a:lnTo>
                  <a:lnTo>
                    <a:pt x="0" y="709734"/>
                  </a:lnTo>
                  <a:lnTo>
                    <a:pt x="18097" y="181928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44CBD97-649A-82A5-10A3-5DC117142F78}"/>
                </a:ext>
              </a:extLst>
            </p:cNvPr>
            <p:cNvSpPr/>
            <p:nvPr/>
          </p:nvSpPr>
          <p:spPr>
            <a:xfrm rot="166327">
              <a:off x="4031860" y="3825910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DAFE9B07-703D-332F-13A4-34015A3E67B4}"/>
                </a:ext>
              </a:extLst>
            </p:cNvPr>
            <p:cNvSpPr/>
            <p:nvPr/>
          </p:nvSpPr>
          <p:spPr>
            <a:xfrm rot="166327">
              <a:off x="3688734" y="3995063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7BCD6084-3134-5278-2A49-36F6C9777011}"/>
                </a:ext>
              </a:extLst>
            </p:cNvPr>
            <p:cNvSpPr/>
            <p:nvPr/>
          </p:nvSpPr>
          <p:spPr>
            <a:xfrm rot="21353498">
              <a:off x="4742536" y="3986184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9DF009B4-F2BD-E4F8-BF0A-77468D3DE3C6}"/>
                </a:ext>
              </a:extLst>
            </p:cNvPr>
            <p:cNvSpPr/>
            <p:nvPr/>
          </p:nvSpPr>
          <p:spPr>
            <a:xfrm>
              <a:off x="3601045" y="3766503"/>
              <a:ext cx="1209822" cy="519624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EF03DC00-F5CE-AA9D-F407-1A8751970A2A}"/>
                </a:ext>
              </a:extLst>
            </p:cNvPr>
            <p:cNvSpPr/>
            <p:nvPr/>
          </p:nvSpPr>
          <p:spPr>
            <a:xfrm>
              <a:off x="3601045" y="3723959"/>
              <a:ext cx="1209822" cy="519624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DDF10C24-3E60-92BC-397A-20350E6A27E6}"/>
                </a:ext>
              </a:extLst>
            </p:cNvPr>
            <p:cNvSpPr/>
            <p:nvPr/>
          </p:nvSpPr>
          <p:spPr>
            <a:xfrm>
              <a:off x="3676995" y="3837889"/>
              <a:ext cx="1057921" cy="313007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56955E1-EC3A-0909-3DD1-8B5E3D4EF54C}"/>
                </a:ext>
              </a:extLst>
            </p:cNvPr>
            <p:cNvSpPr/>
            <p:nvPr/>
          </p:nvSpPr>
          <p:spPr>
            <a:xfrm flipV="1">
              <a:off x="4110204" y="3929098"/>
              <a:ext cx="136989" cy="14273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">
              <a:extLst>
                <a:ext uri="{FF2B5EF4-FFF2-40B4-BE49-F238E27FC236}">
                  <a16:creationId xmlns:a16="http://schemas.microsoft.com/office/drawing/2014/main" id="{9732D9A0-1F76-F351-F608-1E14C18FC3BD}"/>
                </a:ext>
              </a:extLst>
            </p:cNvPr>
            <p:cNvSpPr/>
            <p:nvPr/>
          </p:nvSpPr>
          <p:spPr>
            <a:xfrm>
              <a:off x="3615396" y="3523664"/>
              <a:ext cx="1443697" cy="191087"/>
            </a:xfrm>
            <a:custGeom>
              <a:avLst/>
              <a:gdLst>
                <a:gd name="connsiteX0" fmla="*/ 0 w 919374"/>
                <a:gd name="connsiteY0" fmla="*/ 0 h 263989"/>
                <a:gd name="connsiteX1" fmla="*/ 919374 w 919374"/>
                <a:gd name="connsiteY1" fmla="*/ 0 h 263989"/>
                <a:gd name="connsiteX2" fmla="*/ 919374 w 919374"/>
                <a:gd name="connsiteY2" fmla="*/ 263989 h 263989"/>
                <a:gd name="connsiteX3" fmla="*/ 0 w 919374"/>
                <a:gd name="connsiteY3" fmla="*/ 263989 h 263989"/>
                <a:gd name="connsiteX4" fmla="*/ 0 w 919374"/>
                <a:gd name="connsiteY4" fmla="*/ 0 h 263989"/>
                <a:gd name="connsiteX0" fmla="*/ 407963 w 1327337"/>
                <a:gd name="connsiteY0" fmla="*/ 0 h 334327"/>
                <a:gd name="connsiteX1" fmla="*/ 1327337 w 1327337"/>
                <a:gd name="connsiteY1" fmla="*/ 0 h 334327"/>
                <a:gd name="connsiteX2" fmla="*/ 1327337 w 1327337"/>
                <a:gd name="connsiteY2" fmla="*/ 263989 h 334327"/>
                <a:gd name="connsiteX3" fmla="*/ 0 w 1327337"/>
                <a:gd name="connsiteY3" fmla="*/ 334327 h 334327"/>
                <a:gd name="connsiteX4" fmla="*/ 407963 w 1327337"/>
                <a:gd name="connsiteY4" fmla="*/ 0 h 334327"/>
                <a:gd name="connsiteX0" fmla="*/ 407963 w 1327337"/>
                <a:gd name="connsiteY0" fmla="*/ 0 h 404666"/>
                <a:gd name="connsiteX1" fmla="*/ 1327337 w 1327337"/>
                <a:gd name="connsiteY1" fmla="*/ 0 h 404666"/>
                <a:gd name="connsiteX2" fmla="*/ 1144457 w 1327337"/>
                <a:gd name="connsiteY2" fmla="*/ 404666 h 404666"/>
                <a:gd name="connsiteX3" fmla="*/ 0 w 1327337"/>
                <a:gd name="connsiteY3" fmla="*/ 334327 h 404666"/>
                <a:gd name="connsiteX4" fmla="*/ 407963 w 1327337"/>
                <a:gd name="connsiteY4" fmla="*/ 0 h 404666"/>
                <a:gd name="connsiteX0" fmla="*/ 407963 w 1369541"/>
                <a:gd name="connsiteY0" fmla="*/ 0 h 404666"/>
                <a:gd name="connsiteX1" fmla="*/ 1369541 w 1369541"/>
                <a:gd name="connsiteY1" fmla="*/ 70339 h 404666"/>
                <a:gd name="connsiteX2" fmla="*/ 1144457 w 1369541"/>
                <a:gd name="connsiteY2" fmla="*/ 404666 h 404666"/>
                <a:gd name="connsiteX3" fmla="*/ 0 w 1369541"/>
                <a:gd name="connsiteY3" fmla="*/ 334327 h 404666"/>
                <a:gd name="connsiteX4" fmla="*/ 407963 w 1369541"/>
                <a:gd name="connsiteY4" fmla="*/ 0 h 404666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263988 h 334327"/>
                <a:gd name="connsiteX4" fmla="*/ 407963 w 1369541"/>
                <a:gd name="connsiteY4" fmla="*/ 0 h 334327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320259 h 334327"/>
                <a:gd name="connsiteX4" fmla="*/ 407963 w 1369541"/>
                <a:gd name="connsiteY4" fmla="*/ 0 h 334327"/>
                <a:gd name="connsiteX0" fmla="*/ 336509 w 1298087"/>
                <a:gd name="connsiteY0" fmla="*/ 0 h 334327"/>
                <a:gd name="connsiteX1" fmla="*/ 1298087 w 1298087"/>
                <a:gd name="connsiteY1" fmla="*/ 0 h 334327"/>
                <a:gd name="connsiteX2" fmla="*/ 1073003 w 1298087"/>
                <a:gd name="connsiteY2" fmla="*/ 334327 h 334327"/>
                <a:gd name="connsiteX3" fmla="*/ 0 w 1298087"/>
                <a:gd name="connsiteY3" fmla="*/ 307018 h 334327"/>
                <a:gd name="connsiteX4" fmla="*/ 336509 w 1298087"/>
                <a:gd name="connsiteY4" fmla="*/ 0 h 334327"/>
                <a:gd name="connsiteX0" fmla="*/ 336509 w 1298087"/>
                <a:gd name="connsiteY0" fmla="*/ 0 h 307018"/>
                <a:gd name="connsiteX1" fmla="*/ 1298087 w 1298087"/>
                <a:gd name="connsiteY1" fmla="*/ 0 h 307018"/>
                <a:gd name="connsiteX2" fmla="*/ 1049185 w 1298087"/>
                <a:gd name="connsiteY2" fmla="*/ 294605 h 307018"/>
                <a:gd name="connsiteX3" fmla="*/ 0 w 1298087"/>
                <a:gd name="connsiteY3" fmla="*/ 307018 h 307018"/>
                <a:gd name="connsiteX4" fmla="*/ 336509 w 1298087"/>
                <a:gd name="connsiteY4" fmla="*/ 0 h 307018"/>
                <a:gd name="connsiteX0" fmla="*/ 336509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36509 w 1250451"/>
                <a:gd name="connsiteY4" fmla="*/ 0 h 307018"/>
                <a:gd name="connsiteX0" fmla="*/ 372236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72236 w 1250451"/>
                <a:gd name="connsiteY4" fmla="*/ 0 h 307018"/>
                <a:gd name="connsiteX0" fmla="*/ 372236 w 1214724"/>
                <a:gd name="connsiteY0" fmla="*/ 0 h 307018"/>
                <a:gd name="connsiteX1" fmla="*/ 1214724 w 1214724"/>
                <a:gd name="connsiteY1" fmla="*/ 0 h 307018"/>
                <a:gd name="connsiteX2" fmla="*/ 1049185 w 1214724"/>
                <a:gd name="connsiteY2" fmla="*/ 294605 h 307018"/>
                <a:gd name="connsiteX3" fmla="*/ 0 w 1214724"/>
                <a:gd name="connsiteY3" fmla="*/ 307018 h 307018"/>
                <a:gd name="connsiteX4" fmla="*/ 372236 w 1214724"/>
                <a:gd name="connsiteY4" fmla="*/ 0 h 307018"/>
                <a:gd name="connsiteX0" fmla="*/ 324600 w 1167088"/>
                <a:gd name="connsiteY0" fmla="*/ 0 h 307018"/>
                <a:gd name="connsiteX1" fmla="*/ 1167088 w 1167088"/>
                <a:gd name="connsiteY1" fmla="*/ 0 h 307018"/>
                <a:gd name="connsiteX2" fmla="*/ 1001549 w 1167088"/>
                <a:gd name="connsiteY2" fmla="*/ 294605 h 307018"/>
                <a:gd name="connsiteX3" fmla="*/ 0 w 1167088"/>
                <a:gd name="connsiteY3" fmla="*/ 307018 h 307018"/>
                <a:gd name="connsiteX4" fmla="*/ 324600 w 1167088"/>
                <a:gd name="connsiteY4" fmla="*/ 0 h 307018"/>
                <a:gd name="connsiteX0" fmla="*/ 360327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60327 w 1202815"/>
                <a:gd name="connsiteY4" fmla="*/ 0 h 294605"/>
                <a:gd name="connsiteX0" fmla="*/ 312691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12691 w 1202815"/>
                <a:gd name="connsiteY4" fmla="*/ 0 h 294605"/>
                <a:gd name="connsiteX0" fmla="*/ 312691 w 1222167"/>
                <a:gd name="connsiteY0" fmla="*/ 0 h 294605"/>
                <a:gd name="connsiteX1" fmla="*/ 1222167 w 1222167"/>
                <a:gd name="connsiteY1" fmla="*/ 114752 h 294605"/>
                <a:gd name="connsiteX2" fmla="*/ 1037276 w 1222167"/>
                <a:gd name="connsiteY2" fmla="*/ 294605 h 294605"/>
                <a:gd name="connsiteX3" fmla="*/ 0 w 1222167"/>
                <a:gd name="connsiteY3" fmla="*/ 293777 h 294605"/>
                <a:gd name="connsiteX4" fmla="*/ 312691 w 1222167"/>
                <a:gd name="connsiteY4" fmla="*/ 0 h 294605"/>
                <a:gd name="connsiteX0" fmla="*/ 280437 w 1222167"/>
                <a:gd name="connsiteY0" fmla="*/ 0 h 187025"/>
                <a:gd name="connsiteX1" fmla="*/ 1222167 w 1222167"/>
                <a:gd name="connsiteY1" fmla="*/ 7172 h 187025"/>
                <a:gd name="connsiteX2" fmla="*/ 1037276 w 1222167"/>
                <a:gd name="connsiteY2" fmla="*/ 187025 h 187025"/>
                <a:gd name="connsiteX3" fmla="*/ 0 w 1222167"/>
                <a:gd name="connsiteY3" fmla="*/ 186197 h 187025"/>
                <a:gd name="connsiteX4" fmla="*/ 280437 w 1222167"/>
                <a:gd name="connsiteY4" fmla="*/ 0 h 187025"/>
                <a:gd name="connsiteX0" fmla="*/ 228831 w 1222167"/>
                <a:gd name="connsiteY0" fmla="*/ 0 h 179853"/>
                <a:gd name="connsiteX1" fmla="*/ 1222167 w 1222167"/>
                <a:gd name="connsiteY1" fmla="*/ 0 h 179853"/>
                <a:gd name="connsiteX2" fmla="*/ 1037276 w 1222167"/>
                <a:gd name="connsiteY2" fmla="*/ 179853 h 179853"/>
                <a:gd name="connsiteX3" fmla="*/ 0 w 1222167"/>
                <a:gd name="connsiteY3" fmla="*/ 179025 h 179853"/>
                <a:gd name="connsiteX4" fmla="*/ 228831 w 1222167"/>
                <a:gd name="connsiteY4" fmla="*/ 0 h 17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167" h="179853">
                  <a:moveTo>
                    <a:pt x="228831" y="0"/>
                  </a:moveTo>
                  <a:lnTo>
                    <a:pt x="1222167" y="0"/>
                  </a:lnTo>
                  <a:lnTo>
                    <a:pt x="1037276" y="179853"/>
                  </a:lnTo>
                  <a:lnTo>
                    <a:pt x="0" y="179025"/>
                  </a:lnTo>
                  <a:lnTo>
                    <a:pt x="228831" y="0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">
              <a:extLst>
                <a:ext uri="{FF2B5EF4-FFF2-40B4-BE49-F238E27FC236}">
                  <a16:creationId xmlns:a16="http://schemas.microsoft.com/office/drawing/2014/main" id="{FD96943C-BFAC-509F-AA69-9859A2C76574}"/>
                </a:ext>
              </a:extLst>
            </p:cNvPr>
            <p:cNvSpPr/>
            <p:nvPr/>
          </p:nvSpPr>
          <p:spPr>
            <a:xfrm>
              <a:off x="4817329" y="3540383"/>
              <a:ext cx="229176" cy="700392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0953 w 217269"/>
                <a:gd name="connsiteY0" fmla="*/ 181928 h 740246"/>
                <a:gd name="connsiteX1" fmla="*/ 217269 w 217269"/>
                <a:gd name="connsiteY1" fmla="*/ 0 h 740246"/>
                <a:gd name="connsiteX2" fmla="*/ 209649 w 217269"/>
                <a:gd name="connsiteY2" fmla="*/ 534474 h 740246"/>
                <a:gd name="connsiteX3" fmla="*/ 0 w 217269"/>
                <a:gd name="connsiteY3" fmla="*/ 740246 h 740246"/>
                <a:gd name="connsiteX4" fmla="*/ 10953 w 217269"/>
                <a:gd name="connsiteY4" fmla="*/ 181928 h 740246"/>
                <a:gd name="connsiteX0" fmla="*/ 10953 w 243463"/>
                <a:gd name="connsiteY0" fmla="*/ 181928 h 740246"/>
                <a:gd name="connsiteX1" fmla="*/ 243463 w 243463"/>
                <a:gd name="connsiteY1" fmla="*/ 0 h 740246"/>
                <a:gd name="connsiteX2" fmla="*/ 209649 w 243463"/>
                <a:gd name="connsiteY2" fmla="*/ 534474 h 740246"/>
                <a:gd name="connsiteX3" fmla="*/ 0 w 243463"/>
                <a:gd name="connsiteY3" fmla="*/ 740246 h 740246"/>
                <a:gd name="connsiteX4" fmla="*/ 10953 w 243463"/>
                <a:gd name="connsiteY4" fmla="*/ 181928 h 740246"/>
                <a:gd name="connsiteX0" fmla="*/ 10953 w 236320"/>
                <a:gd name="connsiteY0" fmla="*/ 187013 h 745331"/>
                <a:gd name="connsiteX1" fmla="*/ 236320 w 236320"/>
                <a:gd name="connsiteY1" fmla="*/ 0 h 745331"/>
                <a:gd name="connsiteX2" fmla="*/ 209649 w 236320"/>
                <a:gd name="connsiteY2" fmla="*/ 539559 h 745331"/>
                <a:gd name="connsiteX3" fmla="*/ 0 w 236320"/>
                <a:gd name="connsiteY3" fmla="*/ 745331 h 745331"/>
                <a:gd name="connsiteX4" fmla="*/ 10953 w 236320"/>
                <a:gd name="connsiteY4" fmla="*/ 187013 h 745331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02505 w 229176"/>
                <a:gd name="connsiteY2" fmla="*/ 539559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59900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72614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176" h="747873">
                  <a:moveTo>
                    <a:pt x="3809" y="187013"/>
                  </a:moveTo>
                  <a:lnTo>
                    <a:pt x="229176" y="0"/>
                  </a:lnTo>
                  <a:lnTo>
                    <a:pt x="212030" y="572614"/>
                  </a:lnTo>
                  <a:lnTo>
                    <a:pt x="0" y="747873"/>
                  </a:lnTo>
                  <a:cubicBezTo>
                    <a:pt x="1270" y="560920"/>
                    <a:pt x="2539" y="373966"/>
                    <a:pt x="3809" y="187013"/>
                  </a:cubicBez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79E6AFE-8A2E-E332-A135-8BF90C263F38}"/>
              </a:ext>
            </a:extLst>
          </p:cNvPr>
          <p:cNvGrpSpPr/>
          <p:nvPr/>
        </p:nvGrpSpPr>
        <p:grpSpPr>
          <a:xfrm>
            <a:off x="3415522" y="2863880"/>
            <a:ext cx="1458048" cy="1214058"/>
            <a:chOff x="3601045" y="3523664"/>
            <a:chExt cx="1458048" cy="121405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A9560D-FF66-4EBE-7E5F-AFF21B4123B6}"/>
                </a:ext>
              </a:extLst>
            </p:cNvPr>
            <p:cNvSpPr/>
            <p:nvPr/>
          </p:nvSpPr>
          <p:spPr>
            <a:xfrm rot="21353498">
              <a:off x="4965383" y="3779566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6EC1887-346D-826C-EE8B-51B242C6BE6B}"/>
                </a:ext>
              </a:extLst>
            </p:cNvPr>
            <p:cNvSpPr/>
            <p:nvPr/>
          </p:nvSpPr>
          <p:spPr>
            <a:xfrm>
              <a:off x="4807475" y="3566870"/>
              <a:ext cx="226318" cy="709734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8097 w 226318"/>
                <a:gd name="connsiteY0" fmla="*/ 181928 h 709734"/>
                <a:gd name="connsiteX1" fmla="*/ 224413 w 226318"/>
                <a:gd name="connsiteY1" fmla="*/ 0 h 709734"/>
                <a:gd name="connsiteX2" fmla="*/ 226318 w 226318"/>
                <a:gd name="connsiteY2" fmla="*/ 532092 h 709734"/>
                <a:gd name="connsiteX3" fmla="*/ 0 w 226318"/>
                <a:gd name="connsiteY3" fmla="*/ 709734 h 709734"/>
                <a:gd name="connsiteX4" fmla="*/ 18097 w 226318"/>
                <a:gd name="connsiteY4" fmla="*/ 181928 h 709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318" h="709734">
                  <a:moveTo>
                    <a:pt x="18097" y="181928"/>
                  </a:moveTo>
                  <a:lnTo>
                    <a:pt x="224413" y="0"/>
                  </a:lnTo>
                  <a:lnTo>
                    <a:pt x="226318" y="532092"/>
                  </a:lnTo>
                  <a:lnTo>
                    <a:pt x="0" y="709734"/>
                  </a:lnTo>
                  <a:lnTo>
                    <a:pt x="18097" y="181928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E2353DB-85EF-EBC1-58B5-1FB01D2F724C}"/>
                </a:ext>
              </a:extLst>
            </p:cNvPr>
            <p:cNvSpPr/>
            <p:nvPr/>
          </p:nvSpPr>
          <p:spPr>
            <a:xfrm rot="166327">
              <a:off x="4031860" y="3825910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DC15C2A-2D41-026A-2368-4C8290D7DC11}"/>
                </a:ext>
              </a:extLst>
            </p:cNvPr>
            <p:cNvSpPr/>
            <p:nvPr/>
          </p:nvSpPr>
          <p:spPr>
            <a:xfrm rot="166327">
              <a:off x="3688734" y="3995063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F58C2FF-D131-9258-5631-145E88BD30C4}"/>
                </a:ext>
              </a:extLst>
            </p:cNvPr>
            <p:cNvSpPr/>
            <p:nvPr/>
          </p:nvSpPr>
          <p:spPr>
            <a:xfrm rot="21353498">
              <a:off x="4742536" y="3986184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C562AE5-6186-CB4C-1F57-915661404571}"/>
                </a:ext>
              </a:extLst>
            </p:cNvPr>
            <p:cNvSpPr/>
            <p:nvPr/>
          </p:nvSpPr>
          <p:spPr>
            <a:xfrm>
              <a:off x="3601045" y="3766503"/>
              <a:ext cx="1209822" cy="519624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B7D9912-BE3E-F920-2087-17E0A327F013}"/>
                </a:ext>
              </a:extLst>
            </p:cNvPr>
            <p:cNvSpPr/>
            <p:nvPr/>
          </p:nvSpPr>
          <p:spPr>
            <a:xfrm>
              <a:off x="3601045" y="3723959"/>
              <a:ext cx="1209822" cy="519624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F942898-B2CF-BD87-9F1F-DC1F24054763}"/>
                </a:ext>
              </a:extLst>
            </p:cNvPr>
            <p:cNvSpPr/>
            <p:nvPr/>
          </p:nvSpPr>
          <p:spPr>
            <a:xfrm>
              <a:off x="3676995" y="3837889"/>
              <a:ext cx="1057921" cy="313007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14DC028-AC0B-6BA3-3A76-9FDE60635878}"/>
                </a:ext>
              </a:extLst>
            </p:cNvPr>
            <p:cNvSpPr/>
            <p:nvPr/>
          </p:nvSpPr>
          <p:spPr>
            <a:xfrm flipV="1">
              <a:off x="4110204" y="3929098"/>
              <a:ext cx="136989" cy="14273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F531A2B-BFA9-E366-CC98-43E9B3080173}"/>
                </a:ext>
              </a:extLst>
            </p:cNvPr>
            <p:cNvSpPr/>
            <p:nvPr/>
          </p:nvSpPr>
          <p:spPr>
            <a:xfrm>
              <a:off x="3615396" y="3523664"/>
              <a:ext cx="1443697" cy="191087"/>
            </a:xfrm>
            <a:custGeom>
              <a:avLst/>
              <a:gdLst>
                <a:gd name="connsiteX0" fmla="*/ 0 w 919374"/>
                <a:gd name="connsiteY0" fmla="*/ 0 h 263989"/>
                <a:gd name="connsiteX1" fmla="*/ 919374 w 919374"/>
                <a:gd name="connsiteY1" fmla="*/ 0 h 263989"/>
                <a:gd name="connsiteX2" fmla="*/ 919374 w 919374"/>
                <a:gd name="connsiteY2" fmla="*/ 263989 h 263989"/>
                <a:gd name="connsiteX3" fmla="*/ 0 w 919374"/>
                <a:gd name="connsiteY3" fmla="*/ 263989 h 263989"/>
                <a:gd name="connsiteX4" fmla="*/ 0 w 919374"/>
                <a:gd name="connsiteY4" fmla="*/ 0 h 263989"/>
                <a:gd name="connsiteX0" fmla="*/ 407963 w 1327337"/>
                <a:gd name="connsiteY0" fmla="*/ 0 h 334327"/>
                <a:gd name="connsiteX1" fmla="*/ 1327337 w 1327337"/>
                <a:gd name="connsiteY1" fmla="*/ 0 h 334327"/>
                <a:gd name="connsiteX2" fmla="*/ 1327337 w 1327337"/>
                <a:gd name="connsiteY2" fmla="*/ 263989 h 334327"/>
                <a:gd name="connsiteX3" fmla="*/ 0 w 1327337"/>
                <a:gd name="connsiteY3" fmla="*/ 334327 h 334327"/>
                <a:gd name="connsiteX4" fmla="*/ 407963 w 1327337"/>
                <a:gd name="connsiteY4" fmla="*/ 0 h 334327"/>
                <a:gd name="connsiteX0" fmla="*/ 407963 w 1327337"/>
                <a:gd name="connsiteY0" fmla="*/ 0 h 404666"/>
                <a:gd name="connsiteX1" fmla="*/ 1327337 w 1327337"/>
                <a:gd name="connsiteY1" fmla="*/ 0 h 404666"/>
                <a:gd name="connsiteX2" fmla="*/ 1144457 w 1327337"/>
                <a:gd name="connsiteY2" fmla="*/ 404666 h 404666"/>
                <a:gd name="connsiteX3" fmla="*/ 0 w 1327337"/>
                <a:gd name="connsiteY3" fmla="*/ 334327 h 404666"/>
                <a:gd name="connsiteX4" fmla="*/ 407963 w 1327337"/>
                <a:gd name="connsiteY4" fmla="*/ 0 h 404666"/>
                <a:gd name="connsiteX0" fmla="*/ 407963 w 1369541"/>
                <a:gd name="connsiteY0" fmla="*/ 0 h 404666"/>
                <a:gd name="connsiteX1" fmla="*/ 1369541 w 1369541"/>
                <a:gd name="connsiteY1" fmla="*/ 70339 h 404666"/>
                <a:gd name="connsiteX2" fmla="*/ 1144457 w 1369541"/>
                <a:gd name="connsiteY2" fmla="*/ 404666 h 404666"/>
                <a:gd name="connsiteX3" fmla="*/ 0 w 1369541"/>
                <a:gd name="connsiteY3" fmla="*/ 334327 h 404666"/>
                <a:gd name="connsiteX4" fmla="*/ 407963 w 1369541"/>
                <a:gd name="connsiteY4" fmla="*/ 0 h 404666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263988 h 334327"/>
                <a:gd name="connsiteX4" fmla="*/ 407963 w 1369541"/>
                <a:gd name="connsiteY4" fmla="*/ 0 h 334327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320259 h 334327"/>
                <a:gd name="connsiteX4" fmla="*/ 407963 w 1369541"/>
                <a:gd name="connsiteY4" fmla="*/ 0 h 334327"/>
                <a:gd name="connsiteX0" fmla="*/ 336509 w 1298087"/>
                <a:gd name="connsiteY0" fmla="*/ 0 h 334327"/>
                <a:gd name="connsiteX1" fmla="*/ 1298087 w 1298087"/>
                <a:gd name="connsiteY1" fmla="*/ 0 h 334327"/>
                <a:gd name="connsiteX2" fmla="*/ 1073003 w 1298087"/>
                <a:gd name="connsiteY2" fmla="*/ 334327 h 334327"/>
                <a:gd name="connsiteX3" fmla="*/ 0 w 1298087"/>
                <a:gd name="connsiteY3" fmla="*/ 307018 h 334327"/>
                <a:gd name="connsiteX4" fmla="*/ 336509 w 1298087"/>
                <a:gd name="connsiteY4" fmla="*/ 0 h 334327"/>
                <a:gd name="connsiteX0" fmla="*/ 336509 w 1298087"/>
                <a:gd name="connsiteY0" fmla="*/ 0 h 307018"/>
                <a:gd name="connsiteX1" fmla="*/ 1298087 w 1298087"/>
                <a:gd name="connsiteY1" fmla="*/ 0 h 307018"/>
                <a:gd name="connsiteX2" fmla="*/ 1049185 w 1298087"/>
                <a:gd name="connsiteY2" fmla="*/ 294605 h 307018"/>
                <a:gd name="connsiteX3" fmla="*/ 0 w 1298087"/>
                <a:gd name="connsiteY3" fmla="*/ 307018 h 307018"/>
                <a:gd name="connsiteX4" fmla="*/ 336509 w 1298087"/>
                <a:gd name="connsiteY4" fmla="*/ 0 h 307018"/>
                <a:gd name="connsiteX0" fmla="*/ 336509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36509 w 1250451"/>
                <a:gd name="connsiteY4" fmla="*/ 0 h 307018"/>
                <a:gd name="connsiteX0" fmla="*/ 372236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72236 w 1250451"/>
                <a:gd name="connsiteY4" fmla="*/ 0 h 307018"/>
                <a:gd name="connsiteX0" fmla="*/ 372236 w 1214724"/>
                <a:gd name="connsiteY0" fmla="*/ 0 h 307018"/>
                <a:gd name="connsiteX1" fmla="*/ 1214724 w 1214724"/>
                <a:gd name="connsiteY1" fmla="*/ 0 h 307018"/>
                <a:gd name="connsiteX2" fmla="*/ 1049185 w 1214724"/>
                <a:gd name="connsiteY2" fmla="*/ 294605 h 307018"/>
                <a:gd name="connsiteX3" fmla="*/ 0 w 1214724"/>
                <a:gd name="connsiteY3" fmla="*/ 307018 h 307018"/>
                <a:gd name="connsiteX4" fmla="*/ 372236 w 1214724"/>
                <a:gd name="connsiteY4" fmla="*/ 0 h 307018"/>
                <a:gd name="connsiteX0" fmla="*/ 324600 w 1167088"/>
                <a:gd name="connsiteY0" fmla="*/ 0 h 307018"/>
                <a:gd name="connsiteX1" fmla="*/ 1167088 w 1167088"/>
                <a:gd name="connsiteY1" fmla="*/ 0 h 307018"/>
                <a:gd name="connsiteX2" fmla="*/ 1001549 w 1167088"/>
                <a:gd name="connsiteY2" fmla="*/ 294605 h 307018"/>
                <a:gd name="connsiteX3" fmla="*/ 0 w 1167088"/>
                <a:gd name="connsiteY3" fmla="*/ 307018 h 307018"/>
                <a:gd name="connsiteX4" fmla="*/ 324600 w 1167088"/>
                <a:gd name="connsiteY4" fmla="*/ 0 h 307018"/>
                <a:gd name="connsiteX0" fmla="*/ 360327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60327 w 1202815"/>
                <a:gd name="connsiteY4" fmla="*/ 0 h 294605"/>
                <a:gd name="connsiteX0" fmla="*/ 312691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12691 w 1202815"/>
                <a:gd name="connsiteY4" fmla="*/ 0 h 294605"/>
                <a:gd name="connsiteX0" fmla="*/ 312691 w 1222167"/>
                <a:gd name="connsiteY0" fmla="*/ 0 h 294605"/>
                <a:gd name="connsiteX1" fmla="*/ 1222167 w 1222167"/>
                <a:gd name="connsiteY1" fmla="*/ 114752 h 294605"/>
                <a:gd name="connsiteX2" fmla="*/ 1037276 w 1222167"/>
                <a:gd name="connsiteY2" fmla="*/ 294605 h 294605"/>
                <a:gd name="connsiteX3" fmla="*/ 0 w 1222167"/>
                <a:gd name="connsiteY3" fmla="*/ 293777 h 294605"/>
                <a:gd name="connsiteX4" fmla="*/ 312691 w 1222167"/>
                <a:gd name="connsiteY4" fmla="*/ 0 h 294605"/>
                <a:gd name="connsiteX0" fmla="*/ 280437 w 1222167"/>
                <a:gd name="connsiteY0" fmla="*/ 0 h 187025"/>
                <a:gd name="connsiteX1" fmla="*/ 1222167 w 1222167"/>
                <a:gd name="connsiteY1" fmla="*/ 7172 h 187025"/>
                <a:gd name="connsiteX2" fmla="*/ 1037276 w 1222167"/>
                <a:gd name="connsiteY2" fmla="*/ 187025 h 187025"/>
                <a:gd name="connsiteX3" fmla="*/ 0 w 1222167"/>
                <a:gd name="connsiteY3" fmla="*/ 186197 h 187025"/>
                <a:gd name="connsiteX4" fmla="*/ 280437 w 1222167"/>
                <a:gd name="connsiteY4" fmla="*/ 0 h 187025"/>
                <a:gd name="connsiteX0" fmla="*/ 228831 w 1222167"/>
                <a:gd name="connsiteY0" fmla="*/ 0 h 179853"/>
                <a:gd name="connsiteX1" fmla="*/ 1222167 w 1222167"/>
                <a:gd name="connsiteY1" fmla="*/ 0 h 179853"/>
                <a:gd name="connsiteX2" fmla="*/ 1037276 w 1222167"/>
                <a:gd name="connsiteY2" fmla="*/ 179853 h 179853"/>
                <a:gd name="connsiteX3" fmla="*/ 0 w 1222167"/>
                <a:gd name="connsiteY3" fmla="*/ 179025 h 179853"/>
                <a:gd name="connsiteX4" fmla="*/ 228831 w 1222167"/>
                <a:gd name="connsiteY4" fmla="*/ 0 h 17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167" h="179853">
                  <a:moveTo>
                    <a:pt x="228831" y="0"/>
                  </a:moveTo>
                  <a:lnTo>
                    <a:pt x="1222167" y="0"/>
                  </a:lnTo>
                  <a:lnTo>
                    <a:pt x="1037276" y="179853"/>
                  </a:lnTo>
                  <a:lnTo>
                    <a:pt x="0" y="179025"/>
                  </a:lnTo>
                  <a:lnTo>
                    <a:pt x="228831" y="0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1">
              <a:extLst>
                <a:ext uri="{FF2B5EF4-FFF2-40B4-BE49-F238E27FC236}">
                  <a16:creationId xmlns:a16="http://schemas.microsoft.com/office/drawing/2014/main" id="{52D782ED-D3A1-1150-46C8-C8C45180049A}"/>
                </a:ext>
              </a:extLst>
            </p:cNvPr>
            <p:cNvSpPr/>
            <p:nvPr/>
          </p:nvSpPr>
          <p:spPr>
            <a:xfrm>
              <a:off x="4817329" y="3540383"/>
              <a:ext cx="229176" cy="700392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0953 w 217269"/>
                <a:gd name="connsiteY0" fmla="*/ 181928 h 740246"/>
                <a:gd name="connsiteX1" fmla="*/ 217269 w 217269"/>
                <a:gd name="connsiteY1" fmla="*/ 0 h 740246"/>
                <a:gd name="connsiteX2" fmla="*/ 209649 w 217269"/>
                <a:gd name="connsiteY2" fmla="*/ 534474 h 740246"/>
                <a:gd name="connsiteX3" fmla="*/ 0 w 217269"/>
                <a:gd name="connsiteY3" fmla="*/ 740246 h 740246"/>
                <a:gd name="connsiteX4" fmla="*/ 10953 w 217269"/>
                <a:gd name="connsiteY4" fmla="*/ 181928 h 740246"/>
                <a:gd name="connsiteX0" fmla="*/ 10953 w 243463"/>
                <a:gd name="connsiteY0" fmla="*/ 181928 h 740246"/>
                <a:gd name="connsiteX1" fmla="*/ 243463 w 243463"/>
                <a:gd name="connsiteY1" fmla="*/ 0 h 740246"/>
                <a:gd name="connsiteX2" fmla="*/ 209649 w 243463"/>
                <a:gd name="connsiteY2" fmla="*/ 534474 h 740246"/>
                <a:gd name="connsiteX3" fmla="*/ 0 w 243463"/>
                <a:gd name="connsiteY3" fmla="*/ 740246 h 740246"/>
                <a:gd name="connsiteX4" fmla="*/ 10953 w 243463"/>
                <a:gd name="connsiteY4" fmla="*/ 181928 h 740246"/>
                <a:gd name="connsiteX0" fmla="*/ 10953 w 236320"/>
                <a:gd name="connsiteY0" fmla="*/ 187013 h 745331"/>
                <a:gd name="connsiteX1" fmla="*/ 236320 w 236320"/>
                <a:gd name="connsiteY1" fmla="*/ 0 h 745331"/>
                <a:gd name="connsiteX2" fmla="*/ 209649 w 236320"/>
                <a:gd name="connsiteY2" fmla="*/ 539559 h 745331"/>
                <a:gd name="connsiteX3" fmla="*/ 0 w 236320"/>
                <a:gd name="connsiteY3" fmla="*/ 745331 h 745331"/>
                <a:gd name="connsiteX4" fmla="*/ 10953 w 236320"/>
                <a:gd name="connsiteY4" fmla="*/ 187013 h 745331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02505 w 229176"/>
                <a:gd name="connsiteY2" fmla="*/ 539559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59900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72614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176" h="747873">
                  <a:moveTo>
                    <a:pt x="3809" y="187013"/>
                  </a:moveTo>
                  <a:lnTo>
                    <a:pt x="229176" y="0"/>
                  </a:lnTo>
                  <a:lnTo>
                    <a:pt x="212030" y="572614"/>
                  </a:lnTo>
                  <a:lnTo>
                    <a:pt x="0" y="747873"/>
                  </a:lnTo>
                  <a:cubicBezTo>
                    <a:pt x="1270" y="560920"/>
                    <a:pt x="2539" y="373966"/>
                    <a:pt x="3809" y="187013"/>
                  </a:cubicBez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F510A8F4-1CA9-F003-890D-39E4BA59C0B8}"/>
              </a:ext>
            </a:extLst>
          </p:cNvPr>
          <p:cNvGrpSpPr/>
          <p:nvPr/>
        </p:nvGrpSpPr>
        <p:grpSpPr>
          <a:xfrm>
            <a:off x="4463049" y="1036039"/>
            <a:ext cx="4563521" cy="623379"/>
            <a:chOff x="3845293" y="1070530"/>
            <a:chExt cx="4563521" cy="62337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6274188-76C7-6426-54AE-5CE2F5BE9FBD}"/>
                </a:ext>
              </a:extLst>
            </p:cNvPr>
            <p:cNvGrpSpPr/>
            <p:nvPr/>
          </p:nvGrpSpPr>
          <p:grpSpPr>
            <a:xfrm>
              <a:off x="3845293" y="1070530"/>
              <a:ext cx="595521" cy="623377"/>
              <a:chOff x="4890879" y="2017393"/>
              <a:chExt cx="595521" cy="623377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F0A9AA7-24FB-E4AB-EEF3-262B8D82F8F4}"/>
                  </a:ext>
                </a:extLst>
              </p:cNvPr>
              <p:cNvSpPr/>
              <p:nvPr/>
            </p:nvSpPr>
            <p:spPr>
              <a:xfrm>
                <a:off x="4890879" y="2017393"/>
                <a:ext cx="595521" cy="623377"/>
              </a:xfrm>
              <a:prstGeom prst="rect">
                <a:avLst/>
              </a:prstGeom>
              <a:solidFill>
                <a:srgbClr val="B18B74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40D3FF2-6F18-DD8E-7F93-030565D420DF}"/>
                  </a:ext>
                </a:extLst>
              </p:cNvPr>
              <p:cNvSpPr/>
              <p:nvPr/>
            </p:nvSpPr>
            <p:spPr>
              <a:xfrm>
                <a:off x="4939404" y="2068188"/>
                <a:ext cx="498469" cy="5217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092D617-8002-F8F1-8506-75E0C786A03F}"/>
                </a:ext>
              </a:extLst>
            </p:cNvPr>
            <p:cNvGrpSpPr/>
            <p:nvPr/>
          </p:nvGrpSpPr>
          <p:grpSpPr>
            <a:xfrm>
              <a:off x="7813293" y="1070532"/>
              <a:ext cx="595521" cy="623377"/>
              <a:chOff x="4890879" y="2017393"/>
              <a:chExt cx="595521" cy="623377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01304D3-4B0D-F4F6-0424-7262A6541A34}"/>
                  </a:ext>
                </a:extLst>
              </p:cNvPr>
              <p:cNvSpPr/>
              <p:nvPr/>
            </p:nvSpPr>
            <p:spPr>
              <a:xfrm>
                <a:off x="4890879" y="2017393"/>
                <a:ext cx="595521" cy="623377"/>
              </a:xfrm>
              <a:prstGeom prst="rect">
                <a:avLst/>
              </a:prstGeom>
              <a:solidFill>
                <a:srgbClr val="B18B74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B9BE1001-40C0-198D-2F5F-6DD2F126DC6F}"/>
                  </a:ext>
                </a:extLst>
              </p:cNvPr>
              <p:cNvSpPr/>
              <p:nvPr/>
            </p:nvSpPr>
            <p:spPr>
              <a:xfrm>
                <a:off x="4939404" y="2068188"/>
                <a:ext cx="498469" cy="5217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AD7D961-B4EC-539A-8F1E-FF5235321897}"/>
              </a:ext>
            </a:extLst>
          </p:cNvPr>
          <p:cNvSpPr/>
          <p:nvPr/>
        </p:nvSpPr>
        <p:spPr>
          <a:xfrm>
            <a:off x="4882846" y="1914851"/>
            <a:ext cx="3756074" cy="2138290"/>
          </a:xfrm>
          <a:prstGeom prst="rect">
            <a:avLst/>
          </a:prstGeom>
          <a:solidFill>
            <a:srgbClr val="B18B7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3CDF4CB-55FE-9E7B-CBD5-1FE9F36E6B61}"/>
              </a:ext>
            </a:extLst>
          </p:cNvPr>
          <p:cNvGrpSpPr/>
          <p:nvPr/>
        </p:nvGrpSpPr>
        <p:grpSpPr>
          <a:xfrm>
            <a:off x="4052853" y="2885521"/>
            <a:ext cx="5444197" cy="1617786"/>
            <a:chOff x="4459459" y="3699802"/>
            <a:chExt cx="5444197" cy="1617786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EBBB24D-E8FB-CEEC-138F-82640D49120E}"/>
                </a:ext>
              </a:extLst>
            </p:cNvPr>
            <p:cNvSpPr/>
            <p:nvPr/>
          </p:nvSpPr>
          <p:spPr>
            <a:xfrm>
              <a:off x="4459459" y="3699802"/>
              <a:ext cx="5444197" cy="1182368"/>
            </a:xfrm>
            <a:custGeom>
              <a:avLst/>
              <a:gdLst>
                <a:gd name="connsiteX0" fmla="*/ 0 w 5444197"/>
                <a:gd name="connsiteY0" fmla="*/ 0 h 1154232"/>
                <a:gd name="connsiteX1" fmla="*/ 5444197 w 5444197"/>
                <a:gd name="connsiteY1" fmla="*/ 0 h 1154232"/>
                <a:gd name="connsiteX2" fmla="*/ 5444197 w 5444197"/>
                <a:gd name="connsiteY2" fmla="*/ 1154232 h 1154232"/>
                <a:gd name="connsiteX3" fmla="*/ 0 w 5444197"/>
                <a:gd name="connsiteY3" fmla="*/ 1154232 h 1154232"/>
                <a:gd name="connsiteX4" fmla="*/ 0 w 5444197"/>
                <a:gd name="connsiteY4" fmla="*/ 0 h 1154232"/>
                <a:gd name="connsiteX0" fmla="*/ 858129 w 5444197"/>
                <a:gd name="connsiteY0" fmla="*/ 0 h 1182368"/>
                <a:gd name="connsiteX1" fmla="*/ 5444197 w 5444197"/>
                <a:gd name="connsiteY1" fmla="*/ 28136 h 1182368"/>
                <a:gd name="connsiteX2" fmla="*/ 5444197 w 5444197"/>
                <a:gd name="connsiteY2" fmla="*/ 1182368 h 1182368"/>
                <a:gd name="connsiteX3" fmla="*/ 0 w 5444197"/>
                <a:gd name="connsiteY3" fmla="*/ 1182368 h 1182368"/>
                <a:gd name="connsiteX4" fmla="*/ 858129 w 5444197"/>
                <a:gd name="connsiteY4" fmla="*/ 0 h 1182368"/>
                <a:gd name="connsiteX0" fmla="*/ 858129 w 5444197"/>
                <a:gd name="connsiteY0" fmla="*/ 0 h 1182368"/>
                <a:gd name="connsiteX1" fmla="*/ 4417256 w 5444197"/>
                <a:gd name="connsiteY1" fmla="*/ 56272 h 1182368"/>
                <a:gd name="connsiteX2" fmla="*/ 5444197 w 5444197"/>
                <a:gd name="connsiteY2" fmla="*/ 1182368 h 1182368"/>
                <a:gd name="connsiteX3" fmla="*/ 0 w 5444197"/>
                <a:gd name="connsiteY3" fmla="*/ 1182368 h 1182368"/>
                <a:gd name="connsiteX4" fmla="*/ 858129 w 5444197"/>
                <a:gd name="connsiteY4" fmla="*/ 0 h 1182368"/>
                <a:gd name="connsiteX0" fmla="*/ 858129 w 5444197"/>
                <a:gd name="connsiteY0" fmla="*/ 0 h 1182368"/>
                <a:gd name="connsiteX1" fmla="*/ 4501662 w 5444197"/>
                <a:gd name="connsiteY1" fmla="*/ 56272 h 1182368"/>
                <a:gd name="connsiteX2" fmla="*/ 5444197 w 5444197"/>
                <a:gd name="connsiteY2" fmla="*/ 1182368 h 1182368"/>
                <a:gd name="connsiteX3" fmla="*/ 0 w 5444197"/>
                <a:gd name="connsiteY3" fmla="*/ 1182368 h 1182368"/>
                <a:gd name="connsiteX4" fmla="*/ 858129 w 5444197"/>
                <a:gd name="connsiteY4" fmla="*/ 0 h 1182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44197" h="1182368">
                  <a:moveTo>
                    <a:pt x="858129" y="0"/>
                  </a:moveTo>
                  <a:lnTo>
                    <a:pt x="4501662" y="56272"/>
                  </a:lnTo>
                  <a:lnTo>
                    <a:pt x="5444197" y="1182368"/>
                  </a:lnTo>
                  <a:lnTo>
                    <a:pt x="0" y="1182368"/>
                  </a:lnTo>
                  <a:lnTo>
                    <a:pt x="858129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FEEAC8-3899-4113-6E87-14E46C05A70F}"/>
                </a:ext>
              </a:extLst>
            </p:cNvPr>
            <p:cNvSpPr/>
            <p:nvPr/>
          </p:nvSpPr>
          <p:spPr>
            <a:xfrm>
              <a:off x="4459459" y="4867422"/>
              <a:ext cx="5444196" cy="4501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0C686F5-E584-5613-7A02-C3483AA742A4}"/>
              </a:ext>
            </a:extLst>
          </p:cNvPr>
          <p:cNvSpPr/>
          <p:nvPr/>
        </p:nvSpPr>
        <p:spPr>
          <a:xfrm>
            <a:off x="4934278" y="2276831"/>
            <a:ext cx="1406770" cy="879672"/>
          </a:xfrm>
          <a:custGeom>
            <a:avLst/>
            <a:gdLst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68759 w 1406770"/>
              <a:gd name="connsiteY1" fmla="*/ 140677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54691 h 857790"/>
              <a:gd name="connsiteX1" fmla="*/ 168759 w 1406770"/>
              <a:gd name="connsiteY1" fmla="*/ 154745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1546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06770" h="879672">
                <a:moveTo>
                  <a:pt x="0" y="154691"/>
                </a:moveTo>
                <a:cubicBezTo>
                  <a:pt x="0" y="77027"/>
                  <a:pt x="91095" y="84406"/>
                  <a:pt x="168759" y="84406"/>
                </a:cubicBezTo>
                <a:cubicBezTo>
                  <a:pt x="543934" y="84406"/>
                  <a:pt x="905040" y="225083"/>
                  <a:pt x="1266147" y="0"/>
                </a:cubicBezTo>
                <a:cubicBezTo>
                  <a:pt x="1343811" y="0"/>
                  <a:pt x="1406770" y="77027"/>
                  <a:pt x="1406770" y="154691"/>
                </a:cubicBezTo>
                <a:cubicBezTo>
                  <a:pt x="1392703" y="398454"/>
                  <a:pt x="1392702" y="487472"/>
                  <a:pt x="1406770" y="717167"/>
                </a:cubicBezTo>
                <a:cubicBezTo>
                  <a:pt x="1406770" y="794831"/>
                  <a:pt x="1386014" y="829655"/>
                  <a:pt x="1308350" y="829655"/>
                </a:cubicBezTo>
                <a:cubicBezTo>
                  <a:pt x="815945" y="942196"/>
                  <a:pt x="576758" y="829654"/>
                  <a:pt x="210962" y="829654"/>
                </a:cubicBezTo>
                <a:cubicBezTo>
                  <a:pt x="133298" y="829654"/>
                  <a:pt x="0" y="794831"/>
                  <a:pt x="0" y="717167"/>
                </a:cubicBezTo>
                <a:cubicBezTo>
                  <a:pt x="70339" y="571878"/>
                  <a:pt x="98474" y="342183"/>
                  <a:pt x="0" y="1546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11">
            <a:extLst>
              <a:ext uri="{FF2B5EF4-FFF2-40B4-BE49-F238E27FC236}">
                <a16:creationId xmlns:a16="http://schemas.microsoft.com/office/drawing/2014/main" id="{40666EE6-E73B-570B-2E7B-330F9F1FB85C}"/>
              </a:ext>
            </a:extLst>
          </p:cNvPr>
          <p:cNvSpPr/>
          <p:nvPr/>
        </p:nvSpPr>
        <p:spPr>
          <a:xfrm flipH="1">
            <a:off x="6853012" y="2248298"/>
            <a:ext cx="1406770" cy="879672"/>
          </a:xfrm>
          <a:custGeom>
            <a:avLst/>
            <a:gdLst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68759 w 1406770"/>
              <a:gd name="connsiteY1" fmla="*/ 140677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54691 h 857790"/>
              <a:gd name="connsiteX1" fmla="*/ 168759 w 1406770"/>
              <a:gd name="connsiteY1" fmla="*/ 154745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1546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06770" h="879672">
                <a:moveTo>
                  <a:pt x="0" y="154691"/>
                </a:moveTo>
                <a:cubicBezTo>
                  <a:pt x="0" y="77027"/>
                  <a:pt x="91095" y="84406"/>
                  <a:pt x="168759" y="84406"/>
                </a:cubicBezTo>
                <a:cubicBezTo>
                  <a:pt x="543934" y="84406"/>
                  <a:pt x="905040" y="225083"/>
                  <a:pt x="1266147" y="0"/>
                </a:cubicBezTo>
                <a:cubicBezTo>
                  <a:pt x="1343811" y="0"/>
                  <a:pt x="1406770" y="77027"/>
                  <a:pt x="1406770" y="154691"/>
                </a:cubicBezTo>
                <a:cubicBezTo>
                  <a:pt x="1392703" y="398454"/>
                  <a:pt x="1392702" y="487472"/>
                  <a:pt x="1406770" y="717167"/>
                </a:cubicBezTo>
                <a:cubicBezTo>
                  <a:pt x="1406770" y="794831"/>
                  <a:pt x="1386014" y="829655"/>
                  <a:pt x="1308350" y="829655"/>
                </a:cubicBezTo>
                <a:cubicBezTo>
                  <a:pt x="815945" y="942196"/>
                  <a:pt x="576758" y="829654"/>
                  <a:pt x="210962" y="829654"/>
                </a:cubicBezTo>
                <a:cubicBezTo>
                  <a:pt x="133298" y="829654"/>
                  <a:pt x="0" y="794831"/>
                  <a:pt x="0" y="717167"/>
                </a:cubicBezTo>
                <a:cubicBezTo>
                  <a:pt x="70339" y="571878"/>
                  <a:pt x="98474" y="342183"/>
                  <a:pt x="0" y="1546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: Rounded Corners 11">
            <a:extLst>
              <a:ext uri="{FF2B5EF4-FFF2-40B4-BE49-F238E27FC236}">
                <a16:creationId xmlns:a16="http://schemas.microsoft.com/office/drawing/2014/main" id="{287D7271-DFC5-F89C-CFE2-70B4BC470AC9}"/>
              </a:ext>
            </a:extLst>
          </p:cNvPr>
          <p:cNvSpPr/>
          <p:nvPr/>
        </p:nvSpPr>
        <p:spPr>
          <a:xfrm flipH="1">
            <a:off x="6065807" y="2546049"/>
            <a:ext cx="1406770" cy="799630"/>
          </a:xfrm>
          <a:custGeom>
            <a:avLst/>
            <a:gdLst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68759 w 1406770"/>
              <a:gd name="connsiteY1" fmla="*/ 140677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54691 h 857790"/>
              <a:gd name="connsiteX1" fmla="*/ 168759 w 1406770"/>
              <a:gd name="connsiteY1" fmla="*/ 154745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1546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2308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  <a:gd name="connsiteX0" fmla="*/ 3457 w 1410227"/>
              <a:gd name="connsiteY0" fmla="*/ 70579 h 795560"/>
              <a:gd name="connsiteX1" fmla="*/ 172216 w 1410227"/>
              <a:gd name="connsiteY1" fmla="*/ 294 h 795560"/>
              <a:gd name="connsiteX2" fmla="*/ 1269604 w 1410227"/>
              <a:gd name="connsiteY2" fmla="*/ 11138 h 795560"/>
              <a:gd name="connsiteX3" fmla="*/ 1410227 w 1410227"/>
              <a:gd name="connsiteY3" fmla="*/ 146779 h 795560"/>
              <a:gd name="connsiteX4" fmla="*/ 1410227 w 1410227"/>
              <a:gd name="connsiteY4" fmla="*/ 633055 h 795560"/>
              <a:gd name="connsiteX5" fmla="*/ 1311807 w 1410227"/>
              <a:gd name="connsiteY5" fmla="*/ 745543 h 795560"/>
              <a:gd name="connsiteX6" fmla="*/ 214419 w 1410227"/>
              <a:gd name="connsiteY6" fmla="*/ 745542 h 795560"/>
              <a:gd name="connsiteX7" fmla="*/ 3457 w 1410227"/>
              <a:gd name="connsiteY7" fmla="*/ 633055 h 795560"/>
              <a:gd name="connsiteX8" fmla="*/ 3457 w 1410227"/>
              <a:gd name="connsiteY8" fmla="*/ 70579 h 795560"/>
              <a:gd name="connsiteX0" fmla="*/ 3457 w 1410227"/>
              <a:gd name="connsiteY0" fmla="*/ 70706 h 795687"/>
              <a:gd name="connsiteX1" fmla="*/ 172216 w 1410227"/>
              <a:gd name="connsiteY1" fmla="*/ 421 h 795687"/>
              <a:gd name="connsiteX2" fmla="*/ 1269604 w 1410227"/>
              <a:gd name="connsiteY2" fmla="*/ 11265 h 795687"/>
              <a:gd name="connsiteX3" fmla="*/ 1410227 w 1410227"/>
              <a:gd name="connsiteY3" fmla="*/ 146906 h 795687"/>
              <a:gd name="connsiteX4" fmla="*/ 1410227 w 1410227"/>
              <a:gd name="connsiteY4" fmla="*/ 633182 h 795687"/>
              <a:gd name="connsiteX5" fmla="*/ 1311807 w 1410227"/>
              <a:gd name="connsiteY5" fmla="*/ 745670 h 795687"/>
              <a:gd name="connsiteX6" fmla="*/ 214419 w 1410227"/>
              <a:gd name="connsiteY6" fmla="*/ 745669 h 795687"/>
              <a:gd name="connsiteX7" fmla="*/ 3457 w 1410227"/>
              <a:gd name="connsiteY7" fmla="*/ 633182 h 795687"/>
              <a:gd name="connsiteX8" fmla="*/ 3457 w 1410227"/>
              <a:gd name="connsiteY8" fmla="*/ 70706 h 795687"/>
              <a:gd name="connsiteX0" fmla="*/ 95250 w 1406770"/>
              <a:gd name="connsiteY0" fmla="*/ 109458 h 796339"/>
              <a:gd name="connsiteX1" fmla="*/ 168759 w 1406770"/>
              <a:gd name="connsiteY1" fmla="*/ 1073 h 796339"/>
              <a:gd name="connsiteX2" fmla="*/ 1266147 w 1406770"/>
              <a:gd name="connsiteY2" fmla="*/ 11917 h 796339"/>
              <a:gd name="connsiteX3" fmla="*/ 1406770 w 1406770"/>
              <a:gd name="connsiteY3" fmla="*/ 147558 h 796339"/>
              <a:gd name="connsiteX4" fmla="*/ 1406770 w 1406770"/>
              <a:gd name="connsiteY4" fmla="*/ 633834 h 796339"/>
              <a:gd name="connsiteX5" fmla="*/ 1308350 w 1406770"/>
              <a:gd name="connsiteY5" fmla="*/ 746322 h 796339"/>
              <a:gd name="connsiteX6" fmla="*/ 210962 w 1406770"/>
              <a:gd name="connsiteY6" fmla="*/ 746321 h 796339"/>
              <a:gd name="connsiteX7" fmla="*/ 0 w 1406770"/>
              <a:gd name="connsiteY7" fmla="*/ 633834 h 796339"/>
              <a:gd name="connsiteX8" fmla="*/ 95250 w 1406770"/>
              <a:gd name="connsiteY8" fmla="*/ 109458 h 796339"/>
              <a:gd name="connsiteX0" fmla="*/ 95250 w 1406770"/>
              <a:gd name="connsiteY0" fmla="*/ 246800 h 800331"/>
              <a:gd name="connsiteX1" fmla="*/ 168759 w 1406770"/>
              <a:gd name="connsiteY1" fmla="*/ 5065 h 800331"/>
              <a:gd name="connsiteX2" fmla="*/ 1266147 w 1406770"/>
              <a:gd name="connsiteY2" fmla="*/ 15909 h 800331"/>
              <a:gd name="connsiteX3" fmla="*/ 1406770 w 1406770"/>
              <a:gd name="connsiteY3" fmla="*/ 151550 h 800331"/>
              <a:gd name="connsiteX4" fmla="*/ 1406770 w 1406770"/>
              <a:gd name="connsiteY4" fmla="*/ 637826 h 800331"/>
              <a:gd name="connsiteX5" fmla="*/ 1308350 w 1406770"/>
              <a:gd name="connsiteY5" fmla="*/ 750314 h 800331"/>
              <a:gd name="connsiteX6" fmla="*/ 210962 w 1406770"/>
              <a:gd name="connsiteY6" fmla="*/ 750313 h 800331"/>
              <a:gd name="connsiteX7" fmla="*/ 0 w 1406770"/>
              <a:gd name="connsiteY7" fmla="*/ 637826 h 800331"/>
              <a:gd name="connsiteX8" fmla="*/ 95250 w 1406770"/>
              <a:gd name="connsiteY8" fmla="*/ 246800 h 800331"/>
              <a:gd name="connsiteX0" fmla="*/ 95250 w 1406770"/>
              <a:gd name="connsiteY0" fmla="*/ 246800 h 800331"/>
              <a:gd name="connsiteX1" fmla="*/ 168759 w 1406770"/>
              <a:gd name="connsiteY1" fmla="*/ 5065 h 800331"/>
              <a:gd name="connsiteX2" fmla="*/ 1266147 w 1406770"/>
              <a:gd name="connsiteY2" fmla="*/ 15909 h 800331"/>
              <a:gd name="connsiteX3" fmla="*/ 1406770 w 1406770"/>
              <a:gd name="connsiteY3" fmla="*/ 151550 h 800331"/>
              <a:gd name="connsiteX4" fmla="*/ 1406770 w 1406770"/>
              <a:gd name="connsiteY4" fmla="*/ 637826 h 800331"/>
              <a:gd name="connsiteX5" fmla="*/ 1308350 w 1406770"/>
              <a:gd name="connsiteY5" fmla="*/ 750314 h 800331"/>
              <a:gd name="connsiteX6" fmla="*/ 210962 w 1406770"/>
              <a:gd name="connsiteY6" fmla="*/ 750313 h 800331"/>
              <a:gd name="connsiteX7" fmla="*/ 0 w 1406770"/>
              <a:gd name="connsiteY7" fmla="*/ 637826 h 800331"/>
              <a:gd name="connsiteX8" fmla="*/ 95250 w 1406770"/>
              <a:gd name="connsiteY8" fmla="*/ 246800 h 800331"/>
              <a:gd name="connsiteX0" fmla="*/ 38100 w 1406770"/>
              <a:gd name="connsiteY0" fmla="*/ 227049 h 799630"/>
              <a:gd name="connsiteX1" fmla="*/ 168759 w 1406770"/>
              <a:gd name="connsiteY1" fmla="*/ 4364 h 799630"/>
              <a:gd name="connsiteX2" fmla="*/ 1266147 w 1406770"/>
              <a:gd name="connsiteY2" fmla="*/ 15208 h 799630"/>
              <a:gd name="connsiteX3" fmla="*/ 1406770 w 1406770"/>
              <a:gd name="connsiteY3" fmla="*/ 150849 h 799630"/>
              <a:gd name="connsiteX4" fmla="*/ 1406770 w 1406770"/>
              <a:gd name="connsiteY4" fmla="*/ 637125 h 799630"/>
              <a:gd name="connsiteX5" fmla="*/ 1308350 w 1406770"/>
              <a:gd name="connsiteY5" fmla="*/ 749613 h 799630"/>
              <a:gd name="connsiteX6" fmla="*/ 210962 w 1406770"/>
              <a:gd name="connsiteY6" fmla="*/ 749612 h 799630"/>
              <a:gd name="connsiteX7" fmla="*/ 0 w 1406770"/>
              <a:gd name="connsiteY7" fmla="*/ 637125 h 799630"/>
              <a:gd name="connsiteX8" fmla="*/ 38100 w 1406770"/>
              <a:gd name="connsiteY8" fmla="*/ 227049 h 799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06770" h="799630">
                <a:moveTo>
                  <a:pt x="38100" y="227049"/>
                </a:moveTo>
                <a:cubicBezTo>
                  <a:pt x="38100" y="149385"/>
                  <a:pt x="-35915" y="39671"/>
                  <a:pt x="168759" y="4364"/>
                </a:cubicBezTo>
                <a:cubicBezTo>
                  <a:pt x="373433" y="-30943"/>
                  <a:pt x="809790" y="164091"/>
                  <a:pt x="1266147" y="15208"/>
                </a:cubicBezTo>
                <a:cubicBezTo>
                  <a:pt x="1343811" y="15208"/>
                  <a:pt x="1406770" y="73185"/>
                  <a:pt x="1406770" y="150849"/>
                </a:cubicBezTo>
                <a:cubicBezTo>
                  <a:pt x="1392703" y="394612"/>
                  <a:pt x="1392702" y="407430"/>
                  <a:pt x="1406770" y="637125"/>
                </a:cubicBezTo>
                <a:cubicBezTo>
                  <a:pt x="1406770" y="714789"/>
                  <a:pt x="1386014" y="749613"/>
                  <a:pt x="1308350" y="749613"/>
                </a:cubicBezTo>
                <a:cubicBezTo>
                  <a:pt x="815945" y="862154"/>
                  <a:pt x="576758" y="749612"/>
                  <a:pt x="210962" y="749612"/>
                </a:cubicBezTo>
                <a:cubicBezTo>
                  <a:pt x="133298" y="749612"/>
                  <a:pt x="0" y="714789"/>
                  <a:pt x="0" y="637125"/>
                </a:cubicBezTo>
                <a:cubicBezTo>
                  <a:pt x="70339" y="491836"/>
                  <a:pt x="3224" y="414541"/>
                  <a:pt x="38100" y="22704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06F2F22-35E4-3F68-2008-B9C06DD7E73D}"/>
              </a:ext>
            </a:extLst>
          </p:cNvPr>
          <p:cNvGrpSpPr/>
          <p:nvPr/>
        </p:nvGrpSpPr>
        <p:grpSpPr>
          <a:xfrm>
            <a:off x="4018233" y="1914851"/>
            <a:ext cx="579120" cy="1067054"/>
            <a:chOff x="4163590" y="2440952"/>
            <a:chExt cx="579120" cy="106705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45F091D-5D86-D879-49A6-015C2F456503}"/>
                </a:ext>
              </a:extLst>
            </p:cNvPr>
            <p:cNvSpPr/>
            <p:nvPr/>
          </p:nvSpPr>
          <p:spPr>
            <a:xfrm>
              <a:off x="4280746" y="2955715"/>
              <a:ext cx="327660" cy="552291"/>
            </a:xfrm>
            <a:custGeom>
              <a:avLst/>
              <a:gdLst>
                <a:gd name="connsiteX0" fmla="*/ 0 w 106680"/>
                <a:gd name="connsiteY0" fmla="*/ 0 h 538676"/>
                <a:gd name="connsiteX1" fmla="*/ 106680 w 106680"/>
                <a:gd name="connsiteY1" fmla="*/ 0 h 538676"/>
                <a:gd name="connsiteX2" fmla="*/ 106680 w 106680"/>
                <a:gd name="connsiteY2" fmla="*/ 538676 h 538676"/>
                <a:gd name="connsiteX3" fmla="*/ 0 w 106680"/>
                <a:gd name="connsiteY3" fmla="*/ 538676 h 538676"/>
                <a:gd name="connsiteX4" fmla="*/ 0 w 106680"/>
                <a:gd name="connsiteY4" fmla="*/ 0 h 538676"/>
                <a:gd name="connsiteX0" fmla="*/ 0 w 228600"/>
                <a:gd name="connsiteY0" fmla="*/ 0 h 538676"/>
                <a:gd name="connsiteX1" fmla="*/ 106680 w 228600"/>
                <a:gd name="connsiteY1" fmla="*/ 0 h 538676"/>
                <a:gd name="connsiteX2" fmla="*/ 228600 w 228600"/>
                <a:gd name="connsiteY2" fmla="*/ 523436 h 538676"/>
                <a:gd name="connsiteX3" fmla="*/ 0 w 228600"/>
                <a:gd name="connsiteY3" fmla="*/ 538676 h 538676"/>
                <a:gd name="connsiteX4" fmla="*/ 0 w 228600"/>
                <a:gd name="connsiteY4" fmla="*/ 0 h 538676"/>
                <a:gd name="connsiteX0" fmla="*/ 99060 w 327660"/>
                <a:gd name="connsiteY0" fmla="*/ 0 h 523436"/>
                <a:gd name="connsiteX1" fmla="*/ 205740 w 327660"/>
                <a:gd name="connsiteY1" fmla="*/ 0 h 523436"/>
                <a:gd name="connsiteX2" fmla="*/ 327660 w 327660"/>
                <a:gd name="connsiteY2" fmla="*/ 523436 h 523436"/>
                <a:gd name="connsiteX3" fmla="*/ 0 w 327660"/>
                <a:gd name="connsiteY3" fmla="*/ 523436 h 523436"/>
                <a:gd name="connsiteX4" fmla="*/ 99060 w 327660"/>
                <a:gd name="connsiteY4" fmla="*/ 0 h 523436"/>
                <a:gd name="connsiteX0" fmla="*/ 99060 w 327660"/>
                <a:gd name="connsiteY0" fmla="*/ 0 h 543756"/>
                <a:gd name="connsiteX1" fmla="*/ 205740 w 327660"/>
                <a:gd name="connsiteY1" fmla="*/ 0 h 543756"/>
                <a:gd name="connsiteX2" fmla="*/ 327660 w 327660"/>
                <a:gd name="connsiteY2" fmla="*/ 523436 h 543756"/>
                <a:gd name="connsiteX3" fmla="*/ 0 w 327660"/>
                <a:gd name="connsiteY3" fmla="*/ 523436 h 543756"/>
                <a:gd name="connsiteX4" fmla="*/ 99060 w 327660"/>
                <a:gd name="connsiteY4" fmla="*/ 0 h 543756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660" h="552291">
                  <a:moveTo>
                    <a:pt x="99060" y="0"/>
                  </a:moveTo>
                  <a:lnTo>
                    <a:pt x="205740" y="0"/>
                  </a:lnTo>
                  <a:cubicBezTo>
                    <a:pt x="198755" y="241154"/>
                    <a:pt x="287020" y="348957"/>
                    <a:pt x="327660" y="523436"/>
                  </a:cubicBezTo>
                  <a:cubicBezTo>
                    <a:pt x="218440" y="553916"/>
                    <a:pt x="109220" y="569156"/>
                    <a:pt x="0" y="523436"/>
                  </a:cubicBezTo>
                  <a:cubicBezTo>
                    <a:pt x="33020" y="348957"/>
                    <a:pt x="132715" y="193529"/>
                    <a:pt x="9906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Cylinder 24">
              <a:extLst>
                <a:ext uri="{FF2B5EF4-FFF2-40B4-BE49-F238E27FC236}">
                  <a16:creationId xmlns:a16="http://schemas.microsoft.com/office/drawing/2014/main" id="{5AEAE931-9578-A304-BF4D-4C2DA3A74DC7}"/>
                </a:ext>
              </a:extLst>
            </p:cNvPr>
            <p:cNvSpPr/>
            <p:nvPr/>
          </p:nvSpPr>
          <p:spPr>
            <a:xfrm rot="21428165">
              <a:off x="4163590" y="2440952"/>
              <a:ext cx="579120" cy="594359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2AA1C795-7374-B68C-C83A-8A849734A086}"/>
              </a:ext>
            </a:extLst>
          </p:cNvPr>
          <p:cNvGrpSpPr/>
          <p:nvPr/>
        </p:nvGrpSpPr>
        <p:grpSpPr>
          <a:xfrm>
            <a:off x="15198861" y="-914487"/>
            <a:ext cx="3134650" cy="5192711"/>
            <a:chOff x="7870811" y="1759934"/>
            <a:chExt cx="801004" cy="3537201"/>
          </a:xfrm>
        </p:grpSpPr>
        <p:sp>
          <p:nvSpPr>
            <p:cNvPr id="78" name="Rectangle 42">
              <a:extLst>
                <a:ext uri="{FF2B5EF4-FFF2-40B4-BE49-F238E27FC236}">
                  <a16:creationId xmlns:a16="http://schemas.microsoft.com/office/drawing/2014/main" id="{F48BB066-B396-6C89-EDE4-463BBEB1C803}"/>
                </a:ext>
              </a:extLst>
            </p:cNvPr>
            <p:cNvSpPr/>
            <p:nvPr/>
          </p:nvSpPr>
          <p:spPr>
            <a:xfrm>
              <a:off x="7870811" y="1801885"/>
              <a:ext cx="716916" cy="3457256"/>
            </a:xfrm>
            <a:custGeom>
              <a:avLst/>
              <a:gdLst>
                <a:gd name="connsiteX0" fmla="*/ 0 w 658413"/>
                <a:gd name="connsiteY0" fmla="*/ 0 h 45719"/>
                <a:gd name="connsiteX1" fmla="*/ 658413 w 658413"/>
                <a:gd name="connsiteY1" fmla="*/ 0 h 45719"/>
                <a:gd name="connsiteX2" fmla="*/ 658413 w 658413"/>
                <a:gd name="connsiteY2" fmla="*/ 45719 h 45719"/>
                <a:gd name="connsiteX3" fmla="*/ 0 w 658413"/>
                <a:gd name="connsiteY3" fmla="*/ 45719 h 45719"/>
                <a:gd name="connsiteX4" fmla="*/ 0 w 658413"/>
                <a:gd name="connsiteY4" fmla="*/ 0 h 45719"/>
                <a:gd name="connsiteX0" fmla="*/ 0 w 710801"/>
                <a:gd name="connsiteY0" fmla="*/ 242887 h 288606"/>
                <a:gd name="connsiteX1" fmla="*/ 710801 w 710801"/>
                <a:gd name="connsiteY1" fmla="*/ 0 h 288606"/>
                <a:gd name="connsiteX2" fmla="*/ 658413 w 710801"/>
                <a:gd name="connsiteY2" fmla="*/ 288606 h 288606"/>
                <a:gd name="connsiteX3" fmla="*/ 0 w 710801"/>
                <a:gd name="connsiteY3" fmla="*/ 288606 h 288606"/>
                <a:gd name="connsiteX4" fmla="*/ 0 w 710801"/>
                <a:gd name="connsiteY4" fmla="*/ 242887 h 288606"/>
                <a:gd name="connsiteX0" fmla="*/ 0 w 710801"/>
                <a:gd name="connsiteY0" fmla="*/ 242887 h 1336356"/>
                <a:gd name="connsiteX1" fmla="*/ 710801 w 710801"/>
                <a:gd name="connsiteY1" fmla="*/ 0 h 1336356"/>
                <a:gd name="connsiteX2" fmla="*/ 701276 w 710801"/>
                <a:gd name="connsiteY2" fmla="*/ 1336356 h 1336356"/>
                <a:gd name="connsiteX3" fmla="*/ 0 w 710801"/>
                <a:gd name="connsiteY3" fmla="*/ 288606 h 1336356"/>
                <a:gd name="connsiteX4" fmla="*/ 0 w 710801"/>
                <a:gd name="connsiteY4" fmla="*/ 242887 h 1336356"/>
                <a:gd name="connsiteX0" fmla="*/ 0 w 710801"/>
                <a:gd name="connsiteY0" fmla="*/ 242887 h 1360169"/>
                <a:gd name="connsiteX1" fmla="*/ 710801 w 710801"/>
                <a:gd name="connsiteY1" fmla="*/ 0 h 1360169"/>
                <a:gd name="connsiteX2" fmla="*/ 701276 w 710801"/>
                <a:gd name="connsiteY2" fmla="*/ 1336356 h 1360169"/>
                <a:gd name="connsiteX3" fmla="*/ 14288 w 710801"/>
                <a:gd name="connsiteY3" fmla="*/ 1360169 h 1360169"/>
                <a:gd name="connsiteX4" fmla="*/ 0 w 710801"/>
                <a:gd name="connsiteY4" fmla="*/ 242887 h 1360169"/>
                <a:gd name="connsiteX0" fmla="*/ 0 w 710801"/>
                <a:gd name="connsiteY0" fmla="*/ 242887 h 3457256"/>
                <a:gd name="connsiteX1" fmla="*/ 710801 w 710801"/>
                <a:gd name="connsiteY1" fmla="*/ 0 h 3457256"/>
                <a:gd name="connsiteX2" fmla="*/ 656826 w 710801"/>
                <a:gd name="connsiteY2" fmla="*/ 3457256 h 3457256"/>
                <a:gd name="connsiteX3" fmla="*/ 14288 w 710801"/>
                <a:gd name="connsiteY3" fmla="*/ 1360169 h 3457256"/>
                <a:gd name="connsiteX4" fmla="*/ 0 w 710801"/>
                <a:gd name="connsiteY4" fmla="*/ 242887 h 3457256"/>
                <a:gd name="connsiteX0" fmla="*/ 0 w 710801"/>
                <a:gd name="connsiteY0" fmla="*/ 242887 h 3457256"/>
                <a:gd name="connsiteX1" fmla="*/ 710801 w 710801"/>
                <a:gd name="connsiteY1" fmla="*/ 0 h 3457256"/>
                <a:gd name="connsiteX2" fmla="*/ 656826 w 710801"/>
                <a:gd name="connsiteY2" fmla="*/ 3457256 h 3457256"/>
                <a:gd name="connsiteX3" fmla="*/ 14288 w 710801"/>
                <a:gd name="connsiteY3" fmla="*/ 3214369 h 3457256"/>
                <a:gd name="connsiteX4" fmla="*/ 0 w 710801"/>
                <a:gd name="connsiteY4" fmla="*/ 242887 h 3457256"/>
                <a:gd name="connsiteX0" fmla="*/ 0 w 710801"/>
                <a:gd name="connsiteY0" fmla="*/ 242887 h 3457256"/>
                <a:gd name="connsiteX1" fmla="*/ 710801 w 710801"/>
                <a:gd name="connsiteY1" fmla="*/ 0 h 3457256"/>
                <a:gd name="connsiteX2" fmla="*/ 694926 w 710801"/>
                <a:gd name="connsiteY2" fmla="*/ 3457256 h 3457256"/>
                <a:gd name="connsiteX3" fmla="*/ 14288 w 710801"/>
                <a:gd name="connsiteY3" fmla="*/ 3214369 h 3457256"/>
                <a:gd name="connsiteX4" fmla="*/ 0 w 710801"/>
                <a:gd name="connsiteY4" fmla="*/ 242887 h 345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801" h="3457256">
                  <a:moveTo>
                    <a:pt x="0" y="242887"/>
                  </a:moveTo>
                  <a:lnTo>
                    <a:pt x="710801" y="0"/>
                  </a:lnTo>
                  <a:cubicBezTo>
                    <a:pt x="705509" y="1152419"/>
                    <a:pt x="700218" y="2304837"/>
                    <a:pt x="694926" y="3457256"/>
                  </a:cubicBezTo>
                  <a:lnTo>
                    <a:pt x="14288" y="3214369"/>
                  </a:lnTo>
                  <a:cubicBezTo>
                    <a:pt x="9525" y="2223875"/>
                    <a:pt x="4763" y="1233381"/>
                    <a:pt x="0" y="242887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44">
              <a:extLst>
                <a:ext uri="{FF2B5EF4-FFF2-40B4-BE49-F238E27FC236}">
                  <a16:creationId xmlns:a16="http://schemas.microsoft.com/office/drawing/2014/main" id="{D08FA45B-663D-433F-5FCE-5501E746023A}"/>
                </a:ext>
              </a:extLst>
            </p:cNvPr>
            <p:cNvSpPr/>
            <p:nvPr/>
          </p:nvSpPr>
          <p:spPr>
            <a:xfrm flipV="1">
              <a:off x="7886396" y="4880271"/>
              <a:ext cx="686841" cy="357204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59080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59080 h 388619"/>
                <a:gd name="connsiteX0" fmla="*/ 0 w 701128"/>
                <a:gd name="connsiteY0" fmla="*/ 269874 h 399413"/>
                <a:gd name="connsiteX1" fmla="*/ 663028 w 701128"/>
                <a:gd name="connsiteY1" fmla="*/ 0 h 399413"/>
                <a:gd name="connsiteX2" fmla="*/ 701128 w 701128"/>
                <a:gd name="connsiteY2" fmla="*/ 161288 h 399413"/>
                <a:gd name="connsiteX3" fmla="*/ 9525 w 701128"/>
                <a:gd name="connsiteY3" fmla="*/ 399413 h 399413"/>
                <a:gd name="connsiteX4" fmla="*/ 0 w 701128"/>
                <a:gd name="connsiteY4" fmla="*/ 269874 h 399413"/>
                <a:gd name="connsiteX0" fmla="*/ 0 w 686841"/>
                <a:gd name="connsiteY0" fmla="*/ 269874 h 399413"/>
                <a:gd name="connsiteX1" fmla="*/ 663028 w 686841"/>
                <a:gd name="connsiteY1" fmla="*/ 0 h 399413"/>
                <a:gd name="connsiteX2" fmla="*/ 686841 w 686841"/>
                <a:gd name="connsiteY2" fmla="*/ 172082 h 399413"/>
                <a:gd name="connsiteX3" fmla="*/ 9525 w 686841"/>
                <a:gd name="connsiteY3" fmla="*/ 399413 h 399413"/>
                <a:gd name="connsiteX4" fmla="*/ 0 w 686841"/>
                <a:gd name="connsiteY4" fmla="*/ 269874 h 399413"/>
                <a:gd name="connsiteX0" fmla="*/ 0 w 686841"/>
                <a:gd name="connsiteY0" fmla="*/ 275272 h 404811"/>
                <a:gd name="connsiteX1" fmla="*/ 682078 w 686841"/>
                <a:gd name="connsiteY1" fmla="*/ 0 h 404811"/>
                <a:gd name="connsiteX2" fmla="*/ 686841 w 686841"/>
                <a:gd name="connsiteY2" fmla="*/ 177480 h 404811"/>
                <a:gd name="connsiteX3" fmla="*/ 9525 w 686841"/>
                <a:gd name="connsiteY3" fmla="*/ 404811 h 404811"/>
                <a:gd name="connsiteX4" fmla="*/ 0 w 686841"/>
                <a:gd name="connsiteY4" fmla="*/ 275272 h 404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841" h="404811">
                  <a:moveTo>
                    <a:pt x="0" y="275272"/>
                  </a:moveTo>
                  <a:lnTo>
                    <a:pt x="682078" y="0"/>
                  </a:lnTo>
                  <a:lnTo>
                    <a:pt x="686841" y="177480"/>
                  </a:lnTo>
                  <a:lnTo>
                    <a:pt x="9525" y="404811"/>
                  </a:lnTo>
                  <a:lnTo>
                    <a:pt x="0" y="275272"/>
                  </a:lnTo>
                  <a:close/>
                </a:path>
              </a:pathLst>
            </a:custGeom>
            <a:solidFill>
              <a:srgbClr val="DAA36D"/>
            </a:solidFill>
            <a:ln w="38100">
              <a:solidFill>
                <a:srgbClr val="745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44">
              <a:extLst>
                <a:ext uri="{FF2B5EF4-FFF2-40B4-BE49-F238E27FC236}">
                  <a16:creationId xmlns:a16="http://schemas.microsoft.com/office/drawing/2014/main" id="{C411A9E6-6810-C1C9-EED7-AA7AC6845BA9}"/>
                </a:ext>
              </a:extLst>
            </p:cNvPr>
            <p:cNvSpPr/>
            <p:nvPr/>
          </p:nvSpPr>
          <p:spPr>
            <a:xfrm flipV="1">
              <a:off x="7886905" y="4891513"/>
              <a:ext cx="686841" cy="357204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59080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59080 h 388619"/>
                <a:gd name="connsiteX0" fmla="*/ 0 w 701128"/>
                <a:gd name="connsiteY0" fmla="*/ 269874 h 399413"/>
                <a:gd name="connsiteX1" fmla="*/ 663028 w 701128"/>
                <a:gd name="connsiteY1" fmla="*/ 0 h 399413"/>
                <a:gd name="connsiteX2" fmla="*/ 701128 w 701128"/>
                <a:gd name="connsiteY2" fmla="*/ 161288 h 399413"/>
                <a:gd name="connsiteX3" fmla="*/ 9525 w 701128"/>
                <a:gd name="connsiteY3" fmla="*/ 399413 h 399413"/>
                <a:gd name="connsiteX4" fmla="*/ 0 w 701128"/>
                <a:gd name="connsiteY4" fmla="*/ 269874 h 399413"/>
                <a:gd name="connsiteX0" fmla="*/ 0 w 686841"/>
                <a:gd name="connsiteY0" fmla="*/ 269874 h 399413"/>
                <a:gd name="connsiteX1" fmla="*/ 663028 w 686841"/>
                <a:gd name="connsiteY1" fmla="*/ 0 h 399413"/>
                <a:gd name="connsiteX2" fmla="*/ 686841 w 686841"/>
                <a:gd name="connsiteY2" fmla="*/ 172082 h 399413"/>
                <a:gd name="connsiteX3" fmla="*/ 9525 w 686841"/>
                <a:gd name="connsiteY3" fmla="*/ 399413 h 399413"/>
                <a:gd name="connsiteX4" fmla="*/ 0 w 686841"/>
                <a:gd name="connsiteY4" fmla="*/ 269874 h 399413"/>
                <a:gd name="connsiteX0" fmla="*/ 0 w 686841"/>
                <a:gd name="connsiteY0" fmla="*/ 275272 h 404811"/>
                <a:gd name="connsiteX1" fmla="*/ 682078 w 686841"/>
                <a:gd name="connsiteY1" fmla="*/ 0 h 404811"/>
                <a:gd name="connsiteX2" fmla="*/ 686841 w 686841"/>
                <a:gd name="connsiteY2" fmla="*/ 177480 h 404811"/>
                <a:gd name="connsiteX3" fmla="*/ 9525 w 686841"/>
                <a:gd name="connsiteY3" fmla="*/ 404811 h 404811"/>
                <a:gd name="connsiteX4" fmla="*/ 0 w 686841"/>
                <a:gd name="connsiteY4" fmla="*/ 275272 h 404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841" h="404811">
                  <a:moveTo>
                    <a:pt x="0" y="275272"/>
                  </a:moveTo>
                  <a:lnTo>
                    <a:pt x="682078" y="0"/>
                  </a:lnTo>
                  <a:lnTo>
                    <a:pt x="686841" y="177480"/>
                  </a:lnTo>
                  <a:lnTo>
                    <a:pt x="9525" y="404811"/>
                  </a:lnTo>
                  <a:lnTo>
                    <a:pt x="0" y="275272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411C1C1-D204-E547-2762-4BC3DC1155B0}"/>
                </a:ext>
              </a:extLst>
            </p:cNvPr>
            <p:cNvSpPr/>
            <p:nvPr/>
          </p:nvSpPr>
          <p:spPr>
            <a:xfrm>
              <a:off x="7873374" y="2042163"/>
              <a:ext cx="46624" cy="3009469"/>
            </a:xfrm>
            <a:prstGeom prst="rect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3FD015CB-925A-C479-D544-3E24A776BF6E}"/>
                </a:ext>
              </a:extLst>
            </p:cNvPr>
            <p:cNvSpPr/>
            <p:nvPr/>
          </p:nvSpPr>
          <p:spPr>
            <a:xfrm>
              <a:off x="8229817" y="2042162"/>
              <a:ext cx="48566" cy="2951553"/>
            </a:xfrm>
            <a:prstGeom prst="rect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9401374B-D0EB-BCA8-5CD8-3BB1305DDD7C}"/>
                </a:ext>
              </a:extLst>
            </p:cNvPr>
            <p:cNvSpPr/>
            <p:nvPr/>
          </p:nvSpPr>
          <p:spPr>
            <a:xfrm>
              <a:off x="8172723" y="2006256"/>
              <a:ext cx="77563" cy="30453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: Rounded Corners 81">
              <a:extLst>
                <a:ext uri="{FF2B5EF4-FFF2-40B4-BE49-F238E27FC236}">
                  <a16:creationId xmlns:a16="http://schemas.microsoft.com/office/drawing/2014/main" id="{1EF44129-A839-7E0B-408D-C025E7B27A57}"/>
                </a:ext>
              </a:extLst>
            </p:cNvPr>
            <p:cNvSpPr/>
            <p:nvPr/>
          </p:nvSpPr>
          <p:spPr>
            <a:xfrm>
              <a:off x="8583786" y="1759934"/>
              <a:ext cx="88029" cy="3537201"/>
            </a:xfrm>
            <a:prstGeom prst="roundRect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44">
              <a:extLst>
                <a:ext uri="{FF2B5EF4-FFF2-40B4-BE49-F238E27FC236}">
                  <a16:creationId xmlns:a16="http://schemas.microsoft.com/office/drawing/2014/main" id="{09679DFC-FD03-0684-4F37-E27551743178}"/>
                </a:ext>
              </a:extLst>
            </p:cNvPr>
            <p:cNvSpPr/>
            <p:nvPr/>
          </p:nvSpPr>
          <p:spPr>
            <a:xfrm>
              <a:off x="7883127" y="1864720"/>
              <a:ext cx="673974" cy="347640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42508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37185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29199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1128" h="388619">
                  <a:moveTo>
                    <a:pt x="0" y="242888"/>
                  </a:moveTo>
                  <a:lnTo>
                    <a:pt x="701128" y="0"/>
                  </a:lnTo>
                  <a:lnTo>
                    <a:pt x="701128" y="129199"/>
                  </a:lnTo>
                  <a:lnTo>
                    <a:pt x="9525" y="388619"/>
                  </a:lnTo>
                  <a:lnTo>
                    <a:pt x="0" y="242888"/>
                  </a:lnTo>
                  <a:close/>
                </a:path>
              </a:pathLst>
            </a:custGeom>
            <a:solidFill>
              <a:srgbClr val="745E50"/>
            </a:solidFill>
            <a:ln w="38100">
              <a:solidFill>
                <a:srgbClr val="745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62">
              <a:extLst>
                <a:ext uri="{FF2B5EF4-FFF2-40B4-BE49-F238E27FC236}">
                  <a16:creationId xmlns:a16="http://schemas.microsoft.com/office/drawing/2014/main" id="{2E16212F-E078-E3A0-33E2-D4CC0B67F8FC}"/>
                </a:ext>
              </a:extLst>
            </p:cNvPr>
            <p:cNvSpPr/>
            <p:nvPr/>
          </p:nvSpPr>
          <p:spPr>
            <a:xfrm rot="21381014">
              <a:off x="7894524" y="2438641"/>
              <a:ext cx="690511" cy="168961"/>
            </a:xfrm>
            <a:custGeom>
              <a:avLst/>
              <a:gdLst>
                <a:gd name="connsiteX0" fmla="*/ 0 w 622249"/>
                <a:gd name="connsiteY0" fmla="*/ 0 h 157056"/>
                <a:gd name="connsiteX1" fmla="*/ 622249 w 622249"/>
                <a:gd name="connsiteY1" fmla="*/ 0 h 157056"/>
                <a:gd name="connsiteX2" fmla="*/ 622249 w 622249"/>
                <a:gd name="connsiteY2" fmla="*/ 157056 h 157056"/>
                <a:gd name="connsiteX3" fmla="*/ 0 w 622249"/>
                <a:gd name="connsiteY3" fmla="*/ 157056 h 157056"/>
                <a:gd name="connsiteX4" fmla="*/ 0 w 62224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0 w 628599"/>
                <a:gd name="connsiteY3" fmla="*/ 157056 h 157056"/>
                <a:gd name="connsiteX4" fmla="*/ 0 w 62859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19050 w 628599"/>
                <a:gd name="connsiteY3" fmla="*/ 61806 h 157056"/>
                <a:gd name="connsiteX4" fmla="*/ 0 w 628599"/>
                <a:gd name="connsiteY4" fmla="*/ 0 h 157056"/>
                <a:gd name="connsiteX0" fmla="*/ 0 w 704799"/>
                <a:gd name="connsiteY0" fmla="*/ 0 h 172931"/>
                <a:gd name="connsiteX1" fmla="*/ 62859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95250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695274"/>
                <a:gd name="connsiteY0" fmla="*/ 0 h 169756"/>
                <a:gd name="connsiteX1" fmla="*/ 688924 w 695274"/>
                <a:gd name="connsiteY1" fmla="*/ 92075 h 169756"/>
                <a:gd name="connsiteX2" fmla="*/ 695274 w 695274"/>
                <a:gd name="connsiteY2" fmla="*/ 169756 h 169756"/>
                <a:gd name="connsiteX3" fmla="*/ 9525 w 695274"/>
                <a:gd name="connsiteY3" fmla="*/ 58631 h 169756"/>
                <a:gd name="connsiteX4" fmla="*/ 0 w 695274"/>
                <a:gd name="connsiteY4" fmla="*/ 0 h 169756"/>
                <a:gd name="connsiteX0" fmla="*/ 3175 w 698449"/>
                <a:gd name="connsiteY0" fmla="*/ 0 h 169756"/>
                <a:gd name="connsiteX1" fmla="*/ 692099 w 698449"/>
                <a:gd name="connsiteY1" fmla="*/ 92075 h 169756"/>
                <a:gd name="connsiteX2" fmla="*/ 698449 w 698449"/>
                <a:gd name="connsiteY2" fmla="*/ 169756 h 169756"/>
                <a:gd name="connsiteX3" fmla="*/ 0 w 698449"/>
                <a:gd name="connsiteY3" fmla="*/ 58631 h 169756"/>
                <a:gd name="connsiteX4" fmla="*/ 3175 w 698449"/>
                <a:gd name="connsiteY4" fmla="*/ 0 h 169756"/>
                <a:gd name="connsiteX0" fmla="*/ 3175 w 698449"/>
                <a:gd name="connsiteY0" fmla="*/ 105568 h 275324"/>
                <a:gd name="connsiteX1" fmla="*/ 684956 w 698449"/>
                <a:gd name="connsiteY1" fmla="*/ 0 h 275324"/>
                <a:gd name="connsiteX2" fmla="*/ 698449 w 698449"/>
                <a:gd name="connsiteY2" fmla="*/ 275324 h 275324"/>
                <a:gd name="connsiteX3" fmla="*/ 0 w 698449"/>
                <a:gd name="connsiteY3" fmla="*/ 164199 h 275324"/>
                <a:gd name="connsiteX4" fmla="*/ 3175 w 698449"/>
                <a:gd name="connsiteY4" fmla="*/ 105568 h 275324"/>
                <a:gd name="connsiteX0" fmla="*/ 3175 w 686543"/>
                <a:gd name="connsiteY0" fmla="*/ 105568 h 164199"/>
                <a:gd name="connsiteX1" fmla="*/ 684956 w 686543"/>
                <a:gd name="connsiteY1" fmla="*/ 0 h 164199"/>
                <a:gd name="connsiteX2" fmla="*/ 686543 w 686543"/>
                <a:gd name="connsiteY2" fmla="*/ 70536 h 164199"/>
                <a:gd name="connsiteX3" fmla="*/ 0 w 686543"/>
                <a:gd name="connsiteY3" fmla="*/ 164199 h 164199"/>
                <a:gd name="connsiteX4" fmla="*/ 3175 w 686543"/>
                <a:gd name="connsiteY4" fmla="*/ 105568 h 164199"/>
                <a:gd name="connsiteX0" fmla="*/ 3175 w 686543"/>
                <a:gd name="connsiteY0" fmla="*/ 105568 h 168961"/>
                <a:gd name="connsiteX1" fmla="*/ 684956 w 686543"/>
                <a:gd name="connsiteY1" fmla="*/ 0 h 168961"/>
                <a:gd name="connsiteX2" fmla="*/ 686543 w 686543"/>
                <a:gd name="connsiteY2" fmla="*/ 70536 h 168961"/>
                <a:gd name="connsiteX3" fmla="*/ 0 w 686543"/>
                <a:gd name="connsiteY3" fmla="*/ 168961 h 168961"/>
                <a:gd name="connsiteX4" fmla="*/ 3175 w 686543"/>
                <a:gd name="connsiteY4" fmla="*/ 105568 h 168961"/>
                <a:gd name="connsiteX0" fmla="*/ 0 w 690511"/>
                <a:gd name="connsiteY0" fmla="*/ 105568 h 168961"/>
                <a:gd name="connsiteX1" fmla="*/ 688924 w 690511"/>
                <a:gd name="connsiteY1" fmla="*/ 0 h 168961"/>
                <a:gd name="connsiteX2" fmla="*/ 690511 w 690511"/>
                <a:gd name="connsiteY2" fmla="*/ 70536 h 168961"/>
                <a:gd name="connsiteX3" fmla="*/ 3968 w 690511"/>
                <a:gd name="connsiteY3" fmla="*/ 168961 h 168961"/>
                <a:gd name="connsiteX4" fmla="*/ 0 w 690511"/>
                <a:gd name="connsiteY4" fmla="*/ 105568 h 168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511" h="168961">
                  <a:moveTo>
                    <a:pt x="0" y="105568"/>
                  </a:moveTo>
                  <a:lnTo>
                    <a:pt x="688924" y="0"/>
                  </a:lnTo>
                  <a:lnTo>
                    <a:pt x="690511" y="70536"/>
                  </a:lnTo>
                  <a:lnTo>
                    <a:pt x="3968" y="168961"/>
                  </a:lnTo>
                  <a:lnTo>
                    <a:pt x="0" y="105568"/>
                  </a:lnTo>
                  <a:close/>
                </a:path>
              </a:pathLst>
            </a:custGeom>
            <a:solidFill>
              <a:srgbClr val="44180D"/>
            </a:solidFill>
            <a:ln w="28575">
              <a:solidFill>
                <a:srgbClr val="745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44">
              <a:extLst>
                <a:ext uri="{FF2B5EF4-FFF2-40B4-BE49-F238E27FC236}">
                  <a16:creationId xmlns:a16="http://schemas.microsoft.com/office/drawing/2014/main" id="{622EA2F0-183A-1B7E-DE83-AFB26FC477FD}"/>
                </a:ext>
              </a:extLst>
            </p:cNvPr>
            <p:cNvSpPr/>
            <p:nvPr/>
          </p:nvSpPr>
          <p:spPr>
            <a:xfrm>
              <a:off x="7879252" y="1801885"/>
              <a:ext cx="701128" cy="388619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1128" h="388619">
                  <a:moveTo>
                    <a:pt x="0" y="242888"/>
                  </a:moveTo>
                  <a:lnTo>
                    <a:pt x="701128" y="0"/>
                  </a:lnTo>
                  <a:lnTo>
                    <a:pt x="701128" y="150494"/>
                  </a:lnTo>
                  <a:lnTo>
                    <a:pt x="9525" y="388619"/>
                  </a:lnTo>
                  <a:lnTo>
                    <a:pt x="0" y="24288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2">
              <a:extLst>
                <a:ext uri="{FF2B5EF4-FFF2-40B4-BE49-F238E27FC236}">
                  <a16:creationId xmlns:a16="http://schemas.microsoft.com/office/drawing/2014/main" id="{9571DD46-A975-81F1-8444-376143F13F2F}"/>
                </a:ext>
              </a:extLst>
            </p:cNvPr>
            <p:cNvSpPr/>
            <p:nvPr/>
          </p:nvSpPr>
          <p:spPr>
            <a:xfrm rot="21326355">
              <a:off x="7890448" y="2425240"/>
              <a:ext cx="690511" cy="168961"/>
            </a:xfrm>
            <a:custGeom>
              <a:avLst/>
              <a:gdLst>
                <a:gd name="connsiteX0" fmla="*/ 0 w 622249"/>
                <a:gd name="connsiteY0" fmla="*/ 0 h 157056"/>
                <a:gd name="connsiteX1" fmla="*/ 622249 w 622249"/>
                <a:gd name="connsiteY1" fmla="*/ 0 h 157056"/>
                <a:gd name="connsiteX2" fmla="*/ 622249 w 622249"/>
                <a:gd name="connsiteY2" fmla="*/ 157056 h 157056"/>
                <a:gd name="connsiteX3" fmla="*/ 0 w 622249"/>
                <a:gd name="connsiteY3" fmla="*/ 157056 h 157056"/>
                <a:gd name="connsiteX4" fmla="*/ 0 w 62224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0 w 628599"/>
                <a:gd name="connsiteY3" fmla="*/ 157056 h 157056"/>
                <a:gd name="connsiteX4" fmla="*/ 0 w 62859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19050 w 628599"/>
                <a:gd name="connsiteY3" fmla="*/ 61806 h 157056"/>
                <a:gd name="connsiteX4" fmla="*/ 0 w 628599"/>
                <a:gd name="connsiteY4" fmla="*/ 0 h 157056"/>
                <a:gd name="connsiteX0" fmla="*/ 0 w 704799"/>
                <a:gd name="connsiteY0" fmla="*/ 0 h 172931"/>
                <a:gd name="connsiteX1" fmla="*/ 62859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95250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695274"/>
                <a:gd name="connsiteY0" fmla="*/ 0 h 169756"/>
                <a:gd name="connsiteX1" fmla="*/ 688924 w 695274"/>
                <a:gd name="connsiteY1" fmla="*/ 92075 h 169756"/>
                <a:gd name="connsiteX2" fmla="*/ 695274 w 695274"/>
                <a:gd name="connsiteY2" fmla="*/ 169756 h 169756"/>
                <a:gd name="connsiteX3" fmla="*/ 9525 w 695274"/>
                <a:gd name="connsiteY3" fmla="*/ 58631 h 169756"/>
                <a:gd name="connsiteX4" fmla="*/ 0 w 695274"/>
                <a:gd name="connsiteY4" fmla="*/ 0 h 169756"/>
                <a:gd name="connsiteX0" fmla="*/ 3175 w 698449"/>
                <a:gd name="connsiteY0" fmla="*/ 0 h 169756"/>
                <a:gd name="connsiteX1" fmla="*/ 692099 w 698449"/>
                <a:gd name="connsiteY1" fmla="*/ 92075 h 169756"/>
                <a:gd name="connsiteX2" fmla="*/ 698449 w 698449"/>
                <a:gd name="connsiteY2" fmla="*/ 169756 h 169756"/>
                <a:gd name="connsiteX3" fmla="*/ 0 w 698449"/>
                <a:gd name="connsiteY3" fmla="*/ 58631 h 169756"/>
                <a:gd name="connsiteX4" fmla="*/ 3175 w 698449"/>
                <a:gd name="connsiteY4" fmla="*/ 0 h 169756"/>
                <a:gd name="connsiteX0" fmla="*/ 3175 w 698449"/>
                <a:gd name="connsiteY0" fmla="*/ 105568 h 275324"/>
                <a:gd name="connsiteX1" fmla="*/ 684956 w 698449"/>
                <a:gd name="connsiteY1" fmla="*/ 0 h 275324"/>
                <a:gd name="connsiteX2" fmla="*/ 698449 w 698449"/>
                <a:gd name="connsiteY2" fmla="*/ 275324 h 275324"/>
                <a:gd name="connsiteX3" fmla="*/ 0 w 698449"/>
                <a:gd name="connsiteY3" fmla="*/ 164199 h 275324"/>
                <a:gd name="connsiteX4" fmla="*/ 3175 w 698449"/>
                <a:gd name="connsiteY4" fmla="*/ 105568 h 275324"/>
                <a:gd name="connsiteX0" fmla="*/ 3175 w 686543"/>
                <a:gd name="connsiteY0" fmla="*/ 105568 h 164199"/>
                <a:gd name="connsiteX1" fmla="*/ 684956 w 686543"/>
                <a:gd name="connsiteY1" fmla="*/ 0 h 164199"/>
                <a:gd name="connsiteX2" fmla="*/ 686543 w 686543"/>
                <a:gd name="connsiteY2" fmla="*/ 70536 h 164199"/>
                <a:gd name="connsiteX3" fmla="*/ 0 w 686543"/>
                <a:gd name="connsiteY3" fmla="*/ 164199 h 164199"/>
                <a:gd name="connsiteX4" fmla="*/ 3175 w 686543"/>
                <a:gd name="connsiteY4" fmla="*/ 105568 h 164199"/>
                <a:gd name="connsiteX0" fmla="*/ 3175 w 686543"/>
                <a:gd name="connsiteY0" fmla="*/ 105568 h 168961"/>
                <a:gd name="connsiteX1" fmla="*/ 684956 w 686543"/>
                <a:gd name="connsiteY1" fmla="*/ 0 h 168961"/>
                <a:gd name="connsiteX2" fmla="*/ 686543 w 686543"/>
                <a:gd name="connsiteY2" fmla="*/ 70536 h 168961"/>
                <a:gd name="connsiteX3" fmla="*/ 0 w 686543"/>
                <a:gd name="connsiteY3" fmla="*/ 168961 h 168961"/>
                <a:gd name="connsiteX4" fmla="*/ 3175 w 686543"/>
                <a:gd name="connsiteY4" fmla="*/ 105568 h 168961"/>
                <a:gd name="connsiteX0" fmla="*/ 0 w 690511"/>
                <a:gd name="connsiteY0" fmla="*/ 105568 h 168961"/>
                <a:gd name="connsiteX1" fmla="*/ 688924 w 690511"/>
                <a:gd name="connsiteY1" fmla="*/ 0 h 168961"/>
                <a:gd name="connsiteX2" fmla="*/ 690511 w 690511"/>
                <a:gd name="connsiteY2" fmla="*/ 70536 h 168961"/>
                <a:gd name="connsiteX3" fmla="*/ 3968 w 690511"/>
                <a:gd name="connsiteY3" fmla="*/ 168961 h 168961"/>
                <a:gd name="connsiteX4" fmla="*/ 0 w 690511"/>
                <a:gd name="connsiteY4" fmla="*/ 105568 h 168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511" h="168961">
                  <a:moveTo>
                    <a:pt x="0" y="105568"/>
                  </a:moveTo>
                  <a:lnTo>
                    <a:pt x="688924" y="0"/>
                  </a:lnTo>
                  <a:lnTo>
                    <a:pt x="690511" y="70536"/>
                  </a:lnTo>
                  <a:lnTo>
                    <a:pt x="3968" y="168961"/>
                  </a:lnTo>
                  <a:lnTo>
                    <a:pt x="0" y="10556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2">
              <a:extLst>
                <a:ext uri="{FF2B5EF4-FFF2-40B4-BE49-F238E27FC236}">
                  <a16:creationId xmlns:a16="http://schemas.microsoft.com/office/drawing/2014/main" id="{9C39EAE8-1147-010B-5E14-D61F8899418F}"/>
                </a:ext>
              </a:extLst>
            </p:cNvPr>
            <p:cNvSpPr/>
            <p:nvPr/>
          </p:nvSpPr>
          <p:spPr>
            <a:xfrm flipV="1">
              <a:off x="8152676" y="3551732"/>
              <a:ext cx="75915" cy="157116"/>
            </a:xfrm>
            <a:prstGeom prst="ellipse">
              <a:avLst/>
            </a:prstGeom>
            <a:solidFill>
              <a:srgbClr val="B18B74"/>
            </a:solidFill>
            <a:ln w="28575"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2">
              <a:extLst>
                <a:ext uri="{FF2B5EF4-FFF2-40B4-BE49-F238E27FC236}">
                  <a16:creationId xmlns:a16="http://schemas.microsoft.com/office/drawing/2014/main" id="{63DA7922-0D36-EF4B-EDBB-5E25E56A616E}"/>
                </a:ext>
              </a:extLst>
            </p:cNvPr>
            <p:cNvSpPr/>
            <p:nvPr/>
          </p:nvSpPr>
          <p:spPr>
            <a:xfrm rot="21283975" flipV="1">
              <a:off x="8308025" y="3551731"/>
              <a:ext cx="75915" cy="157116"/>
            </a:xfrm>
            <a:prstGeom prst="ellipse">
              <a:avLst/>
            </a:prstGeom>
            <a:solidFill>
              <a:srgbClr val="B18B74"/>
            </a:solidFill>
            <a:ln w="28575"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539060C7-6B9F-9137-2FC9-3DD4A3829C85}"/>
              </a:ext>
            </a:extLst>
          </p:cNvPr>
          <p:cNvGrpSpPr/>
          <p:nvPr/>
        </p:nvGrpSpPr>
        <p:grpSpPr>
          <a:xfrm flipH="1">
            <a:off x="9036670" y="1944296"/>
            <a:ext cx="579120" cy="1067054"/>
            <a:chOff x="4163590" y="2440952"/>
            <a:chExt cx="579120" cy="1067054"/>
          </a:xfrm>
        </p:grpSpPr>
        <p:sp>
          <p:nvSpPr>
            <p:cNvPr id="124" name="Rectangle 25">
              <a:extLst>
                <a:ext uri="{FF2B5EF4-FFF2-40B4-BE49-F238E27FC236}">
                  <a16:creationId xmlns:a16="http://schemas.microsoft.com/office/drawing/2014/main" id="{C1184155-647B-EEF7-DD3E-5790C8B75491}"/>
                </a:ext>
              </a:extLst>
            </p:cNvPr>
            <p:cNvSpPr/>
            <p:nvPr/>
          </p:nvSpPr>
          <p:spPr>
            <a:xfrm>
              <a:off x="4280746" y="2955715"/>
              <a:ext cx="327660" cy="552291"/>
            </a:xfrm>
            <a:custGeom>
              <a:avLst/>
              <a:gdLst>
                <a:gd name="connsiteX0" fmla="*/ 0 w 106680"/>
                <a:gd name="connsiteY0" fmla="*/ 0 h 538676"/>
                <a:gd name="connsiteX1" fmla="*/ 106680 w 106680"/>
                <a:gd name="connsiteY1" fmla="*/ 0 h 538676"/>
                <a:gd name="connsiteX2" fmla="*/ 106680 w 106680"/>
                <a:gd name="connsiteY2" fmla="*/ 538676 h 538676"/>
                <a:gd name="connsiteX3" fmla="*/ 0 w 106680"/>
                <a:gd name="connsiteY3" fmla="*/ 538676 h 538676"/>
                <a:gd name="connsiteX4" fmla="*/ 0 w 106680"/>
                <a:gd name="connsiteY4" fmla="*/ 0 h 538676"/>
                <a:gd name="connsiteX0" fmla="*/ 0 w 228600"/>
                <a:gd name="connsiteY0" fmla="*/ 0 h 538676"/>
                <a:gd name="connsiteX1" fmla="*/ 106680 w 228600"/>
                <a:gd name="connsiteY1" fmla="*/ 0 h 538676"/>
                <a:gd name="connsiteX2" fmla="*/ 228600 w 228600"/>
                <a:gd name="connsiteY2" fmla="*/ 523436 h 538676"/>
                <a:gd name="connsiteX3" fmla="*/ 0 w 228600"/>
                <a:gd name="connsiteY3" fmla="*/ 538676 h 538676"/>
                <a:gd name="connsiteX4" fmla="*/ 0 w 228600"/>
                <a:gd name="connsiteY4" fmla="*/ 0 h 538676"/>
                <a:gd name="connsiteX0" fmla="*/ 99060 w 327660"/>
                <a:gd name="connsiteY0" fmla="*/ 0 h 523436"/>
                <a:gd name="connsiteX1" fmla="*/ 205740 w 327660"/>
                <a:gd name="connsiteY1" fmla="*/ 0 h 523436"/>
                <a:gd name="connsiteX2" fmla="*/ 327660 w 327660"/>
                <a:gd name="connsiteY2" fmla="*/ 523436 h 523436"/>
                <a:gd name="connsiteX3" fmla="*/ 0 w 327660"/>
                <a:gd name="connsiteY3" fmla="*/ 523436 h 523436"/>
                <a:gd name="connsiteX4" fmla="*/ 99060 w 327660"/>
                <a:gd name="connsiteY4" fmla="*/ 0 h 523436"/>
                <a:gd name="connsiteX0" fmla="*/ 99060 w 327660"/>
                <a:gd name="connsiteY0" fmla="*/ 0 h 543756"/>
                <a:gd name="connsiteX1" fmla="*/ 205740 w 327660"/>
                <a:gd name="connsiteY1" fmla="*/ 0 h 543756"/>
                <a:gd name="connsiteX2" fmla="*/ 327660 w 327660"/>
                <a:gd name="connsiteY2" fmla="*/ 523436 h 543756"/>
                <a:gd name="connsiteX3" fmla="*/ 0 w 327660"/>
                <a:gd name="connsiteY3" fmla="*/ 523436 h 543756"/>
                <a:gd name="connsiteX4" fmla="*/ 99060 w 327660"/>
                <a:gd name="connsiteY4" fmla="*/ 0 h 543756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660" h="552291">
                  <a:moveTo>
                    <a:pt x="99060" y="0"/>
                  </a:moveTo>
                  <a:lnTo>
                    <a:pt x="205740" y="0"/>
                  </a:lnTo>
                  <a:cubicBezTo>
                    <a:pt x="198755" y="241154"/>
                    <a:pt x="287020" y="348957"/>
                    <a:pt x="327660" y="523436"/>
                  </a:cubicBezTo>
                  <a:cubicBezTo>
                    <a:pt x="218440" y="553916"/>
                    <a:pt x="109220" y="569156"/>
                    <a:pt x="0" y="523436"/>
                  </a:cubicBezTo>
                  <a:cubicBezTo>
                    <a:pt x="33020" y="348957"/>
                    <a:pt x="132715" y="193529"/>
                    <a:pt x="9906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Cylinder 124">
              <a:extLst>
                <a:ext uri="{FF2B5EF4-FFF2-40B4-BE49-F238E27FC236}">
                  <a16:creationId xmlns:a16="http://schemas.microsoft.com/office/drawing/2014/main" id="{90A5DDFD-77A3-DC45-7FE1-197A92EE5BB9}"/>
                </a:ext>
              </a:extLst>
            </p:cNvPr>
            <p:cNvSpPr/>
            <p:nvPr/>
          </p:nvSpPr>
          <p:spPr>
            <a:xfrm rot="21428165">
              <a:off x="4163590" y="2440952"/>
              <a:ext cx="579120" cy="594359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7C6A6D67-8070-D47A-4C72-ADAE51F3E9FC}"/>
              </a:ext>
            </a:extLst>
          </p:cNvPr>
          <p:cNvGrpSpPr/>
          <p:nvPr/>
        </p:nvGrpSpPr>
        <p:grpSpPr>
          <a:xfrm>
            <a:off x="2034568" y="304523"/>
            <a:ext cx="446001" cy="347751"/>
            <a:chOff x="5321614" y="2760725"/>
            <a:chExt cx="1538280" cy="1287414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9000">
                <a:schemeClr val="accent1">
                  <a:lumMod val="20000"/>
                  <a:lumOff val="80000"/>
                </a:schemeClr>
              </a:gs>
              <a:gs pos="46000">
                <a:schemeClr val="accent4">
                  <a:lumMod val="75000"/>
                </a:schemeClr>
              </a:gs>
              <a:gs pos="89381">
                <a:schemeClr val="bg2"/>
              </a:gs>
              <a:gs pos="23000">
                <a:schemeClr val="accent6">
                  <a:lumMod val="75000"/>
                </a:schemeClr>
              </a:gs>
            </a:gsLst>
            <a:lin ang="7800000" scaled="0"/>
          </a:gradFill>
        </p:grpSpPr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42DBAC95-179A-FDED-2583-C937C2C82040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A60B6DD4-F915-6D51-F476-4142D233B14E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DCF1C45-FE21-F2F4-1AD0-60101C105261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5014BFA7-4326-8B33-656F-1736D55CF69B}"/>
                </a:ext>
              </a:extLst>
            </p:cNvPr>
            <p:cNvCxnSpPr>
              <a:cxnSpLocks/>
              <a:stCxn id="185" idx="2"/>
              <a:endCxn id="185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>
              <a:solidFill>
                <a:srgbClr val="C3B4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0F7C287A-C3F3-34DB-10DD-59AADFED84A1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AAA0613-8042-009F-B6FE-556A6A54305E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EE3510C-C029-059B-5D12-8B5625D4B63C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09D54DF5-6A87-F0E2-D921-6286817F19E5}"/>
              </a:ext>
            </a:extLst>
          </p:cNvPr>
          <p:cNvGrpSpPr/>
          <p:nvPr/>
        </p:nvGrpSpPr>
        <p:grpSpPr>
          <a:xfrm>
            <a:off x="-123006" y="-62903"/>
            <a:ext cx="2914116" cy="6891163"/>
            <a:chOff x="-123006" y="-62903"/>
            <a:chExt cx="2914116" cy="6891163"/>
          </a:xfrm>
        </p:grpSpPr>
        <p:sp>
          <p:nvSpPr>
            <p:cNvPr id="152" name="Rectangle 150">
              <a:extLst>
                <a:ext uri="{FF2B5EF4-FFF2-40B4-BE49-F238E27FC236}">
                  <a16:creationId xmlns:a16="http://schemas.microsoft.com/office/drawing/2014/main" id="{9282EC32-1650-2061-25A6-275461796449}"/>
                </a:ext>
              </a:extLst>
            </p:cNvPr>
            <p:cNvSpPr/>
            <p:nvPr/>
          </p:nvSpPr>
          <p:spPr>
            <a:xfrm>
              <a:off x="1097165" y="-51443"/>
              <a:ext cx="365020" cy="2887369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6B9EBE29-9912-7C78-ADD8-3ECFE32A69B9}"/>
                </a:ext>
              </a:extLst>
            </p:cNvPr>
            <p:cNvSpPr/>
            <p:nvPr/>
          </p:nvSpPr>
          <p:spPr>
            <a:xfrm>
              <a:off x="1098033" y="-62903"/>
              <a:ext cx="347591" cy="2959191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4054F6A9-3639-485E-0564-BB3F1338C4E1}"/>
                </a:ext>
              </a:extLst>
            </p:cNvPr>
            <p:cNvSpPr/>
            <p:nvPr/>
          </p:nvSpPr>
          <p:spPr>
            <a:xfrm>
              <a:off x="0" y="-30006"/>
              <a:ext cx="2509457" cy="3442054"/>
            </a:xfrm>
            <a:custGeom>
              <a:avLst/>
              <a:gdLst>
                <a:gd name="connsiteX0" fmla="*/ 0 w 2264082"/>
                <a:gd name="connsiteY0" fmla="*/ 0 h 2822623"/>
                <a:gd name="connsiteX1" fmla="*/ 2264082 w 2264082"/>
                <a:gd name="connsiteY1" fmla="*/ 0 h 2822623"/>
                <a:gd name="connsiteX2" fmla="*/ 2264082 w 2264082"/>
                <a:gd name="connsiteY2" fmla="*/ 2822623 h 2822623"/>
                <a:gd name="connsiteX3" fmla="*/ 0 w 2264082"/>
                <a:gd name="connsiteY3" fmla="*/ 2822623 h 2822623"/>
                <a:gd name="connsiteX4" fmla="*/ 0 w 2264082"/>
                <a:gd name="connsiteY4" fmla="*/ 0 h 2822623"/>
                <a:gd name="connsiteX0" fmla="*/ 0 w 2264082"/>
                <a:gd name="connsiteY0" fmla="*/ 0 h 2822623"/>
                <a:gd name="connsiteX1" fmla="*/ 2264082 w 2264082"/>
                <a:gd name="connsiteY1" fmla="*/ 0 h 2822623"/>
                <a:gd name="connsiteX2" fmla="*/ 1969114 w 2264082"/>
                <a:gd name="connsiteY2" fmla="*/ 2085204 h 2822623"/>
                <a:gd name="connsiteX3" fmla="*/ 0 w 2264082"/>
                <a:gd name="connsiteY3" fmla="*/ 2822623 h 2822623"/>
                <a:gd name="connsiteX4" fmla="*/ 0 w 2264082"/>
                <a:gd name="connsiteY4" fmla="*/ 0 h 2822623"/>
                <a:gd name="connsiteX0" fmla="*/ 0 w 1969115"/>
                <a:gd name="connsiteY0" fmla="*/ 88490 h 2911113"/>
                <a:gd name="connsiteX1" fmla="*/ 1969115 w 1969115"/>
                <a:gd name="connsiteY1" fmla="*/ 0 h 2911113"/>
                <a:gd name="connsiteX2" fmla="*/ 1969114 w 1969115"/>
                <a:gd name="connsiteY2" fmla="*/ 2173694 h 2911113"/>
                <a:gd name="connsiteX3" fmla="*/ 0 w 1969115"/>
                <a:gd name="connsiteY3" fmla="*/ 2911113 h 2911113"/>
                <a:gd name="connsiteX4" fmla="*/ 0 w 1969115"/>
                <a:gd name="connsiteY4" fmla="*/ 88490 h 2911113"/>
                <a:gd name="connsiteX0" fmla="*/ 0 w 1969115"/>
                <a:gd name="connsiteY0" fmla="*/ 88490 h 2911113"/>
                <a:gd name="connsiteX1" fmla="*/ 1969115 w 1969115"/>
                <a:gd name="connsiteY1" fmla="*/ 0 h 2911113"/>
                <a:gd name="connsiteX2" fmla="*/ 1880624 w 1969115"/>
                <a:gd name="connsiteY2" fmla="*/ 1937720 h 2911113"/>
                <a:gd name="connsiteX3" fmla="*/ 0 w 1969115"/>
                <a:gd name="connsiteY3" fmla="*/ 2911113 h 2911113"/>
                <a:gd name="connsiteX4" fmla="*/ 0 w 1969115"/>
                <a:gd name="connsiteY4" fmla="*/ 88490 h 2911113"/>
                <a:gd name="connsiteX0" fmla="*/ 0 w 1880624"/>
                <a:gd name="connsiteY0" fmla="*/ 147483 h 2970106"/>
                <a:gd name="connsiteX1" fmla="*/ 1792134 w 1880624"/>
                <a:gd name="connsiteY1" fmla="*/ 0 h 2970106"/>
                <a:gd name="connsiteX2" fmla="*/ 1880624 w 1880624"/>
                <a:gd name="connsiteY2" fmla="*/ 1996713 h 2970106"/>
                <a:gd name="connsiteX3" fmla="*/ 0 w 1880624"/>
                <a:gd name="connsiteY3" fmla="*/ 2970106 h 2970106"/>
                <a:gd name="connsiteX4" fmla="*/ 0 w 1880624"/>
                <a:gd name="connsiteY4" fmla="*/ 147483 h 2970106"/>
                <a:gd name="connsiteX0" fmla="*/ 0 w 1939618"/>
                <a:gd name="connsiteY0" fmla="*/ 176980 h 2999603"/>
                <a:gd name="connsiteX1" fmla="*/ 1939618 w 1939618"/>
                <a:gd name="connsiteY1" fmla="*/ 0 h 2999603"/>
                <a:gd name="connsiteX2" fmla="*/ 1880624 w 1939618"/>
                <a:gd name="connsiteY2" fmla="*/ 2026210 h 2999603"/>
                <a:gd name="connsiteX3" fmla="*/ 0 w 1939618"/>
                <a:gd name="connsiteY3" fmla="*/ 2999603 h 2999603"/>
                <a:gd name="connsiteX4" fmla="*/ 0 w 1939618"/>
                <a:gd name="connsiteY4" fmla="*/ 176980 h 2999603"/>
                <a:gd name="connsiteX0" fmla="*/ 0 w 1939618"/>
                <a:gd name="connsiteY0" fmla="*/ 176980 h 2999603"/>
                <a:gd name="connsiteX1" fmla="*/ 1939618 w 1939618"/>
                <a:gd name="connsiteY1" fmla="*/ 0 h 2999603"/>
                <a:gd name="connsiteX2" fmla="*/ 1762637 w 1939618"/>
                <a:gd name="connsiteY2" fmla="*/ 1849229 h 2999603"/>
                <a:gd name="connsiteX3" fmla="*/ 0 w 1939618"/>
                <a:gd name="connsiteY3" fmla="*/ 2999603 h 2999603"/>
                <a:gd name="connsiteX4" fmla="*/ 0 w 1939618"/>
                <a:gd name="connsiteY4" fmla="*/ 176980 h 2999603"/>
                <a:gd name="connsiteX0" fmla="*/ 0 w 1762637"/>
                <a:gd name="connsiteY0" fmla="*/ 294968 h 3117591"/>
                <a:gd name="connsiteX1" fmla="*/ 1733140 w 1762637"/>
                <a:gd name="connsiteY1" fmla="*/ 0 h 3117591"/>
                <a:gd name="connsiteX2" fmla="*/ 1762637 w 1762637"/>
                <a:gd name="connsiteY2" fmla="*/ 1967217 h 3117591"/>
                <a:gd name="connsiteX3" fmla="*/ 0 w 1762637"/>
                <a:gd name="connsiteY3" fmla="*/ 3117591 h 3117591"/>
                <a:gd name="connsiteX4" fmla="*/ 0 w 1762637"/>
                <a:gd name="connsiteY4" fmla="*/ 294968 h 3117591"/>
                <a:gd name="connsiteX0" fmla="*/ 0 w 1762637"/>
                <a:gd name="connsiteY0" fmla="*/ 442451 h 3265074"/>
                <a:gd name="connsiteX1" fmla="*/ 1674147 w 1762637"/>
                <a:gd name="connsiteY1" fmla="*/ 0 h 3265074"/>
                <a:gd name="connsiteX2" fmla="*/ 1762637 w 1762637"/>
                <a:gd name="connsiteY2" fmla="*/ 2114700 h 3265074"/>
                <a:gd name="connsiteX3" fmla="*/ 0 w 1762637"/>
                <a:gd name="connsiteY3" fmla="*/ 3265074 h 3265074"/>
                <a:gd name="connsiteX4" fmla="*/ 0 w 1762637"/>
                <a:gd name="connsiteY4" fmla="*/ 442451 h 3265074"/>
                <a:gd name="connsiteX0" fmla="*/ 0 w 1762637"/>
                <a:gd name="connsiteY0" fmla="*/ 442451 h 3265074"/>
                <a:gd name="connsiteX1" fmla="*/ 1526663 w 1762637"/>
                <a:gd name="connsiteY1" fmla="*/ 0 h 3265074"/>
                <a:gd name="connsiteX2" fmla="*/ 1762637 w 1762637"/>
                <a:gd name="connsiteY2" fmla="*/ 2114700 h 3265074"/>
                <a:gd name="connsiteX3" fmla="*/ 0 w 1762637"/>
                <a:gd name="connsiteY3" fmla="*/ 3265074 h 3265074"/>
                <a:gd name="connsiteX4" fmla="*/ 0 w 1762637"/>
                <a:gd name="connsiteY4" fmla="*/ 442451 h 3265074"/>
                <a:gd name="connsiteX0" fmla="*/ 0 w 1762637"/>
                <a:gd name="connsiteY0" fmla="*/ 619431 h 3442054"/>
                <a:gd name="connsiteX1" fmla="*/ 1733140 w 1762637"/>
                <a:gd name="connsiteY1" fmla="*/ 0 h 3442054"/>
                <a:gd name="connsiteX2" fmla="*/ 1762637 w 1762637"/>
                <a:gd name="connsiteY2" fmla="*/ 2291680 h 3442054"/>
                <a:gd name="connsiteX3" fmla="*/ 0 w 1762637"/>
                <a:gd name="connsiteY3" fmla="*/ 3442054 h 3442054"/>
                <a:gd name="connsiteX4" fmla="*/ 0 w 1762637"/>
                <a:gd name="connsiteY4" fmla="*/ 619431 h 3442054"/>
                <a:gd name="connsiteX0" fmla="*/ 0 w 1762637"/>
                <a:gd name="connsiteY0" fmla="*/ 58993 h 3442054"/>
                <a:gd name="connsiteX1" fmla="*/ 1733140 w 1762637"/>
                <a:gd name="connsiteY1" fmla="*/ 0 h 3442054"/>
                <a:gd name="connsiteX2" fmla="*/ 1762637 w 1762637"/>
                <a:gd name="connsiteY2" fmla="*/ 2291680 h 3442054"/>
                <a:gd name="connsiteX3" fmla="*/ 0 w 1762637"/>
                <a:gd name="connsiteY3" fmla="*/ 3442054 h 3442054"/>
                <a:gd name="connsiteX4" fmla="*/ 0 w 1762637"/>
                <a:gd name="connsiteY4" fmla="*/ 58993 h 3442054"/>
                <a:gd name="connsiteX0" fmla="*/ 0 w 1768006"/>
                <a:gd name="connsiteY0" fmla="*/ 58993 h 3442054"/>
                <a:gd name="connsiteX1" fmla="*/ 1733140 w 1768006"/>
                <a:gd name="connsiteY1" fmla="*/ 0 h 3442054"/>
                <a:gd name="connsiteX2" fmla="*/ 1768006 w 1768006"/>
                <a:gd name="connsiteY2" fmla="*/ 2314540 h 3442054"/>
                <a:gd name="connsiteX3" fmla="*/ 0 w 1768006"/>
                <a:gd name="connsiteY3" fmla="*/ 3442054 h 3442054"/>
                <a:gd name="connsiteX4" fmla="*/ 0 w 1768006"/>
                <a:gd name="connsiteY4" fmla="*/ 58993 h 344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006" h="3442054">
                  <a:moveTo>
                    <a:pt x="0" y="58993"/>
                  </a:moveTo>
                  <a:lnTo>
                    <a:pt x="1733140" y="0"/>
                  </a:lnTo>
                  <a:cubicBezTo>
                    <a:pt x="1733140" y="724565"/>
                    <a:pt x="1768006" y="1589975"/>
                    <a:pt x="1768006" y="2314540"/>
                  </a:cubicBezTo>
                  <a:lnTo>
                    <a:pt x="0" y="3442054"/>
                  </a:lnTo>
                  <a:lnTo>
                    <a:pt x="0" y="58993"/>
                  </a:lnTo>
                  <a:close/>
                </a:path>
              </a:pathLst>
            </a:custGeom>
            <a:noFill/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69ABD99D-56D5-D101-A64D-50FA61B36538}"/>
                </a:ext>
              </a:extLst>
            </p:cNvPr>
            <p:cNvSpPr/>
            <p:nvPr/>
          </p:nvSpPr>
          <p:spPr>
            <a:xfrm>
              <a:off x="2411564" y="-44843"/>
              <a:ext cx="359236" cy="495595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CF14F387-5EAC-D4C3-1C45-B818946F1339}"/>
                </a:ext>
              </a:extLst>
            </p:cNvPr>
            <p:cNvSpPr/>
            <p:nvPr/>
          </p:nvSpPr>
          <p:spPr>
            <a:xfrm>
              <a:off x="-12995" y="2330940"/>
              <a:ext cx="2733764" cy="1389919"/>
            </a:xfrm>
            <a:custGeom>
              <a:avLst/>
              <a:gdLst>
                <a:gd name="connsiteX0" fmla="*/ 0 w 1701377"/>
                <a:gd name="connsiteY0" fmla="*/ 0 h 496413"/>
                <a:gd name="connsiteX1" fmla="*/ 1701377 w 1701377"/>
                <a:gd name="connsiteY1" fmla="*/ 0 h 496413"/>
                <a:gd name="connsiteX2" fmla="*/ 1701377 w 1701377"/>
                <a:gd name="connsiteY2" fmla="*/ 496413 h 496413"/>
                <a:gd name="connsiteX3" fmla="*/ 0 w 1701377"/>
                <a:gd name="connsiteY3" fmla="*/ 496413 h 496413"/>
                <a:gd name="connsiteX4" fmla="*/ 0 w 1701377"/>
                <a:gd name="connsiteY4" fmla="*/ 0 h 496413"/>
                <a:gd name="connsiteX0" fmla="*/ 0 w 2409300"/>
                <a:gd name="connsiteY0" fmla="*/ 1091380 h 1587793"/>
                <a:gd name="connsiteX1" fmla="*/ 2409300 w 2409300"/>
                <a:gd name="connsiteY1" fmla="*/ 0 h 1587793"/>
                <a:gd name="connsiteX2" fmla="*/ 1701377 w 2409300"/>
                <a:gd name="connsiteY2" fmla="*/ 1587793 h 1587793"/>
                <a:gd name="connsiteX3" fmla="*/ 0 w 2409300"/>
                <a:gd name="connsiteY3" fmla="*/ 1587793 h 1587793"/>
                <a:gd name="connsiteX4" fmla="*/ 0 w 2409300"/>
                <a:gd name="connsiteY4" fmla="*/ 1091380 h 1587793"/>
                <a:gd name="connsiteX0" fmla="*/ 0 w 2733764"/>
                <a:gd name="connsiteY0" fmla="*/ 1091380 h 1587793"/>
                <a:gd name="connsiteX1" fmla="*/ 2409300 w 2733764"/>
                <a:gd name="connsiteY1" fmla="*/ 0 h 1587793"/>
                <a:gd name="connsiteX2" fmla="*/ 2733764 w 2733764"/>
                <a:gd name="connsiteY2" fmla="*/ 260438 h 1587793"/>
                <a:gd name="connsiteX3" fmla="*/ 0 w 2733764"/>
                <a:gd name="connsiteY3" fmla="*/ 1587793 h 1587793"/>
                <a:gd name="connsiteX4" fmla="*/ 0 w 2733764"/>
                <a:gd name="connsiteY4" fmla="*/ 1091380 h 1587793"/>
                <a:gd name="connsiteX0" fmla="*/ 0 w 2733764"/>
                <a:gd name="connsiteY0" fmla="*/ 1091380 h 1587793"/>
                <a:gd name="connsiteX1" fmla="*/ 2409300 w 2733764"/>
                <a:gd name="connsiteY1" fmla="*/ 0 h 1587793"/>
                <a:gd name="connsiteX2" fmla="*/ 2733764 w 2733764"/>
                <a:gd name="connsiteY2" fmla="*/ 53960 h 1587793"/>
                <a:gd name="connsiteX3" fmla="*/ 0 w 2733764"/>
                <a:gd name="connsiteY3" fmla="*/ 1587793 h 1587793"/>
                <a:gd name="connsiteX4" fmla="*/ 0 w 2733764"/>
                <a:gd name="connsiteY4" fmla="*/ 1091380 h 1587793"/>
                <a:gd name="connsiteX0" fmla="*/ 0 w 2733764"/>
                <a:gd name="connsiteY0" fmla="*/ 1091380 h 1440309"/>
                <a:gd name="connsiteX1" fmla="*/ 2409300 w 2733764"/>
                <a:gd name="connsiteY1" fmla="*/ 0 h 1440309"/>
                <a:gd name="connsiteX2" fmla="*/ 2733764 w 2733764"/>
                <a:gd name="connsiteY2" fmla="*/ 53960 h 1440309"/>
                <a:gd name="connsiteX3" fmla="*/ 0 w 2733764"/>
                <a:gd name="connsiteY3" fmla="*/ 1440309 h 1440309"/>
                <a:gd name="connsiteX4" fmla="*/ 0 w 2733764"/>
                <a:gd name="connsiteY4" fmla="*/ 1091380 h 1440309"/>
                <a:gd name="connsiteX0" fmla="*/ 0 w 2733764"/>
                <a:gd name="connsiteY0" fmla="*/ 1091380 h 1351819"/>
                <a:gd name="connsiteX1" fmla="*/ 2409300 w 2733764"/>
                <a:gd name="connsiteY1" fmla="*/ 0 h 1351819"/>
                <a:gd name="connsiteX2" fmla="*/ 2733764 w 2733764"/>
                <a:gd name="connsiteY2" fmla="*/ 53960 h 1351819"/>
                <a:gd name="connsiteX3" fmla="*/ 0 w 2733764"/>
                <a:gd name="connsiteY3" fmla="*/ 1351819 h 1351819"/>
                <a:gd name="connsiteX4" fmla="*/ 0 w 2733764"/>
                <a:gd name="connsiteY4" fmla="*/ 1091380 h 1351819"/>
                <a:gd name="connsiteX0" fmla="*/ 0 w 2733764"/>
                <a:gd name="connsiteY0" fmla="*/ 1091380 h 1389919"/>
                <a:gd name="connsiteX1" fmla="*/ 2409300 w 2733764"/>
                <a:gd name="connsiteY1" fmla="*/ 0 h 1389919"/>
                <a:gd name="connsiteX2" fmla="*/ 2733764 w 2733764"/>
                <a:gd name="connsiteY2" fmla="*/ 53960 h 1389919"/>
                <a:gd name="connsiteX3" fmla="*/ 0 w 2733764"/>
                <a:gd name="connsiteY3" fmla="*/ 1389919 h 1389919"/>
                <a:gd name="connsiteX4" fmla="*/ 0 w 2733764"/>
                <a:gd name="connsiteY4" fmla="*/ 1091380 h 1389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33764" h="1389919">
                  <a:moveTo>
                    <a:pt x="0" y="1091380"/>
                  </a:moveTo>
                  <a:lnTo>
                    <a:pt x="2409300" y="0"/>
                  </a:lnTo>
                  <a:lnTo>
                    <a:pt x="2733764" y="53960"/>
                  </a:lnTo>
                  <a:lnTo>
                    <a:pt x="0" y="1389919"/>
                  </a:lnTo>
                  <a:lnTo>
                    <a:pt x="0" y="109138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3117689E-6181-0867-580F-78D2515AA9F7}"/>
                </a:ext>
              </a:extLst>
            </p:cNvPr>
            <p:cNvSpPr/>
            <p:nvPr/>
          </p:nvSpPr>
          <p:spPr>
            <a:xfrm>
              <a:off x="-62533" y="2372328"/>
              <a:ext cx="2853643" cy="4455932"/>
            </a:xfrm>
            <a:custGeom>
              <a:avLst/>
              <a:gdLst>
                <a:gd name="connsiteX0" fmla="*/ 0 w 989950"/>
                <a:gd name="connsiteY0" fmla="*/ 0 h 3054589"/>
                <a:gd name="connsiteX1" fmla="*/ 989950 w 989950"/>
                <a:gd name="connsiteY1" fmla="*/ 0 h 3054589"/>
                <a:gd name="connsiteX2" fmla="*/ 989950 w 989950"/>
                <a:gd name="connsiteY2" fmla="*/ 3054589 h 3054589"/>
                <a:gd name="connsiteX3" fmla="*/ 0 w 989950"/>
                <a:gd name="connsiteY3" fmla="*/ 3054589 h 3054589"/>
                <a:gd name="connsiteX4" fmla="*/ 0 w 989950"/>
                <a:gd name="connsiteY4" fmla="*/ 0 h 3054589"/>
                <a:gd name="connsiteX0" fmla="*/ 2697146 w 3687096"/>
                <a:gd name="connsiteY0" fmla="*/ 0 h 3054589"/>
                <a:gd name="connsiteX1" fmla="*/ 0 w 3687096"/>
                <a:gd name="connsiteY1" fmla="*/ 1386349 h 3054589"/>
                <a:gd name="connsiteX2" fmla="*/ 3687096 w 3687096"/>
                <a:gd name="connsiteY2" fmla="*/ 3054589 h 3054589"/>
                <a:gd name="connsiteX3" fmla="*/ 2697146 w 3687096"/>
                <a:gd name="connsiteY3" fmla="*/ 3054589 h 3054589"/>
                <a:gd name="connsiteX4" fmla="*/ 2697146 w 3687096"/>
                <a:gd name="connsiteY4" fmla="*/ 0 h 3054589"/>
                <a:gd name="connsiteX0" fmla="*/ 2697146 w 2697146"/>
                <a:gd name="connsiteY0" fmla="*/ 0 h 4676912"/>
                <a:gd name="connsiteX1" fmla="*/ 0 w 2697146"/>
                <a:gd name="connsiteY1" fmla="*/ 1386349 h 4676912"/>
                <a:gd name="connsiteX2" fmla="*/ 29496 w 2697146"/>
                <a:gd name="connsiteY2" fmla="*/ 4676912 h 4676912"/>
                <a:gd name="connsiteX3" fmla="*/ 2697146 w 2697146"/>
                <a:gd name="connsiteY3" fmla="*/ 3054589 h 4676912"/>
                <a:gd name="connsiteX4" fmla="*/ 2697146 w 2697146"/>
                <a:gd name="connsiteY4" fmla="*/ 0 h 4676912"/>
                <a:gd name="connsiteX0" fmla="*/ 2697146 w 2697146"/>
                <a:gd name="connsiteY0" fmla="*/ 0 h 4676912"/>
                <a:gd name="connsiteX1" fmla="*/ 0 w 2697146"/>
                <a:gd name="connsiteY1" fmla="*/ 1386349 h 4676912"/>
                <a:gd name="connsiteX2" fmla="*/ 29496 w 2697146"/>
                <a:gd name="connsiteY2" fmla="*/ 4676912 h 4676912"/>
                <a:gd name="connsiteX3" fmla="*/ 2608655 w 2697146"/>
                <a:gd name="connsiteY3" fmla="*/ 2435156 h 4676912"/>
                <a:gd name="connsiteX4" fmla="*/ 2697146 w 2697146"/>
                <a:gd name="connsiteY4" fmla="*/ 0 h 4676912"/>
                <a:gd name="connsiteX0" fmla="*/ 2697146 w 2756139"/>
                <a:gd name="connsiteY0" fmla="*/ 0 h 4676912"/>
                <a:gd name="connsiteX1" fmla="*/ 0 w 2756139"/>
                <a:gd name="connsiteY1" fmla="*/ 1386349 h 4676912"/>
                <a:gd name="connsiteX2" fmla="*/ 29496 w 2756139"/>
                <a:gd name="connsiteY2" fmla="*/ 4676912 h 4676912"/>
                <a:gd name="connsiteX3" fmla="*/ 2756139 w 2756139"/>
                <a:gd name="connsiteY3" fmla="*/ 2494149 h 4676912"/>
                <a:gd name="connsiteX4" fmla="*/ 2697146 w 2756139"/>
                <a:gd name="connsiteY4" fmla="*/ 0 h 4676912"/>
                <a:gd name="connsiteX0" fmla="*/ 2697146 w 2806939"/>
                <a:gd name="connsiteY0" fmla="*/ 0 h 4676912"/>
                <a:gd name="connsiteX1" fmla="*/ 0 w 2806939"/>
                <a:gd name="connsiteY1" fmla="*/ 1386349 h 4676912"/>
                <a:gd name="connsiteX2" fmla="*/ 29496 w 2806939"/>
                <a:gd name="connsiteY2" fmla="*/ 4676912 h 4676912"/>
                <a:gd name="connsiteX3" fmla="*/ 2806939 w 2806939"/>
                <a:gd name="connsiteY3" fmla="*/ 2494149 h 4676912"/>
                <a:gd name="connsiteX4" fmla="*/ 2697146 w 2806939"/>
                <a:gd name="connsiteY4" fmla="*/ 0 h 4676912"/>
                <a:gd name="connsiteX0" fmla="*/ 2773346 w 2806939"/>
                <a:gd name="connsiteY0" fmla="*/ 0 h 4664212"/>
                <a:gd name="connsiteX1" fmla="*/ 0 w 2806939"/>
                <a:gd name="connsiteY1" fmla="*/ 1373649 h 4664212"/>
                <a:gd name="connsiteX2" fmla="*/ 29496 w 2806939"/>
                <a:gd name="connsiteY2" fmla="*/ 4664212 h 4664212"/>
                <a:gd name="connsiteX3" fmla="*/ 2806939 w 2806939"/>
                <a:gd name="connsiteY3" fmla="*/ 2481449 h 4664212"/>
                <a:gd name="connsiteX4" fmla="*/ 2773346 w 2806939"/>
                <a:gd name="connsiteY4" fmla="*/ 0 h 4664212"/>
                <a:gd name="connsiteX0" fmla="*/ 2773346 w 2806939"/>
                <a:gd name="connsiteY0" fmla="*/ 0 h 4715012"/>
                <a:gd name="connsiteX1" fmla="*/ 0 w 2806939"/>
                <a:gd name="connsiteY1" fmla="*/ 1424449 h 4715012"/>
                <a:gd name="connsiteX2" fmla="*/ 29496 w 2806939"/>
                <a:gd name="connsiteY2" fmla="*/ 4715012 h 4715012"/>
                <a:gd name="connsiteX3" fmla="*/ 2806939 w 2806939"/>
                <a:gd name="connsiteY3" fmla="*/ 2532249 h 4715012"/>
                <a:gd name="connsiteX4" fmla="*/ 2773346 w 2806939"/>
                <a:gd name="connsiteY4" fmla="*/ 0 h 4715012"/>
                <a:gd name="connsiteX0" fmla="*/ 2786046 w 2819639"/>
                <a:gd name="connsiteY0" fmla="*/ 0 h 4715012"/>
                <a:gd name="connsiteX1" fmla="*/ 0 w 2819639"/>
                <a:gd name="connsiteY1" fmla="*/ 1348249 h 4715012"/>
                <a:gd name="connsiteX2" fmla="*/ 42196 w 2819639"/>
                <a:gd name="connsiteY2" fmla="*/ 4715012 h 4715012"/>
                <a:gd name="connsiteX3" fmla="*/ 2819639 w 2819639"/>
                <a:gd name="connsiteY3" fmla="*/ 2532249 h 4715012"/>
                <a:gd name="connsiteX4" fmla="*/ 2786046 w 2819639"/>
                <a:gd name="connsiteY4" fmla="*/ 0 h 4715012"/>
                <a:gd name="connsiteX0" fmla="*/ 2820050 w 2853643"/>
                <a:gd name="connsiteY0" fmla="*/ 0 h 4577852"/>
                <a:gd name="connsiteX1" fmla="*/ 34004 w 2853643"/>
                <a:gd name="connsiteY1" fmla="*/ 1348249 h 4577852"/>
                <a:gd name="connsiteX2" fmla="*/ 0 w 2853643"/>
                <a:gd name="connsiteY2" fmla="*/ 4577852 h 4577852"/>
                <a:gd name="connsiteX3" fmla="*/ 2853643 w 2853643"/>
                <a:gd name="connsiteY3" fmla="*/ 2532249 h 4577852"/>
                <a:gd name="connsiteX4" fmla="*/ 2820050 w 2853643"/>
                <a:gd name="connsiteY4" fmla="*/ 0 h 4577852"/>
                <a:gd name="connsiteX0" fmla="*/ 2820050 w 2853643"/>
                <a:gd name="connsiteY0" fmla="*/ 0 h 4455932"/>
                <a:gd name="connsiteX1" fmla="*/ 34004 w 2853643"/>
                <a:gd name="connsiteY1" fmla="*/ 1348249 h 4455932"/>
                <a:gd name="connsiteX2" fmla="*/ 0 w 2853643"/>
                <a:gd name="connsiteY2" fmla="*/ 4455932 h 4455932"/>
                <a:gd name="connsiteX3" fmla="*/ 2853643 w 2853643"/>
                <a:gd name="connsiteY3" fmla="*/ 2532249 h 4455932"/>
                <a:gd name="connsiteX4" fmla="*/ 2820050 w 2853643"/>
                <a:gd name="connsiteY4" fmla="*/ 0 h 445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3643" h="4455932">
                  <a:moveTo>
                    <a:pt x="2820050" y="0"/>
                  </a:moveTo>
                  <a:lnTo>
                    <a:pt x="34004" y="1348249"/>
                  </a:lnTo>
                  <a:lnTo>
                    <a:pt x="0" y="4455932"/>
                  </a:lnTo>
                  <a:lnTo>
                    <a:pt x="2853643" y="2532249"/>
                  </a:lnTo>
                  <a:lnTo>
                    <a:pt x="2820050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16B2C93-DBF2-B621-7E88-A58F4D6C49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60304" y="2904037"/>
              <a:ext cx="2831104" cy="1486065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2AF860F-184A-63EB-E756-B3711C2D82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23006" y="3573280"/>
              <a:ext cx="2911640" cy="1638429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C35FE1B-4DA7-CA16-5931-7EC21D9080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03816" y="4190642"/>
              <a:ext cx="2880095" cy="1781147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BC233419-98C9-398F-A3E6-723ED9E07E4E}"/>
                </a:ext>
              </a:extLst>
            </p:cNvPr>
            <p:cNvCxnSpPr>
              <a:cxnSpLocks/>
            </p:cNvCxnSpPr>
            <p:nvPr/>
          </p:nvCxnSpPr>
          <p:spPr>
            <a:xfrm>
              <a:off x="1353887" y="3064175"/>
              <a:ext cx="22732" cy="618584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758DCCB3-4970-431A-66A2-6BF9FC71A45D}"/>
                </a:ext>
              </a:extLst>
            </p:cNvPr>
            <p:cNvSpPr/>
            <p:nvPr/>
          </p:nvSpPr>
          <p:spPr>
            <a:xfrm flipV="1">
              <a:off x="578565" y="3648595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75B24ACD-051D-2690-A25B-3CC1C3D6A53F}"/>
                </a:ext>
              </a:extLst>
            </p:cNvPr>
            <p:cNvSpPr/>
            <p:nvPr/>
          </p:nvSpPr>
          <p:spPr>
            <a:xfrm flipV="1">
              <a:off x="1970133" y="293819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B6233B07-3169-A714-6035-F93DA293733C}"/>
                </a:ext>
              </a:extLst>
            </p:cNvPr>
            <p:cNvSpPr/>
            <p:nvPr/>
          </p:nvSpPr>
          <p:spPr>
            <a:xfrm flipV="1">
              <a:off x="2071956" y="362214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8224166C-2075-F4A5-FBEA-E7642AA6AE34}"/>
                </a:ext>
              </a:extLst>
            </p:cNvPr>
            <p:cNvSpPr/>
            <p:nvPr/>
          </p:nvSpPr>
          <p:spPr>
            <a:xfrm flipV="1">
              <a:off x="666267" y="4320363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C6EA4B92-61AB-7D7D-1113-A2447ADD50D8}"/>
                </a:ext>
              </a:extLst>
            </p:cNvPr>
            <p:cNvSpPr/>
            <p:nvPr/>
          </p:nvSpPr>
          <p:spPr>
            <a:xfrm flipV="1">
              <a:off x="718033" y="506046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E7EE7172-8C90-95E7-BA2B-4B947DB57642}"/>
                </a:ext>
              </a:extLst>
            </p:cNvPr>
            <p:cNvSpPr/>
            <p:nvPr/>
          </p:nvSpPr>
          <p:spPr>
            <a:xfrm flipV="1">
              <a:off x="805735" y="5728459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AF304E86-AB4D-CAB4-F416-2931786906B5}"/>
                </a:ext>
              </a:extLst>
            </p:cNvPr>
            <p:cNvSpPr/>
            <p:nvPr/>
          </p:nvSpPr>
          <p:spPr>
            <a:xfrm flipV="1">
              <a:off x="2223805" y="4875983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993D0932-4988-715A-C85B-92DF83283FB0}"/>
                </a:ext>
              </a:extLst>
            </p:cNvPr>
            <p:cNvSpPr/>
            <p:nvPr/>
          </p:nvSpPr>
          <p:spPr>
            <a:xfrm flipV="1">
              <a:off x="2131618" y="422244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8" name="Rectangle 207">
            <a:extLst>
              <a:ext uri="{FF2B5EF4-FFF2-40B4-BE49-F238E27FC236}">
                <a16:creationId xmlns:a16="http://schemas.microsoft.com/office/drawing/2014/main" id="{D7711735-F629-A60B-CE58-AEB614A3D4AB}"/>
              </a:ext>
            </a:extLst>
          </p:cNvPr>
          <p:cNvSpPr/>
          <p:nvPr/>
        </p:nvSpPr>
        <p:spPr>
          <a:xfrm>
            <a:off x="4409558" y="2866150"/>
            <a:ext cx="389975" cy="129800"/>
          </a:xfrm>
          <a:custGeom>
            <a:avLst/>
            <a:gdLst>
              <a:gd name="connsiteX0" fmla="*/ 0 w 212175"/>
              <a:gd name="connsiteY0" fmla="*/ 0 h 337922"/>
              <a:gd name="connsiteX1" fmla="*/ 212175 w 212175"/>
              <a:gd name="connsiteY1" fmla="*/ 0 h 337922"/>
              <a:gd name="connsiteX2" fmla="*/ 212175 w 212175"/>
              <a:gd name="connsiteY2" fmla="*/ 337922 h 337922"/>
              <a:gd name="connsiteX3" fmla="*/ 0 w 212175"/>
              <a:gd name="connsiteY3" fmla="*/ 337922 h 337922"/>
              <a:gd name="connsiteX4" fmla="*/ 0 w 212175"/>
              <a:gd name="connsiteY4" fmla="*/ 0 h 337922"/>
              <a:gd name="connsiteX0" fmla="*/ 0 w 389975"/>
              <a:gd name="connsiteY0" fmla="*/ 0 h 337922"/>
              <a:gd name="connsiteX1" fmla="*/ 389975 w 389975"/>
              <a:gd name="connsiteY1" fmla="*/ 165100 h 337922"/>
              <a:gd name="connsiteX2" fmla="*/ 212175 w 389975"/>
              <a:gd name="connsiteY2" fmla="*/ 337922 h 337922"/>
              <a:gd name="connsiteX3" fmla="*/ 0 w 389975"/>
              <a:gd name="connsiteY3" fmla="*/ 337922 h 337922"/>
              <a:gd name="connsiteX4" fmla="*/ 0 w 389975"/>
              <a:gd name="connsiteY4" fmla="*/ 0 h 337922"/>
              <a:gd name="connsiteX0" fmla="*/ 190500 w 389975"/>
              <a:gd name="connsiteY0" fmla="*/ 0 h 236322"/>
              <a:gd name="connsiteX1" fmla="*/ 389975 w 389975"/>
              <a:gd name="connsiteY1" fmla="*/ 63500 h 236322"/>
              <a:gd name="connsiteX2" fmla="*/ 212175 w 389975"/>
              <a:gd name="connsiteY2" fmla="*/ 236322 h 236322"/>
              <a:gd name="connsiteX3" fmla="*/ 0 w 389975"/>
              <a:gd name="connsiteY3" fmla="*/ 236322 h 236322"/>
              <a:gd name="connsiteX4" fmla="*/ 190500 w 389975"/>
              <a:gd name="connsiteY4" fmla="*/ 0 h 236322"/>
              <a:gd name="connsiteX0" fmla="*/ 196850 w 389975"/>
              <a:gd name="connsiteY0" fmla="*/ 0 h 191872"/>
              <a:gd name="connsiteX1" fmla="*/ 389975 w 389975"/>
              <a:gd name="connsiteY1" fmla="*/ 19050 h 191872"/>
              <a:gd name="connsiteX2" fmla="*/ 212175 w 389975"/>
              <a:gd name="connsiteY2" fmla="*/ 191872 h 191872"/>
              <a:gd name="connsiteX3" fmla="*/ 0 w 389975"/>
              <a:gd name="connsiteY3" fmla="*/ 191872 h 191872"/>
              <a:gd name="connsiteX4" fmla="*/ 196850 w 389975"/>
              <a:gd name="connsiteY4" fmla="*/ 0 h 191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975" h="191872">
                <a:moveTo>
                  <a:pt x="196850" y="0"/>
                </a:moveTo>
                <a:lnTo>
                  <a:pt x="389975" y="19050"/>
                </a:lnTo>
                <a:lnTo>
                  <a:pt x="212175" y="191872"/>
                </a:lnTo>
                <a:lnTo>
                  <a:pt x="0" y="191872"/>
                </a:lnTo>
                <a:lnTo>
                  <a:pt x="196850" y="0"/>
                </a:lnTo>
                <a:close/>
              </a:path>
            </a:pathLst>
          </a:cu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9C49ECE5-04B3-C622-C038-7EAC7C79352C}"/>
              </a:ext>
            </a:extLst>
          </p:cNvPr>
          <p:cNvGrpSpPr/>
          <p:nvPr/>
        </p:nvGrpSpPr>
        <p:grpSpPr>
          <a:xfrm>
            <a:off x="3527033" y="2878860"/>
            <a:ext cx="605283" cy="133816"/>
            <a:chOff x="3898425" y="2803085"/>
            <a:chExt cx="839034" cy="185493"/>
          </a:xfrm>
        </p:grpSpPr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F225F317-39ED-01F9-DD6B-EAACA9513861}"/>
                </a:ext>
              </a:extLst>
            </p:cNvPr>
            <p:cNvGrpSpPr/>
            <p:nvPr/>
          </p:nvGrpSpPr>
          <p:grpSpPr>
            <a:xfrm>
              <a:off x="3898425" y="2803085"/>
              <a:ext cx="839034" cy="185493"/>
              <a:chOff x="8788940" y="4211812"/>
              <a:chExt cx="839034" cy="185493"/>
            </a:xfrm>
            <a:solidFill>
              <a:schemeClr val="tx2"/>
            </a:solidFill>
          </p:grpSpPr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F077FD64-0069-FC6E-ED4A-96017FDA2016}"/>
                  </a:ext>
                </a:extLst>
              </p:cNvPr>
              <p:cNvSpPr/>
              <p:nvPr/>
            </p:nvSpPr>
            <p:spPr>
              <a:xfrm>
                <a:off x="8788940" y="4211812"/>
                <a:ext cx="839033" cy="147359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5" name="Rectangle 35">
                <a:extLst>
                  <a:ext uri="{FF2B5EF4-FFF2-40B4-BE49-F238E27FC236}">
                    <a16:creationId xmlns:a16="http://schemas.microsoft.com/office/drawing/2014/main" id="{3E3487E3-7E1B-3189-DD56-6799C2127161}"/>
                  </a:ext>
                </a:extLst>
              </p:cNvPr>
              <p:cNvSpPr/>
              <p:nvPr/>
            </p:nvSpPr>
            <p:spPr>
              <a:xfrm>
                <a:off x="8788941" y="4345196"/>
                <a:ext cx="839033" cy="52109"/>
              </a:xfrm>
              <a:custGeom>
                <a:avLst/>
                <a:gdLst>
                  <a:gd name="connsiteX0" fmla="*/ 0 w 839033"/>
                  <a:gd name="connsiteY0" fmla="*/ 0 h 147359"/>
                  <a:gd name="connsiteX1" fmla="*/ 839033 w 839033"/>
                  <a:gd name="connsiteY1" fmla="*/ 0 h 147359"/>
                  <a:gd name="connsiteX2" fmla="*/ 839033 w 839033"/>
                  <a:gd name="connsiteY2" fmla="*/ 147359 h 147359"/>
                  <a:gd name="connsiteX3" fmla="*/ 0 w 839033"/>
                  <a:gd name="connsiteY3" fmla="*/ 147359 h 147359"/>
                  <a:gd name="connsiteX4" fmla="*/ 0 w 839033"/>
                  <a:gd name="connsiteY4" fmla="*/ 0 h 147359"/>
                  <a:gd name="connsiteX0" fmla="*/ 0 w 839033"/>
                  <a:gd name="connsiteY0" fmla="*/ 23813 h 147359"/>
                  <a:gd name="connsiteX1" fmla="*/ 839033 w 839033"/>
                  <a:gd name="connsiteY1" fmla="*/ 0 h 147359"/>
                  <a:gd name="connsiteX2" fmla="*/ 839033 w 839033"/>
                  <a:gd name="connsiteY2" fmla="*/ 147359 h 147359"/>
                  <a:gd name="connsiteX3" fmla="*/ 0 w 839033"/>
                  <a:gd name="connsiteY3" fmla="*/ 147359 h 147359"/>
                  <a:gd name="connsiteX4" fmla="*/ 0 w 839033"/>
                  <a:gd name="connsiteY4" fmla="*/ 23813 h 147359"/>
                  <a:gd name="connsiteX0" fmla="*/ 0 w 839033"/>
                  <a:gd name="connsiteY0" fmla="*/ 1 h 123547"/>
                  <a:gd name="connsiteX1" fmla="*/ 834270 w 839033"/>
                  <a:gd name="connsiteY1" fmla="*/ 0 h 123547"/>
                  <a:gd name="connsiteX2" fmla="*/ 839033 w 839033"/>
                  <a:gd name="connsiteY2" fmla="*/ 123547 h 123547"/>
                  <a:gd name="connsiteX3" fmla="*/ 0 w 839033"/>
                  <a:gd name="connsiteY3" fmla="*/ 123547 h 123547"/>
                  <a:gd name="connsiteX4" fmla="*/ 0 w 839033"/>
                  <a:gd name="connsiteY4" fmla="*/ 1 h 123547"/>
                  <a:gd name="connsiteX0" fmla="*/ 0 w 839033"/>
                  <a:gd name="connsiteY0" fmla="*/ 28576 h 123547"/>
                  <a:gd name="connsiteX1" fmla="*/ 834270 w 839033"/>
                  <a:gd name="connsiteY1" fmla="*/ 0 h 123547"/>
                  <a:gd name="connsiteX2" fmla="*/ 839033 w 839033"/>
                  <a:gd name="connsiteY2" fmla="*/ 123547 h 123547"/>
                  <a:gd name="connsiteX3" fmla="*/ 0 w 839033"/>
                  <a:gd name="connsiteY3" fmla="*/ 123547 h 123547"/>
                  <a:gd name="connsiteX4" fmla="*/ 0 w 839033"/>
                  <a:gd name="connsiteY4" fmla="*/ 28576 h 123547"/>
                  <a:gd name="connsiteX0" fmla="*/ 0 w 839033"/>
                  <a:gd name="connsiteY0" fmla="*/ 4763 h 99734"/>
                  <a:gd name="connsiteX1" fmla="*/ 839032 w 839033"/>
                  <a:gd name="connsiteY1" fmla="*/ 0 h 99734"/>
                  <a:gd name="connsiteX2" fmla="*/ 839033 w 839033"/>
                  <a:gd name="connsiteY2" fmla="*/ 99734 h 99734"/>
                  <a:gd name="connsiteX3" fmla="*/ 0 w 839033"/>
                  <a:gd name="connsiteY3" fmla="*/ 99734 h 99734"/>
                  <a:gd name="connsiteX4" fmla="*/ 0 w 839033"/>
                  <a:gd name="connsiteY4" fmla="*/ 4763 h 99734"/>
                  <a:gd name="connsiteX0" fmla="*/ 0 w 839033"/>
                  <a:gd name="connsiteY0" fmla="*/ 0 h 94971"/>
                  <a:gd name="connsiteX1" fmla="*/ 839032 w 839033"/>
                  <a:gd name="connsiteY1" fmla="*/ 14287 h 94971"/>
                  <a:gd name="connsiteX2" fmla="*/ 839033 w 839033"/>
                  <a:gd name="connsiteY2" fmla="*/ 94971 h 94971"/>
                  <a:gd name="connsiteX3" fmla="*/ 0 w 839033"/>
                  <a:gd name="connsiteY3" fmla="*/ 94971 h 94971"/>
                  <a:gd name="connsiteX4" fmla="*/ 0 w 839033"/>
                  <a:gd name="connsiteY4" fmla="*/ 0 h 94971"/>
                  <a:gd name="connsiteX0" fmla="*/ 4763 w 839033"/>
                  <a:gd name="connsiteY0" fmla="*/ 19050 h 80684"/>
                  <a:gd name="connsiteX1" fmla="*/ 839032 w 839033"/>
                  <a:gd name="connsiteY1" fmla="*/ 0 h 80684"/>
                  <a:gd name="connsiteX2" fmla="*/ 839033 w 839033"/>
                  <a:gd name="connsiteY2" fmla="*/ 80684 h 80684"/>
                  <a:gd name="connsiteX3" fmla="*/ 0 w 839033"/>
                  <a:gd name="connsiteY3" fmla="*/ 80684 h 80684"/>
                  <a:gd name="connsiteX4" fmla="*/ 4763 w 839033"/>
                  <a:gd name="connsiteY4" fmla="*/ 19050 h 80684"/>
                  <a:gd name="connsiteX0" fmla="*/ 4763 w 839033"/>
                  <a:gd name="connsiteY0" fmla="*/ 0 h 61634"/>
                  <a:gd name="connsiteX1" fmla="*/ 839032 w 839033"/>
                  <a:gd name="connsiteY1" fmla="*/ 9525 h 61634"/>
                  <a:gd name="connsiteX2" fmla="*/ 839033 w 839033"/>
                  <a:gd name="connsiteY2" fmla="*/ 61634 h 61634"/>
                  <a:gd name="connsiteX3" fmla="*/ 0 w 839033"/>
                  <a:gd name="connsiteY3" fmla="*/ 61634 h 61634"/>
                  <a:gd name="connsiteX4" fmla="*/ 4763 w 839033"/>
                  <a:gd name="connsiteY4" fmla="*/ 0 h 61634"/>
                  <a:gd name="connsiteX0" fmla="*/ 1 w 839033"/>
                  <a:gd name="connsiteY0" fmla="*/ 14287 h 52109"/>
                  <a:gd name="connsiteX1" fmla="*/ 839032 w 839033"/>
                  <a:gd name="connsiteY1" fmla="*/ 0 h 52109"/>
                  <a:gd name="connsiteX2" fmla="*/ 839033 w 839033"/>
                  <a:gd name="connsiteY2" fmla="*/ 52109 h 52109"/>
                  <a:gd name="connsiteX3" fmla="*/ 0 w 839033"/>
                  <a:gd name="connsiteY3" fmla="*/ 52109 h 52109"/>
                  <a:gd name="connsiteX4" fmla="*/ 1 w 839033"/>
                  <a:gd name="connsiteY4" fmla="*/ 14287 h 52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033" h="52109">
                    <a:moveTo>
                      <a:pt x="1" y="14287"/>
                    </a:moveTo>
                    <a:lnTo>
                      <a:pt x="839032" y="0"/>
                    </a:lnTo>
                    <a:cubicBezTo>
                      <a:pt x="839032" y="33245"/>
                      <a:pt x="839033" y="18864"/>
                      <a:pt x="839033" y="52109"/>
                    </a:cubicBezTo>
                    <a:lnTo>
                      <a:pt x="0" y="52109"/>
                    </a:lnTo>
                    <a:cubicBezTo>
                      <a:pt x="0" y="39502"/>
                      <a:pt x="1" y="26894"/>
                      <a:pt x="1" y="1428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3AFE7025-7CF5-F3C7-06B5-ACA3ADEDAEC1}"/>
                </a:ext>
              </a:extLst>
            </p:cNvPr>
            <p:cNvGrpSpPr/>
            <p:nvPr/>
          </p:nvGrpSpPr>
          <p:grpSpPr>
            <a:xfrm>
              <a:off x="4113780" y="2829222"/>
              <a:ext cx="405922" cy="144779"/>
              <a:chOff x="8936203" y="3725691"/>
              <a:chExt cx="405922" cy="144779"/>
            </a:xfrm>
          </p:grpSpPr>
          <p:cxnSp>
            <p:nvCxnSpPr>
              <p:cNvPr id="217" name="Straight Arrow Connector 216">
                <a:extLst>
                  <a:ext uri="{FF2B5EF4-FFF2-40B4-BE49-F238E27FC236}">
                    <a16:creationId xmlns:a16="http://schemas.microsoft.com/office/drawing/2014/main" id="{C4017B46-8E9A-9EC0-EBA1-73FB0618F636}"/>
                  </a:ext>
                </a:extLst>
              </p:cNvPr>
              <p:cNvCxnSpPr>
                <a:cxnSpLocks/>
                <a:stCxn id="218" idx="3"/>
              </p:cNvCxnSpPr>
              <p:nvPr/>
            </p:nvCxnSpPr>
            <p:spPr>
              <a:xfrm flipH="1" flipV="1">
                <a:off x="8936203" y="3725691"/>
                <a:ext cx="395416" cy="14477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8" name="Rectangle: Rounded Corners 217">
                <a:extLst>
                  <a:ext uri="{FF2B5EF4-FFF2-40B4-BE49-F238E27FC236}">
                    <a16:creationId xmlns:a16="http://schemas.microsoft.com/office/drawing/2014/main" id="{D5DC97A6-A757-A192-9B9D-92FFD0F5C9A1}"/>
                  </a:ext>
                </a:extLst>
              </p:cNvPr>
              <p:cNvSpPr/>
              <p:nvPr/>
            </p:nvSpPr>
            <p:spPr>
              <a:xfrm rot="1211980">
                <a:off x="9000499" y="3788630"/>
                <a:ext cx="341626" cy="45719"/>
              </a:xfrm>
              <a:prstGeom prst="roundRect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BB0B906-C52B-0EF7-1615-CC95C94FBEE4}"/>
              </a:ext>
            </a:extLst>
          </p:cNvPr>
          <p:cNvSpPr/>
          <p:nvPr/>
        </p:nvSpPr>
        <p:spPr>
          <a:xfrm rot="3995660" flipH="1">
            <a:off x="4851745" y="2719299"/>
            <a:ext cx="370073" cy="55111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B5A7765-A598-4FCE-0C83-4FCCC113BA8E}"/>
              </a:ext>
            </a:extLst>
          </p:cNvPr>
          <p:cNvGrpSpPr/>
          <p:nvPr/>
        </p:nvGrpSpPr>
        <p:grpSpPr>
          <a:xfrm>
            <a:off x="5081107" y="1898614"/>
            <a:ext cx="1518820" cy="2224300"/>
            <a:chOff x="5081107" y="1898614"/>
            <a:chExt cx="1518820" cy="2224300"/>
          </a:xfrm>
        </p:grpSpPr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E0531FA-A1DC-8939-692A-1967841F9CBA}"/>
                </a:ext>
              </a:extLst>
            </p:cNvPr>
            <p:cNvSpPr/>
            <p:nvPr/>
          </p:nvSpPr>
          <p:spPr>
            <a:xfrm rot="739748" flipH="1">
              <a:off x="5329165" y="1900697"/>
              <a:ext cx="1270762" cy="1132805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A6FF5FA2-E356-EE43-EF86-03B24004252C}"/>
                </a:ext>
              </a:extLst>
            </p:cNvPr>
            <p:cNvGrpSpPr/>
            <p:nvPr/>
          </p:nvGrpSpPr>
          <p:grpSpPr>
            <a:xfrm flipH="1">
              <a:off x="5091267" y="2150302"/>
              <a:ext cx="1270762" cy="1972612"/>
              <a:chOff x="-229676" y="8483998"/>
              <a:chExt cx="2536874" cy="3938011"/>
            </a:xfrm>
          </p:grpSpPr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C2C2DFFD-6FEC-E78A-92A5-15490EA53FA3}"/>
                  </a:ext>
                </a:extLst>
              </p:cNvPr>
              <p:cNvSpPr/>
              <p:nvPr/>
            </p:nvSpPr>
            <p:spPr>
              <a:xfrm rot="18707526" flipH="1">
                <a:off x="1455403" y="9802272"/>
                <a:ext cx="649910" cy="923976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AAA53DD0-2372-3652-5118-F635F5FB4FFB}"/>
                  </a:ext>
                </a:extLst>
              </p:cNvPr>
              <p:cNvCxnSpPr>
                <a:cxnSpLocks/>
                <a:endCxn id="177" idx="3"/>
              </p:cNvCxnSpPr>
              <p:nvPr/>
            </p:nvCxnSpPr>
            <p:spPr>
              <a:xfrm>
                <a:off x="1350030" y="10647509"/>
                <a:ext cx="40426" cy="155948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C135C5F9-6C0A-8CCD-7EC5-497BA0083537}"/>
                  </a:ext>
                </a:extLst>
              </p:cNvPr>
              <p:cNvCxnSpPr>
                <a:cxnSpLocks/>
                <a:endCxn id="170" idx="3"/>
              </p:cNvCxnSpPr>
              <p:nvPr/>
            </p:nvCxnSpPr>
            <p:spPr>
              <a:xfrm>
                <a:off x="596969" y="10751992"/>
                <a:ext cx="48735" cy="1469708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5334A97A-C663-5EF6-68C2-2179FA72CF33}"/>
                  </a:ext>
                </a:extLst>
              </p:cNvPr>
              <p:cNvSpPr/>
              <p:nvPr/>
            </p:nvSpPr>
            <p:spPr>
              <a:xfrm>
                <a:off x="-229676" y="8483998"/>
                <a:ext cx="2536874" cy="244777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Rectangle: Top Corners Rounded 169">
                <a:extLst>
                  <a:ext uri="{FF2B5EF4-FFF2-40B4-BE49-F238E27FC236}">
                    <a16:creationId xmlns:a16="http://schemas.microsoft.com/office/drawing/2014/main" id="{EDBB0ED6-0522-E74C-D1D0-D1B2D742AA83}"/>
                  </a:ext>
                </a:extLst>
              </p:cNvPr>
              <p:cNvSpPr/>
              <p:nvPr/>
            </p:nvSpPr>
            <p:spPr>
              <a:xfrm>
                <a:off x="310955" y="12221700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50E8F799-11CB-ED5E-1236-D09D9638D6C1}"/>
                  </a:ext>
                </a:extLst>
              </p:cNvPr>
              <p:cNvSpPr/>
              <p:nvPr/>
            </p:nvSpPr>
            <p:spPr>
              <a:xfrm>
                <a:off x="1677059" y="9627563"/>
                <a:ext cx="70261" cy="179437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7" name="Rectangle: Top Corners Rounded 176">
                <a:extLst>
                  <a:ext uri="{FF2B5EF4-FFF2-40B4-BE49-F238E27FC236}">
                    <a16:creationId xmlns:a16="http://schemas.microsoft.com/office/drawing/2014/main" id="{2A02BC36-1839-440D-23DA-8999842DFF41}"/>
                  </a:ext>
                </a:extLst>
              </p:cNvPr>
              <p:cNvSpPr/>
              <p:nvPr/>
            </p:nvSpPr>
            <p:spPr>
              <a:xfrm>
                <a:off x="1055707" y="12206993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DCABA77-BC5B-1880-6FA2-B2C9531CE346}"/>
                </a:ext>
              </a:extLst>
            </p:cNvPr>
            <p:cNvSpPr/>
            <p:nvPr/>
          </p:nvSpPr>
          <p:spPr>
            <a:xfrm rot="20615175" flipH="1">
              <a:off x="5910785" y="2048134"/>
              <a:ext cx="566333" cy="862955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DD3CA1C-FF24-4263-BC04-E49F54835971}"/>
                </a:ext>
              </a:extLst>
            </p:cNvPr>
            <p:cNvSpPr/>
            <p:nvPr/>
          </p:nvSpPr>
          <p:spPr>
            <a:xfrm rot="20615175" flipH="1">
              <a:off x="5862993" y="1973536"/>
              <a:ext cx="485765" cy="817030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C0A7AC8-B17F-01E5-A147-026B756FCBBF}"/>
                </a:ext>
              </a:extLst>
            </p:cNvPr>
            <p:cNvSpPr/>
            <p:nvPr/>
          </p:nvSpPr>
          <p:spPr>
            <a:xfrm rot="20615175" flipH="1">
              <a:off x="5795977" y="1903782"/>
              <a:ext cx="411078" cy="765419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AC352B4-D939-D6B9-0733-6198EA7FB625}"/>
                </a:ext>
              </a:extLst>
            </p:cNvPr>
            <p:cNvSpPr/>
            <p:nvPr/>
          </p:nvSpPr>
          <p:spPr>
            <a:xfrm>
              <a:off x="5081107" y="1898614"/>
              <a:ext cx="1423760" cy="532534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09" name="Freeform: Shape 208">
            <a:extLst>
              <a:ext uri="{FF2B5EF4-FFF2-40B4-BE49-F238E27FC236}">
                <a16:creationId xmlns:a16="http://schemas.microsoft.com/office/drawing/2014/main" id="{9D4424FA-8E4B-93AF-7491-C1D576ACEF51}"/>
              </a:ext>
            </a:extLst>
          </p:cNvPr>
          <p:cNvSpPr/>
          <p:nvPr/>
        </p:nvSpPr>
        <p:spPr>
          <a:xfrm rot="4230420" flipH="1">
            <a:off x="5602138" y="2632207"/>
            <a:ext cx="544833" cy="772089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35972D3-3916-CF77-9ACD-34B6BF65AA63}"/>
              </a:ext>
            </a:extLst>
          </p:cNvPr>
          <p:cNvGrpSpPr/>
          <p:nvPr/>
        </p:nvGrpSpPr>
        <p:grpSpPr>
          <a:xfrm>
            <a:off x="5538505" y="2509736"/>
            <a:ext cx="133305" cy="132408"/>
            <a:chOff x="5569646" y="2465549"/>
            <a:chExt cx="240420" cy="238802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3132CD0-E822-C26B-0471-F5E4FDA06969}"/>
                </a:ext>
              </a:extLst>
            </p:cNvPr>
            <p:cNvSpPr/>
            <p:nvPr/>
          </p:nvSpPr>
          <p:spPr>
            <a:xfrm flipH="1">
              <a:off x="5569646" y="2465549"/>
              <a:ext cx="240420" cy="23880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E98BB6C-3888-F235-67B7-9ED8DC7C0445}"/>
                </a:ext>
              </a:extLst>
            </p:cNvPr>
            <p:cNvSpPr/>
            <p:nvPr/>
          </p:nvSpPr>
          <p:spPr>
            <a:xfrm flipH="1">
              <a:off x="5601134" y="2573771"/>
              <a:ext cx="92023" cy="1200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EEF810E-8CD8-3B5D-1B89-B8D927C1B865}"/>
              </a:ext>
            </a:extLst>
          </p:cNvPr>
          <p:cNvGrpSpPr/>
          <p:nvPr/>
        </p:nvGrpSpPr>
        <p:grpSpPr>
          <a:xfrm>
            <a:off x="5210881" y="2516855"/>
            <a:ext cx="133305" cy="132408"/>
            <a:chOff x="5569646" y="2465549"/>
            <a:chExt cx="240420" cy="238802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27B1CAC-4D2E-F828-AD23-CDC742EF4DEC}"/>
                </a:ext>
              </a:extLst>
            </p:cNvPr>
            <p:cNvSpPr/>
            <p:nvPr/>
          </p:nvSpPr>
          <p:spPr>
            <a:xfrm flipH="1">
              <a:off x="5569646" y="2465549"/>
              <a:ext cx="240420" cy="23880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DD449BEF-DDA0-C3C2-6509-FB15B77A31D6}"/>
                </a:ext>
              </a:extLst>
            </p:cNvPr>
            <p:cNvSpPr/>
            <p:nvPr/>
          </p:nvSpPr>
          <p:spPr>
            <a:xfrm flipH="1">
              <a:off x="5601134" y="2573771"/>
              <a:ext cx="92023" cy="1200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55" name="yawn-40972">
            <a:hlinkClick r:id="" action="ppaction://media"/>
            <a:extLst>
              <a:ext uri="{FF2B5EF4-FFF2-40B4-BE49-F238E27FC236}">
                <a16:creationId xmlns:a16="http://schemas.microsoft.com/office/drawing/2014/main" id="{645D531E-9DB0-8759-758E-38F1E02B795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594"/>
                  <p14:fade in="2000" out="1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57" name="Oval 56">
            <a:extLst>
              <a:ext uri="{FF2B5EF4-FFF2-40B4-BE49-F238E27FC236}">
                <a16:creationId xmlns:a16="http://schemas.microsoft.com/office/drawing/2014/main" id="{12C35576-03E7-57C8-C969-EF01ED220897}"/>
              </a:ext>
            </a:extLst>
          </p:cNvPr>
          <p:cNvSpPr/>
          <p:nvPr/>
        </p:nvSpPr>
        <p:spPr>
          <a:xfrm rot="651327">
            <a:off x="5427246" y="2883759"/>
            <a:ext cx="65128" cy="8555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: Rounded Corners 8">
            <a:extLst>
              <a:ext uri="{FF2B5EF4-FFF2-40B4-BE49-F238E27FC236}">
                <a16:creationId xmlns:a16="http://schemas.microsoft.com/office/drawing/2014/main" id="{FA3C7CAD-1899-A6A0-6742-678106A64E52}"/>
              </a:ext>
            </a:extLst>
          </p:cNvPr>
          <p:cNvSpPr/>
          <p:nvPr/>
        </p:nvSpPr>
        <p:spPr>
          <a:xfrm>
            <a:off x="3505079" y="3028949"/>
            <a:ext cx="6482362" cy="1905999"/>
          </a:xfrm>
          <a:custGeom>
            <a:avLst/>
            <a:gdLst>
              <a:gd name="connsiteX0" fmla="*/ 0 w 5753686"/>
              <a:gd name="connsiteY0" fmla="*/ 356389 h 2138290"/>
              <a:gd name="connsiteX1" fmla="*/ 356389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0 w 5753686"/>
              <a:gd name="connsiteY8" fmla="*/ 356389 h 2138290"/>
              <a:gd name="connsiteX0" fmla="*/ 0 w 5753686"/>
              <a:gd name="connsiteY0" fmla="*/ 356389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0 w 5753686"/>
              <a:gd name="connsiteY8" fmla="*/ 356389 h 2138290"/>
              <a:gd name="connsiteX0" fmla="*/ 689317 w 5753686"/>
              <a:gd name="connsiteY0" fmla="*/ 286051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689317 w 5753686"/>
              <a:gd name="connsiteY8" fmla="*/ 286051 h 2138290"/>
              <a:gd name="connsiteX0" fmla="*/ 689317 w 5753686"/>
              <a:gd name="connsiteY0" fmla="*/ 286051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689317 w 5753686"/>
              <a:gd name="connsiteY8" fmla="*/ 286051 h 2138290"/>
              <a:gd name="connsiteX0" fmla="*/ 0 w 5753686"/>
              <a:gd name="connsiteY0" fmla="*/ 1781901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0" fmla="*/ 0 w 5824024"/>
              <a:gd name="connsiteY0" fmla="*/ 1402073 h 2138290"/>
              <a:gd name="connsiteX1" fmla="*/ 1073841 w 5824024"/>
              <a:gd name="connsiteY1" fmla="*/ 0 h 2138290"/>
              <a:gd name="connsiteX2" fmla="*/ 5467635 w 5824024"/>
              <a:gd name="connsiteY2" fmla="*/ 0 h 2138290"/>
              <a:gd name="connsiteX3" fmla="*/ 5824024 w 5824024"/>
              <a:gd name="connsiteY3" fmla="*/ 356389 h 2138290"/>
              <a:gd name="connsiteX4" fmla="*/ 5824024 w 5824024"/>
              <a:gd name="connsiteY4" fmla="*/ 1781901 h 2138290"/>
              <a:gd name="connsiteX5" fmla="*/ 5467635 w 5824024"/>
              <a:gd name="connsiteY5" fmla="*/ 2138290 h 2138290"/>
              <a:gd name="connsiteX6" fmla="*/ 426727 w 5824024"/>
              <a:gd name="connsiteY6" fmla="*/ 2138290 h 2138290"/>
              <a:gd name="connsiteX7" fmla="*/ 0 w 5824024"/>
              <a:gd name="connsiteY7" fmla="*/ 1402073 h 2138290"/>
              <a:gd name="connsiteX0" fmla="*/ 324548 w 6148572"/>
              <a:gd name="connsiteY0" fmla="*/ 1402073 h 2250831"/>
              <a:gd name="connsiteX1" fmla="*/ 1398389 w 6148572"/>
              <a:gd name="connsiteY1" fmla="*/ 0 h 2250831"/>
              <a:gd name="connsiteX2" fmla="*/ 5792183 w 6148572"/>
              <a:gd name="connsiteY2" fmla="*/ 0 h 2250831"/>
              <a:gd name="connsiteX3" fmla="*/ 6148572 w 6148572"/>
              <a:gd name="connsiteY3" fmla="*/ 356389 h 2250831"/>
              <a:gd name="connsiteX4" fmla="*/ 6148572 w 6148572"/>
              <a:gd name="connsiteY4" fmla="*/ 1781901 h 2250831"/>
              <a:gd name="connsiteX5" fmla="*/ 5792183 w 6148572"/>
              <a:gd name="connsiteY5" fmla="*/ 2138290 h 2250831"/>
              <a:gd name="connsiteX6" fmla="*/ 47891 w 6148572"/>
              <a:gd name="connsiteY6" fmla="*/ 2250831 h 2250831"/>
              <a:gd name="connsiteX7" fmla="*/ 324548 w 6148572"/>
              <a:gd name="connsiteY7" fmla="*/ 1402073 h 2250831"/>
              <a:gd name="connsiteX0" fmla="*/ 293100 w 6117124"/>
              <a:gd name="connsiteY0" fmla="*/ 1402073 h 2250831"/>
              <a:gd name="connsiteX1" fmla="*/ 1366941 w 6117124"/>
              <a:gd name="connsiteY1" fmla="*/ 0 h 2250831"/>
              <a:gd name="connsiteX2" fmla="*/ 5760735 w 6117124"/>
              <a:gd name="connsiteY2" fmla="*/ 0 h 2250831"/>
              <a:gd name="connsiteX3" fmla="*/ 6117124 w 6117124"/>
              <a:gd name="connsiteY3" fmla="*/ 356389 h 2250831"/>
              <a:gd name="connsiteX4" fmla="*/ 6117124 w 6117124"/>
              <a:gd name="connsiteY4" fmla="*/ 1781901 h 2250831"/>
              <a:gd name="connsiteX5" fmla="*/ 5760735 w 6117124"/>
              <a:gd name="connsiteY5" fmla="*/ 2138290 h 2250831"/>
              <a:gd name="connsiteX6" fmla="*/ 16443 w 6117124"/>
              <a:gd name="connsiteY6" fmla="*/ 2250831 h 2250831"/>
              <a:gd name="connsiteX7" fmla="*/ 293100 w 6117124"/>
              <a:gd name="connsiteY7" fmla="*/ 1402073 h 2250831"/>
              <a:gd name="connsiteX0" fmla="*/ 292613 w 6116637"/>
              <a:gd name="connsiteY0" fmla="*/ 1402073 h 2250831"/>
              <a:gd name="connsiteX1" fmla="*/ 1366454 w 6116637"/>
              <a:gd name="connsiteY1" fmla="*/ 0 h 2250831"/>
              <a:gd name="connsiteX2" fmla="*/ 5760248 w 6116637"/>
              <a:gd name="connsiteY2" fmla="*/ 0 h 2250831"/>
              <a:gd name="connsiteX3" fmla="*/ 6116637 w 6116637"/>
              <a:gd name="connsiteY3" fmla="*/ 356389 h 2250831"/>
              <a:gd name="connsiteX4" fmla="*/ 6116637 w 6116637"/>
              <a:gd name="connsiteY4" fmla="*/ 1781901 h 2250831"/>
              <a:gd name="connsiteX5" fmla="*/ 5760248 w 6116637"/>
              <a:gd name="connsiteY5" fmla="*/ 2138290 h 2250831"/>
              <a:gd name="connsiteX6" fmla="*/ 15956 w 6116637"/>
              <a:gd name="connsiteY6" fmla="*/ 2250831 h 2250831"/>
              <a:gd name="connsiteX7" fmla="*/ 292613 w 6116637"/>
              <a:gd name="connsiteY7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4647 w 6115328"/>
              <a:gd name="connsiteY6" fmla="*/ 2250831 h 2250831"/>
              <a:gd name="connsiteX7" fmla="*/ 291304 w 6115328"/>
              <a:gd name="connsiteY7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699265 w 6115328"/>
              <a:gd name="connsiteY6" fmla="*/ 2138290 h 2250831"/>
              <a:gd name="connsiteX7" fmla="*/ 14647 w 6115328"/>
              <a:gd name="connsiteY7" fmla="*/ 2250831 h 2250831"/>
              <a:gd name="connsiteX8" fmla="*/ 291304 w 6115328"/>
              <a:gd name="connsiteY8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022822 w 6115328"/>
              <a:gd name="connsiteY6" fmla="*/ 2053884 h 2250831"/>
              <a:gd name="connsiteX7" fmla="*/ 699265 w 6115328"/>
              <a:gd name="connsiteY7" fmla="*/ 2138290 h 2250831"/>
              <a:gd name="connsiteX8" fmla="*/ 14647 w 6115328"/>
              <a:gd name="connsiteY8" fmla="*/ 2250831 h 2250831"/>
              <a:gd name="connsiteX9" fmla="*/ 291304 w 6115328"/>
              <a:gd name="connsiteY9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022822 w 6115328"/>
              <a:gd name="connsiteY6" fmla="*/ 2053884 h 2250831"/>
              <a:gd name="connsiteX7" fmla="*/ 699265 w 6115328"/>
              <a:gd name="connsiteY7" fmla="*/ 2138290 h 2250831"/>
              <a:gd name="connsiteX8" fmla="*/ 14647 w 6115328"/>
              <a:gd name="connsiteY8" fmla="*/ 2250831 h 2250831"/>
              <a:gd name="connsiteX9" fmla="*/ 291304 w 6115328"/>
              <a:gd name="connsiteY9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022822 w 6115328"/>
              <a:gd name="connsiteY6" fmla="*/ 2053884 h 2250831"/>
              <a:gd name="connsiteX7" fmla="*/ 699265 w 6115328"/>
              <a:gd name="connsiteY7" fmla="*/ 2138290 h 2250831"/>
              <a:gd name="connsiteX8" fmla="*/ 14647 w 6115328"/>
              <a:gd name="connsiteY8" fmla="*/ 2250831 h 2250831"/>
              <a:gd name="connsiteX9" fmla="*/ 291304 w 6115328"/>
              <a:gd name="connsiteY9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684004 w 6115328"/>
              <a:gd name="connsiteY6" fmla="*/ 2053884 h 2250831"/>
              <a:gd name="connsiteX7" fmla="*/ 1022822 w 6115328"/>
              <a:gd name="connsiteY7" fmla="*/ 2053884 h 2250831"/>
              <a:gd name="connsiteX8" fmla="*/ 699265 w 6115328"/>
              <a:gd name="connsiteY8" fmla="*/ 2138290 h 2250831"/>
              <a:gd name="connsiteX9" fmla="*/ 14647 w 6115328"/>
              <a:gd name="connsiteY9" fmla="*/ 2250831 h 2250831"/>
              <a:gd name="connsiteX10" fmla="*/ 291304 w 6115328"/>
              <a:gd name="connsiteY10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684004 w 6115328"/>
              <a:gd name="connsiteY6" fmla="*/ 2053884 h 2250831"/>
              <a:gd name="connsiteX7" fmla="*/ 1022822 w 6115328"/>
              <a:gd name="connsiteY7" fmla="*/ 2053884 h 2250831"/>
              <a:gd name="connsiteX8" fmla="*/ 699265 w 6115328"/>
              <a:gd name="connsiteY8" fmla="*/ 2138290 h 2250831"/>
              <a:gd name="connsiteX9" fmla="*/ 14647 w 6115328"/>
              <a:gd name="connsiteY9" fmla="*/ 2250831 h 2250831"/>
              <a:gd name="connsiteX10" fmla="*/ 291304 w 6115328"/>
              <a:gd name="connsiteY10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2654675 w 6115328"/>
              <a:gd name="connsiteY6" fmla="*/ 2082020 h 2250831"/>
              <a:gd name="connsiteX7" fmla="*/ 1684004 w 6115328"/>
              <a:gd name="connsiteY7" fmla="*/ 2053884 h 2250831"/>
              <a:gd name="connsiteX8" fmla="*/ 1022822 w 6115328"/>
              <a:gd name="connsiteY8" fmla="*/ 2053884 h 2250831"/>
              <a:gd name="connsiteX9" fmla="*/ 699265 w 6115328"/>
              <a:gd name="connsiteY9" fmla="*/ 2138290 h 2250831"/>
              <a:gd name="connsiteX10" fmla="*/ 14647 w 6115328"/>
              <a:gd name="connsiteY10" fmla="*/ 2250831 h 2250831"/>
              <a:gd name="connsiteX11" fmla="*/ 291304 w 6115328"/>
              <a:gd name="connsiteY11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2654675 w 6115328"/>
              <a:gd name="connsiteY6" fmla="*/ 2082020 h 2250831"/>
              <a:gd name="connsiteX7" fmla="*/ 1684004 w 6115328"/>
              <a:gd name="connsiteY7" fmla="*/ 2053884 h 2250831"/>
              <a:gd name="connsiteX8" fmla="*/ 1022822 w 6115328"/>
              <a:gd name="connsiteY8" fmla="*/ 2053884 h 2250831"/>
              <a:gd name="connsiteX9" fmla="*/ 699265 w 6115328"/>
              <a:gd name="connsiteY9" fmla="*/ 2138290 h 2250831"/>
              <a:gd name="connsiteX10" fmla="*/ 14647 w 6115328"/>
              <a:gd name="connsiteY10" fmla="*/ 2250831 h 2250831"/>
              <a:gd name="connsiteX11" fmla="*/ 291304 w 6115328"/>
              <a:gd name="connsiteY11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3343992 w 6115328"/>
              <a:gd name="connsiteY6" fmla="*/ 2067952 h 2250831"/>
              <a:gd name="connsiteX7" fmla="*/ 2654675 w 6115328"/>
              <a:gd name="connsiteY7" fmla="*/ 2082020 h 2250831"/>
              <a:gd name="connsiteX8" fmla="*/ 1684004 w 6115328"/>
              <a:gd name="connsiteY8" fmla="*/ 2053884 h 2250831"/>
              <a:gd name="connsiteX9" fmla="*/ 1022822 w 6115328"/>
              <a:gd name="connsiteY9" fmla="*/ 2053884 h 2250831"/>
              <a:gd name="connsiteX10" fmla="*/ 699265 w 6115328"/>
              <a:gd name="connsiteY10" fmla="*/ 2138290 h 2250831"/>
              <a:gd name="connsiteX11" fmla="*/ 14647 w 6115328"/>
              <a:gd name="connsiteY11" fmla="*/ 2250831 h 2250831"/>
              <a:gd name="connsiteX12" fmla="*/ 291304 w 6115328"/>
              <a:gd name="connsiteY12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3343992 w 6115328"/>
              <a:gd name="connsiteY6" fmla="*/ 2067952 h 2250831"/>
              <a:gd name="connsiteX7" fmla="*/ 2654675 w 6115328"/>
              <a:gd name="connsiteY7" fmla="*/ 2082020 h 2250831"/>
              <a:gd name="connsiteX8" fmla="*/ 1684004 w 6115328"/>
              <a:gd name="connsiteY8" fmla="*/ 2053884 h 2250831"/>
              <a:gd name="connsiteX9" fmla="*/ 1022822 w 6115328"/>
              <a:gd name="connsiteY9" fmla="*/ 2053884 h 2250831"/>
              <a:gd name="connsiteX10" fmla="*/ 699265 w 6115328"/>
              <a:gd name="connsiteY10" fmla="*/ 2138290 h 2250831"/>
              <a:gd name="connsiteX11" fmla="*/ 14647 w 6115328"/>
              <a:gd name="connsiteY11" fmla="*/ 2250831 h 2250831"/>
              <a:gd name="connsiteX12" fmla="*/ 291304 w 6115328"/>
              <a:gd name="connsiteY12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3977038 w 6115328"/>
              <a:gd name="connsiteY6" fmla="*/ 2096087 h 2250831"/>
              <a:gd name="connsiteX7" fmla="*/ 3343992 w 6115328"/>
              <a:gd name="connsiteY7" fmla="*/ 2067952 h 2250831"/>
              <a:gd name="connsiteX8" fmla="*/ 2654675 w 6115328"/>
              <a:gd name="connsiteY8" fmla="*/ 2082020 h 2250831"/>
              <a:gd name="connsiteX9" fmla="*/ 1684004 w 6115328"/>
              <a:gd name="connsiteY9" fmla="*/ 2053884 h 2250831"/>
              <a:gd name="connsiteX10" fmla="*/ 1022822 w 6115328"/>
              <a:gd name="connsiteY10" fmla="*/ 2053884 h 2250831"/>
              <a:gd name="connsiteX11" fmla="*/ 699265 w 6115328"/>
              <a:gd name="connsiteY11" fmla="*/ 2138290 h 2250831"/>
              <a:gd name="connsiteX12" fmla="*/ 14647 w 6115328"/>
              <a:gd name="connsiteY12" fmla="*/ 2250831 h 2250831"/>
              <a:gd name="connsiteX13" fmla="*/ 291304 w 6115328"/>
              <a:gd name="connsiteY13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4525678 w 6115328"/>
              <a:gd name="connsiteY6" fmla="*/ 2082020 h 2250831"/>
              <a:gd name="connsiteX7" fmla="*/ 3977038 w 6115328"/>
              <a:gd name="connsiteY7" fmla="*/ 2096087 h 2250831"/>
              <a:gd name="connsiteX8" fmla="*/ 3343992 w 6115328"/>
              <a:gd name="connsiteY8" fmla="*/ 2067952 h 2250831"/>
              <a:gd name="connsiteX9" fmla="*/ 2654675 w 6115328"/>
              <a:gd name="connsiteY9" fmla="*/ 2082020 h 2250831"/>
              <a:gd name="connsiteX10" fmla="*/ 1684004 w 6115328"/>
              <a:gd name="connsiteY10" fmla="*/ 2053884 h 2250831"/>
              <a:gd name="connsiteX11" fmla="*/ 1022822 w 6115328"/>
              <a:gd name="connsiteY11" fmla="*/ 2053884 h 2250831"/>
              <a:gd name="connsiteX12" fmla="*/ 699265 w 6115328"/>
              <a:gd name="connsiteY12" fmla="*/ 2138290 h 2250831"/>
              <a:gd name="connsiteX13" fmla="*/ 14647 w 6115328"/>
              <a:gd name="connsiteY13" fmla="*/ 2250831 h 2250831"/>
              <a:gd name="connsiteX14" fmla="*/ 291304 w 6115328"/>
              <a:gd name="connsiteY14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5088385 w 6115328"/>
              <a:gd name="connsiteY6" fmla="*/ 2082020 h 2250831"/>
              <a:gd name="connsiteX7" fmla="*/ 4525678 w 6115328"/>
              <a:gd name="connsiteY7" fmla="*/ 2082020 h 2250831"/>
              <a:gd name="connsiteX8" fmla="*/ 3977038 w 6115328"/>
              <a:gd name="connsiteY8" fmla="*/ 2096087 h 2250831"/>
              <a:gd name="connsiteX9" fmla="*/ 3343992 w 6115328"/>
              <a:gd name="connsiteY9" fmla="*/ 2067952 h 2250831"/>
              <a:gd name="connsiteX10" fmla="*/ 2654675 w 6115328"/>
              <a:gd name="connsiteY10" fmla="*/ 2082020 h 2250831"/>
              <a:gd name="connsiteX11" fmla="*/ 1684004 w 6115328"/>
              <a:gd name="connsiteY11" fmla="*/ 2053884 h 2250831"/>
              <a:gd name="connsiteX12" fmla="*/ 1022822 w 6115328"/>
              <a:gd name="connsiteY12" fmla="*/ 2053884 h 2250831"/>
              <a:gd name="connsiteX13" fmla="*/ 699265 w 6115328"/>
              <a:gd name="connsiteY13" fmla="*/ 2138290 h 2250831"/>
              <a:gd name="connsiteX14" fmla="*/ 14647 w 6115328"/>
              <a:gd name="connsiteY14" fmla="*/ 2250831 h 2250831"/>
              <a:gd name="connsiteX15" fmla="*/ 291304 w 6115328"/>
              <a:gd name="connsiteY15" fmla="*/ 1402073 h 2250831"/>
              <a:gd name="connsiteX0" fmla="*/ 291304 w 6426941"/>
              <a:gd name="connsiteY0" fmla="*/ 1402073 h 2250831"/>
              <a:gd name="connsiteX1" fmla="*/ 1365145 w 6426941"/>
              <a:gd name="connsiteY1" fmla="*/ 0 h 2250831"/>
              <a:gd name="connsiteX2" fmla="*/ 5758939 w 6426941"/>
              <a:gd name="connsiteY2" fmla="*/ 0 h 2250831"/>
              <a:gd name="connsiteX3" fmla="*/ 6115328 w 6426941"/>
              <a:gd name="connsiteY3" fmla="*/ 356389 h 2250831"/>
              <a:gd name="connsiteX4" fmla="*/ 6115328 w 6426941"/>
              <a:gd name="connsiteY4" fmla="*/ 1781901 h 2250831"/>
              <a:gd name="connsiteX5" fmla="*/ 6377917 w 6426941"/>
              <a:gd name="connsiteY5" fmla="*/ 2222696 h 2250831"/>
              <a:gd name="connsiteX6" fmla="*/ 5088385 w 6426941"/>
              <a:gd name="connsiteY6" fmla="*/ 2082020 h 2250831"/>
              <a:gd name="connsiteX7" fmla="*/ 4525678 w 6426941"/>
              <a:gd name="connsiteY7" fmla="*/ 2082020 h 2250831"/>
              <a:gd name="connsiteX8" fmla="*/ 3977038 w 6426941"/>
              <a:gd name="connsiteY8" fmla="*/ 2096087 h 2250831"/>
              <a:gd name="connsiteX9" fmla="*/ 3343992 w 6426941"/>
              <a:gd name="connsiteY9" fmla="*/ 2067952 h 2250831"/>
              <a:gd name="connsiteX10" fmla="*/ 2654675 w 6426941"/>
              <a:gd name="connsiteY10" fmla="*/ 2082020 h 2250831"/>
              <a:gd name="connsiteX11" fmla="*/ 1684004 w 6426941"/>
              <a:gd name="connsiteY11" fmla="*/ 2053884 h 2250831"/>
              <a:gd name="connsiteX12" fmla="*/ 1022822 w 6426941"/>
              <a:gd name="connsiteY12" fmla="*/ 2053884 h 2250831"/>
              <a:gd name="connsiteX13" fmla="*/ 699265 w 6426941"/>
              <a:gd name="connsiteY13" fmla="*/ 2138290 h 2250831"/>
              <a:gd name="connsiteX14" fmla="*/ 14647 w 6426941"/>
              <a:gd name="connsiteY14" fmla="*/ 2250831 h 2250831"/>
              <a:gd name="connsiteX15" fmla="*/ 291304 w 6426941"/>
              <a:gd name="connsiteY15" fmla="*/ 1402073 h 2250831"/>
              <a:gd name="connsiteX0" fmla="*/ 291304 w 6424727"/>
              <a:gd name="connsiteY0" fmla="*/ 1402073 h 2250831"/>
              <a:gd name="connsiteX1" fmla="*/ 1365145 w 6424727"/>
              <a:gd name="connsiteY1" fmla="*/ 0 h 2250831"/>
              <a:gd name="connsiteX2" fmla="*/ 5758939 w 6424727"/>
              <a:gd name="connsiteY2" fmla="*/ 0 h 2250831"/>
              <a:gd name="connsiteX3" fmla="*/ 6115328 w 6424727"/>
              <a:gd name="connsiteY3" fmla="*/ 356389 h 2250831"/>
              <a:gd name="connsiteX4" fmla="*/ 6087192 w 6424727"/>
              <a:gd name="connsiteY4" fmla="*/ 1444276 h 2250831"/>
              <a:gd name="connsiteX5" fmla="*/ 6377917 w 6424727"/>
              <a:gd name="connsiteY5" fmla="*/ 2222696 h 2250831"/>
              <a:gd name="connsiteX6" fmla="*/ 5088385 w 6424727"/>
              <a:gd name="connsiteY6" fmla="*/ 2082020 h 2250831"/>
              <a:gd name="connsiteX7" fmla="*/ 4525678 w 6424727"/>
              <a:gd name="connsiteY7" fmla="*/ 2082020 h 2250831"/>
              <a:gd name="connsiteX8" fmla="*/ 3977038 w 6424727"/>
              <a:gd name="connsiteY8" fmla="*/ 2096087 h 2250831"/>
              <a:gd name="connsiteX9" fmla="*/ 3343992 w 6424727"/>
              <a:gd name="connsiteY9" fmla="*/ 2067952 h 2250831"/>
              <a:gd name="connsiteX10" fmla="*/ 2654675 w 6424727"/>
              <a:gd name="connsiteY10" fmla="*/ 2082020 h 2250831"/>
              <a:gd name="connsiteX11" fmla="*/ 1684004 w 6424727"/>
              <a:gd name="connsiteY11" fmla="*/ 2053884 h 2250831"/>
              <a:gd name="connsiteX12" fmla="*/ 1022822 w 6424727"/>
              <a:gd name="connsiteY12" fmla="*/ 2053884 h 2250831"/>
              <a:gd name="connsiteX13" fmla="*/ 699265 w 6424727"/>
              <a:gd name="connsiteY13" fmla="*/ 2138290 h 2250831"/>
              <a:gd name="connsiteX14" fmla="*/ 14647 w 6424727"/>
              <a:gd name="connsiteY14" fmla="*/ 2250831 h 2250831"/>
              <a:gd name="connsiteX15" fmla="*/ 291304 w 6424727"/>
              <a:gd name="connsiteY15" fmla="*/ 1402073 h 2250831"/>
              <a:gd name="connsiteX0" fmla="*/ 291304 w 6415123"/>
              <a:gd name="connsiteY0" fmla="*/ 1402073 h 2250831"/>
              <a:gd name="connsiteX1" fmla="*/ 1365145 w 6415123"/>
              <a:gd name="connsiteY1" fmla="*/ 0 h 2250831"/>
              <a:gd name="connsiteX2" fmla="*/ 5758939 w 6415123"/>
              <a:gd name="connsiteY2" fmla="*/ 0 h 2250831"/>
              <a:gd name="connsiteX3" fmla="*/ 6115328 w 6415123"/>
              <a:gd name="connsiteY3" fmla="*/ 356389 h 2250831"/>
              <a:gd name="connsiteX4" fmla="*/ 6087192 w 6415123"/>
              <a:gd name="connsiteY4" fmla="*/ 1444276 h 2250831"/>
              <a:gd name="connsiteX5" fmla="*/ 6377917 w 6415123"/>
              <a:gd name="connsiteY5" fmla="*/ 2222696 h 2250831"/>
              <a:gd name="connsiteX6" fmla="*/ 5088385 w 6415123"/>
              <a:gd name="connsiteY6" fmla="*/ 2082020 h 2250831"/>
              <a:gd name="connsiteX7" fmla="*/ 4525678 w 6415123"/>
              <a:gd name="connsiteY7" fmla="*/ 2082020 h 2250831"/>
              <a:gd name="connsiteX8" fmla="*/ 3977038 w 6415123"/>
              <a:gd name="connsiteY8" fmla="*/ 2096087 h 2250831"/>
              <a:gd name="connsiteX9" fmla="*/ 3343992 w 6415123"/>
              <a:gd name="connsiteY9" fmla="*/ 2067952 h 2250831"/>
              <a:gd name="connsiteX10" fmla="*/ 2654675 w 6415123"/>
              <a:gd name="connsiteY10" fmla="*/ 2082020 h 2250831"/>
              <a:gd name="connsiteX11" fmla="*/ 1684004 w 6415123"/>
              <a:gd name="connsiteY11" fmla="*/ 2053884 h 2250831"/>
              <a:gd name="connsiteX12" fmla="*/ 1022822 w 6415123"/>
              <a:gd name="connsiteY12" fmla="*/ 2053884 h 2250831"/>
              <a:gd name="connsiteX13" fmla="*/ 699265 w 6415123"/>
              <a:gd name="connsiteY13" fmla="*/ 2138290 h 2250831"/>
              <a:gd name="connsiteX14" fmla="*/ 14647 w 6415123"/>
              <a:gd name="connsiteY14" fmla="*/ 2250831 h 2250831"/>
              <a:gd name="connsiteX15" fmla="*/ 291304 w 6415123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684004 w 6482362"/>
              <a:gd name="connsiteY11" fmla="*/ 2053884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712139 w 6482362"/>
              <a:gd name="connsiteY12" fmla="*/ 2096087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712139 w 6482362"/>
              <a:gd name="connsiteY12" fmla="*/ 2096087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712139 w 6482362"/>
              <a:gd name="connsiteY12" fmla="*/ 2096087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087192 w 6482362"/>
              <a:gd name="connsiteY3" fmla="*/ 1444276 h 2250831"/>
              <a:gd name="connsiteX4" fmla="*/ 6448256 w 6482362"/>
              <a:gd name="connsiteY4" fmla="*/ 2208629 h 2250831"/>
              <a:gd name="connsiteX5" fmla="*/ 5735498 w 6482362"/>
              <a:gd name="connsiteY5" fmla="*/ 2053884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712139 w 6482362"/>
              <a:gd name="connsiteY11" fmla="*/ 2096087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013351 w 6482362"/>
              <a:gd name="connsiteY2" fmla="*/ 42203 h 2250831"/>
              <a:gd name="connsiteX3" fmla="*/ 6087192 w 6482362"/>
              <a:gd name="connsiteY3" fmla="*/ 1444276 h 2250831"/>
              <a:gd name="connsiteX4" fmla="*/ 6448256 w 6482362"/>
              <a:gd name="connsiteY4" fmla="*/ 2208629 h 2250831"/>
              <a:gd name="connsiteX5" fmla="*/ 5735498 w 6482362"/>
              <a:gd name="connsiteY5" fmla="*/ 2053884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712139 w 6482362"/>
              <a:gd name="connsiteY11" fmla="*/ 2096087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013351 w 6482362"/>
              <a:gd name="connsiteY2" fmla="*/ 42203 h 2250831"/>
              <a:gd name="connsiteX3" fmla="*/ 6087192 w 6482362"/>
              <a:gd name="connsiteY3" fmla="*/ 1444276 h 2250831"/>
              <a:gd name="connsiteX4" fmla="*/ 6448256 w 6482362"/>
              <a:gd name="connsiteY4" fmla="*/ 2208629 h 2250831"/>
              <a:gd name="connsiteX5" fmla="*/ 5735498 w 6482362"/>
              <a:gd name="connsiteY5" fmla="*/ 2053884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712139 w 6482362"/>
              <a:gd name="connsiteY11" fmla="*/ 2096087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360286 h 2209044"/>
              <a:gd name="connsiteX1" fmla="*/ 1136545 w 6482362"/>
              <a:gd name="connsiteY1" fmla="*/ 320163 h 2209044"/>
              <a:gd name="connsiteX2" fmla="*/ 5013351 w 6482362"/>
              <a:gd name="connsiteY2" fmla="*/ 416 h 2209044"/>
              <a:gd name="connsiteX3" fmla="*/ 6087192 w 6482362"/>
              <a:gd name="connsiteY3" fmla="*/ 1402489 h 2209044"/>
              <a:gd name="connsiteX4" fmla="*/ 6448256 w 6482362"/>
              <a:gd name="connsiteY4" fmla="*/ 2166842 h 2209044"/>
              <a:gd name="connsiteX5" fmla="*/ 5735498 w 6482362"/>
              <a:gd name="connsiteY5" fmla="*/ 2012097 h 2209044"/>
              <a:gd name="connsiteX6" fmla="*/ 5088385 w 6482362"/>
              <a:gd name="connsiteY6" fmla="*/ 2040233 h 2209044"/>
              <a:gd name="connsiteX7" fmla="*/ 4525678 w 6482362"/>
              <a:gd name="connsiteY7" fmla="*/ 2040233 h 2209044"/>
              <a:gd name="connsiteX8" fmla="*/ 3977038 w 6482362"/>
              <a:gd name="connsiteY8" fmla="*/ 2054300 h 2209044"/>
              <a:gd name="connsiteX9" fmla="*/ 3343992 w 6482362"/>
              <a:gd name="connsiteY9" fmla="*/ 2026165 h 2209044"/>
              <a:gd name="connsiteX10" fmla="*/ 2654675 w 6482362"/>
              <a:gd name="connsiteY10" fmla="*/ 2040233 h 2209044"/>
              <a:gd name="connsiteX11" fmla="*/ 1712139 w 6482362"/>
              <a:gd name="connsiteY11" fmla="*/ 2054300 h 2209044"/>
              <a:gd name="connsiteX12" fmla="*/ 1022822 w 6482362"/>
              <a:gd name="connsiteY12" fmla="*/ 2012097 h 2209044"/>
              <a:gd name="connsiteX13" fmla="*/ 699265 w 6482362"/>
              <a:gd name="connsiteY13" fmla="*/ 2096503 h 2209044"/>
              <a:gd name="connsiteX14" fmla="*/ 14647 w 6482362"/>
              <a:gd name="connsiteY14" fmla="*/ 2209044 h 2209044"/>
              <a:gd name="connsiteX15" fmla="*/ 291304 w 6482362"/>
              <a:gd name="connsiteY15" fmla="*/ 1360286 h 2209044"/>
              <a:gd name="connsiteX0" fmla="*/ 291304 w 6482362"/>
              <a:gd name="connsiteY0" fmla="*/ 1074120 h 1922878"/>
              <a:gd name="connsiteX1" fmla="*/ 1136545 w 6482362"/>
              <a:gd name="connsiteY1" fmla="*/ 33997 h 1922878"/>
              <a:gd name="connsiteX2" fmla="*/ 5261001 w 6482362"/>
              <a:gd name="connsiteY2" fmla="*/ 0 h 1922878"/>
              <a:gd name="connsiteX3" fmla="*/ 6087192 w 6482362"/>
              <a:gd name="connsiteY3" fmla="*/ 1116323 h 1922878"/>
              <a:gd name="connsiteX4" fmla="*/ 6448256 w 6482362"/>
              <a:gd name="connsiteY4" fmla="*/ 1880676 h 1922878"/>
              <a:gd name="connsiteX5" fmla="*/ 5735498 w 6482362"/>
              <a:gd name="connsiteY5" fmla="*/ 1725931 h 1922878"/>
              <a:gd name="connsiteX6" fmla="*/ 5088385 w 6482362"/>
              <a:gd name="connsiteY6" fmla="*/ 1754067 h 1922878"/>
              <a:gd name="connsiteX7" fmla="*/ 4525678 w 6482362"/>
              <a:gd name="connsiteY7" fmla="*/ 1754067 h 1922878"/>
              <a:gd name="connsiteX8" fmla="*/ 3977038 w 6482362"/>
              <a:gd name="connsiteY8" fmla="*/ 1768134 h 1922878"/>
              <a:gd name="connsiteX9" fmla="*/ 3343992 w 6482362"/>
              <a:gd name="connsiteY9" fmla="*/ 1739999 h 1922878"/>
              <a:gd name="connsiteX10" fmla="*/ 2654675 w 6482362"/>
              <a:gd name="connsiteY10" fmla="*/ 1754067 h 1922878"/>
              <a:gd name="connsiteX11" fmla="*/ 1712139 w 6482362"/>
              <a:gd name="connsiteY11" fmla="*/ 1768134 h 1922878"/>
              <a:gd name="connsiteX12" fmla="*/ 1022822 w 6482362"/>
              <a:gd name="connsiteY12" fmla="*/ 1725931 h 1922878"/>
              <a:gd name="connsiteX13" fmla="*/ 699265 w 6482362"/>
              <a:gd name="connsiteY13" fmla="*/ 1810337 h 1922878"/>
              <a:gd name="connsiteX14" fmla="*/ 14647 w 6482362"/>
              <a:gd name="connsiteY14" fmla="*/ 1922878 h 1922878"/>
              <a:gd name="connsiteX15" fmla="*/ 291304 w 6482362"/>
              <a:gd name="connsiteY15" fmla="*/ 1074120 h 1922878"/>
              <a:gd name="connsiteX0" fmla="*/ 291304 w 6482362"/>
              <a:gd name="connsiteY0" fmla="*/ 1040123 h 1888881"/>
              <a:gd name="connsiteX1" fmla="*/ 1136545 w 6482362"/>
              <a:gd name="connsiteY1" fmla="*/ 0 h 1888881"/>
              <a:gd name="connsiteX2" fmla="*/ 5280051 w 6482362"/>
              <a:gd name="connsiteY2" fmla="*/ 23153 h 1888881"/>
              <a:gd name="connsiteX3" fmla="*/ 6087192 w 6482362"/>
              <a:gd name="connsiteY3" fmla="*/ 1082326 h 1888881"/>
              <a:gd name="connsiteX4" fmla="*/ 6448256 w 6482362"/>
              <a:gd name="connsiteY4" fmla="*/ 1846679 h 1888881"/>
              <a:gd name="connsiteX5" fmla="*/ 5735498 w 6482362"/>
              <a:gd name="connsiteY5" fmla="*/ 1691934 h 1888881"/>
              <a:gd name="connsiteX6" fmla="*/ 5088385 w 6482362"/>
              <a:gd name="connsiteY6" fmla="*/ 1720070 h 1888881"/>
              <a:gd name="connsiteX7" fmla="*/ 4525678 w 6482362"/>
              <a:gd name="connsiteY7" fmla="*/ 1720070 h 1888881"/>
              <a:gd name="connsiteX8" fmla="*/ 3977038 w 6482362"/>
              <a:gd name="connsiteY8" fmla="*/ 1734137 h 1888881"/>
              <a:gd name="connsiteX9" fmla="*/ 3343992 w 6482362"/>
              <a:gd name="connsiteY9" fmla="*/ 1706002 h 1888881"/>
              <a:gd name="connsiteX10" fmla="*/ 2654675 w 6482362"/>
              <a:gd name="connsiteY10" fmla="*/ 1720070 h 1888881"/>
              <a:gd name="connsiteX11" fmla="*/ 1712139 w 6482362"/>
              <a:gd name="connsiteY11" fmla="*/ 1734137 h 1888881"/>
              <a:gd name="connsiteX12" fmla="*/ 1022822 w 6482362"/>
              <a:gd name="connsiteY12" fmla="*/ 1691934 h 1888881"/>
              <a:gd name="connsiteX13" fmla="*/ 699265 w 6482362"/>
              <a:gd name="connsiteY13" fmla="*/ 1776340 h 1888881"/>
              <a:gd name="connsiteX14" fmla="*/ 14647 w 6482362"/>
              <a:gd name="connsiteY14" fmla="*/ 1888881 h 1888881"/>
              <a:gd name="connsiteX15" fmla="*/ 291304 w 6482362"/>
              <a:gd name="connsiteY15" fmla="*/ 1040123 h 1888881"/>
              <a:gd name="connsiteX0" fmla="*/ 291304 w 6482362"/>
              <a:gd name="connsiteY0" fmla="*/ 1040123 h 1888881"/>
              <a:gd name="connsiteX1" fmla="*/ 1136545 w 6482362"/>
              <a:gd name="connsiteY1" fmla="*/ 0 h 1888881"/>
              <a:gd name="connsiteX2" fmla="*/ 1771771 w 6482362"/>
              <a:gd name="connsiteY2" fmla="*/ 49557 h 1888881"/>
              <a:gd name="connsiteX3" fmla="*/ 5280051 w 6482362"/>
              <a:gd name="connsiteY3" fmla="*/ 23153 h 1888881"/>
              <a:gd name="connsiteX4" fmla="*/ 6087192 w 6482362"/>
              <a:gd name="connsiteY4" fmla="*/ 1082326 h 1888881"/>
              <a:gd name="connsiteX5" fmla="*/ 6448256 w 6482362"/>
              <a:gd name="connsiteY5" fmla="*/ 1846679 h 1888881"/>
              <a:gd name="connsiteX6" fmla="*/ 5735498 w 6482362"/>
              <a:gd name="connsiteY6" fmla="*/ 1691934 h 1888881"/>
              <a:gd name="connsiteX7" fmla="*/ 5088385 w 6482362"/>
              <a:gd name="connsiteY7" fmla="*/ 1720070 h 1888881"/>
              <a:gd name="connsiteX8" fmla="*/ 4525678 w 6482362"/>
              <a:gd name="connsiteY8" fmla="*/ 1720070 h 1888881"/>
              <a:gd name="connsiteX9" fmla="*/ 3977038 w 6482362"/>
              <a:gd name="connsiteY9" fmla="*/ 1734137 h 1888881"/>
              <a:gd name="connsiteX10" fmla="*/ 3343992 w 6482362"/>
              <a:gd name="connsiteY10" fmla="*/ 1706002 h 1888881"/>
              <a:gd name="connsiteX11" fmla="*/ 2654675 w 6482362"/>
              <a:gd name="connsiteY11" fmla="*/ 1720070 h 1888881"/>
              <a:gd name="connsiteX12" fmla="*/ 1712139 w 6482362"/>
              <a:gd name="connsiteY12" fmla="*/ 1734137 h 1888881"/>
              <a:gd name="connsiteX13" fmla="*/ 1022822 w 6482362"/>
              <a:gd name="connsiteY13" fmla="*/ 1691934 h 1888881"/>
              <a:gd name="connsiteX14" fmla="*/ 699265 w 6482362"/>
              <a:gd name="connsiteY14" fmla="*/ 1776340 h 1888881"/>
              <a:gd name="connsiteX15" fmla="*/ 14647 w 6482362"/>
              <a:gd name="connsiteY15" fmla="*/ 1888881 h 1888881"/>
              <a:gd name="connsiteX16" fmla="*/ 291304 w 6482362"/>
              <a:gd name="connsiteY16" fmla="*/ 1040123 h 1888881"/>
              <a:gd name="connsiteX0" fmla="*/ 291304 w 6482362"/>
              <a:gd name="connsiteY0" fmla="*/ 1047716 h 1896474"/>
              <a:gd name="connsiteX1" fmla="*/ 1136545 w 6482362"/>
              <a:gd name="connsiteY1" fmla="*/ 7593 h 1896474"/>
              <a:gd name="connsiteX2" fmla="*/ 1771771 w 6482362"/>
              <a:gd name="connsiteY2" fmla="*/ 57150 h 1896474"/>
              <a:gd name="connsiteX3" fmla="*/ 2448046 w 6482362"/>
              <a:gd name="connsiteY3" fmla="*/ 0 h 1896474"/>
              <a:gd name="connsiteX4" fmla="*/ 5280051 w 6482362"/>
              <a:gd name="connsiteY4" fmla="*/ 30746 h 1896474"/>
              <a:gd name="connsiteX5" fmla="*/ 6087192 w 6482362"/>
              <a:gd name="connsiteY5" fmla="*/ 1089919 h 1896474"/>
              <a:gd name="connsiteX6" fmla="*/ 6448256 w 6482362"/>
              <a:gd name="connsiteY6" fmla="*/ 1854272 h 1896474"/>
              <a:gd name="connsiteX7" fmla="*/ 5735498 w 6482362"/>
              <a:gd name="connsiteY7" fmla="*/ 1699527 h 1896474"/>
              <a:gd name="connsiteX8" fmla="*/ 5088385 w 6482362"/>
              <a:gd name="connsiteY8" fmla="*/ 1727663 h 1896474"/>
              <a:gd name="connsiteX9" fmla="*/ 4525678 w 6482362"/>
              <a:gd name="connsiteY9" fmla="*/ 1727663 h 1896474"/>
              <a:gd name="connsiteX10" fmla="*/ 3977038 w 6482362"/>
              <a:gd name="connsiteY10" fmla="*/ 1741730 h 1896474"/>
              <a:gd name="connsiteX11" fmla="*/ 3343992 w 6482362"/>
              <a:gd name="connsiteY11" fmla="*/ 1713595 h 1896474"/>
              <a:gd name="connsiteX12" fmla="*/ 2654675 w 6482362"/>
              <a:gd name="connsiteY12" fmla="*/ 1727663 h 1896474"/>
              <a:gd name="connsiteX13" fmla="*/ 1712139 w 6482362"/>
              <a:gd name="connsiteY13" fmla="*/ 1741730 h 1896474"/>
              <a:gd name="connsiteX14" fmla="*/ 1022822 w 6482362"/>
              <a:gd name="connsiteY14" fmla="*/ 1699527 h 1896474"/>
              <a:gd name="connsiteX15" fmla="*/ 699265 w 6482362"/>
              <a:gd name="connsiteY15" fmla="*/ 1783933 h 1896474"/>
              <a:gd name="connsiteX16" fmla="*/ 14647 w 6482362"/>
              <a:gd name="connsiteY16" fmla="*/ 1896474 h 1896474"/>
              <a:gd name="connsiteX17" fmla="*/ 291304 w 6482362"/>
              <a:gd name="connsiteY17" fmla="*/ 1047716 h 1896474"/>
              <a:gd name="connsiteX0" fmla="*/ 291304 w 6482362"/>
              <a:gd name="connsiteY0" fmla="*/ 1047716 h 1896474"/>
              <a:gd name="connsiteX1" fmla="*/ 1136545 w 6482362"/>
              <a:gd name="connsiteY1" fmla="*/ 7593 h 1896474"/>
              <a:gd name="connsiteX2" fmla="*/ 1771771 w 6482362"/>
              <a:gd name="connsiteY2" fmla="*/ 57150 h 1896474"/>
              <a:gd name="connsiteX3" fmla="*/ 2448046 w 6482362"/>
              <a:gd name="connsiteY3" fmla="*/ 0 h 1896474"/>
              <a:gd name="connsiteX4" fmla="*/ 3124321 w 6482362"/>
              <a:gd name="connsiteY4" fmla="*/ 47625 h 1896474"/>
              <a:gd name="connsiteX5" fmla="*/ 5280051 w 6482362"/>
              <a:gd name="connsiteY5" fmla="*/ 30746 h 1896474"/>
              <a:gd name="connsiteX6" fmla="*/ 6087192 w 6482362"/>
              <a:gd name="connsiteY6" fmla="*/ 1089919 h 1896474"/>
              <a:gd name="connsiteX7" fmla="*/ 6448256 w 6482362"/>
              <a:gd name="connsiteY7" fmla="*/ 1854272 h 1896474"/>
              <a:gd name="connsiteX8" fmla="*/ 5735498 w 6482362"/>
              <a:gd name="connsiteY8" fmla="*/ 1699527 h 1896474"/>
              <a:gd name="connsiteX9" fmla="*/ 5088385 w 6482362"/>
              <a:gd name="connsiteY9" fmla="*/ 1727663 h 1896474"/>
              <a:gd name="connsiteX10" fmla="*/ 4525678 w 6482362"/>
              <a:gd name="connsiteY10" fmla="*/ 1727663 h 1896474"/>
              <a:gd name="connsiteX11" fmla="*/ 3977038 w 6482362"/>
              <a:gd name="connsiteY11" fmla="*/ 1741730 h 1896474"/>
              <a:gd name="connsiteX12" fmla="*/ 3343992 w 6482362"/>
              <a:gd name="connsiteY12" fmla="*/ 1713595 h 1896474"/>
              <a:gd name="connsiteX13" fmla="*/ 2654675 w 6482362"/>
              <a:gd name="connsiteY13" fmla="*/ 1727663 h 1896474"/>
              <a:gd name="connsiteX14" fmla="*/ 1712139 w 6482362"/>
              <a:gd name="connsiteY14" fmla="*/ 1741730 h 1896474"/>
              <a:gd name="connsiteX15" fmla="*/ 1022822 w 6482362"/>
              <a:gd name="connsiteY15" fmla="*/ 1699527 h 1896474"/>
              <a:gd name="connsiteX16" fmla="*/ 699265 w 6482362"/>
              <a:gd name="connsiteY16" fmla="*/ 1783933 h 1896474"/>
              <a:gd name="connsiteX17" fmla="*/ 14647 w 6482362"/>
              <a:gd name="connsiteY17" fmla="*/ 1896474 h 1896474"/>
              <a:gd name="connsiteX18" fmla="*/ 291304 w 6482362"/>
              <a:gd name="connsiteY18" fmla="*/ 1047716 h 1896474"/>
              <a:gd name="connsiteX0" fmla="*/ 291304 w 6482362"/>
              <a:gd name="connsiteY0" fmla="*/ 1057241 h 1905999"/>
              <a:gd name="connsiteX1" fmla="*/ 1136545 w 6482362"/>
              <a:gd name="connsiteY1" fmla="*/ 17118 h 1905999"/>
              <a:gd name="connsiteX2" fmla="*/ 1771771 w 6482362"/>
              <a:gd name="connsiteY2" fmla="*/ 66675 h 1905999"/>
              <a:gd name="connsiteX3" fmla="*/ 2448046 w 6482362"/>
              <a:gd name="connsiteY3" fmla="*/ 9525 h 1905999"/>
              <a:gd name="connsiteX4" fmla="*/ 3124321 w 6482362"/>
              <a:gd name="connsiteY4" fmla="*/ 57150 h 1905999"/>
              <a:gd name="connsiteX5" fmla="*/ 3667246 w 6482362"/>
              <a:gd name="connsiteY5" fmla="*/ 0 h 1905999"/>
              <a:gd name="connsiteX6" fmla="*/ 5280051 w 6482362"/>
              <a:gd name="connsiteY6" fmla="*/ 40271 h 1905999"/>
              <a:gd name="connsiteX7" fmla="*/ 6087192 w 6482362"/>
              <a:gd name="connsiteY7" fmla="*/ 1099444 h 1905999"/>
              <a:gd name="connsiteX8" fmla="*/ 6448256 w 6482362"/>
              <a:gd name="connsiteY8" fmla="*/ 1863797 h 1905999"/>
              <a:gd name="connsiteX9" fmla="*/ 5735498 w 6482362"/>
              <a:gd name="connsiteY9" fmla="*/ 1709052 h 1905999"/>
              <a:gd name="connsiteX10" fmla="*/ 5088385 w 6482362"/>
              <a:gd name="connsiteY10" fmla="*/ 1737188 h 1905999"/>
              <a:gd name="connsiteX11" fmla="*/ 4525678 w 6482362"/>
              <a:gd name="connsiteY11" fmla="*/ 1737188 h 1905999"/>
              <a:gd name="connsiteX12" fmla="*/ 3977038 w 6482362"/>
              <a:gd name="connsiteY12" fmla="*/ 1751255 h 1905999"/>
              <a:gd name="connsiteX13" fmla="*/ 3343992 w 6482362"/>
              <a:gd name="connsiteY13" fmla="*/ 1723120 h 1905999"/>
              <a:gd name="connsiteX14" fmla="*/ 2654675 w 6482362"/>
              <a:gd name="connsiteY14" fmla="*/ 1737188 h 1905999"/>
              <a:gd name="connsiteX15" fmla="*/ 1712139 w 6482362"/>
              <a:gd name="connsiteY15" fmla="*/ 1751255 h 1905999"/>
              <a:gd name="connsiteX16" fmla="*/ 1022822 w 6482362"/>
              <a:gd name="connsiteY16" fmla="*/ 1709052 h 1905999"/>
              <a:gd name="connsiteX17" fmla="*/ 699265 w 6482362"/>
              <a:gd name="connsiteY17" fmla="*/ 1793458 h 1905999"/>
              <a:gd name="connsiteX18" fmla="*/ 14647 w 6482362"/>
              <a:gd name="connsiteY18" fmla="*/ 1905999 h 1905999"/>
              <a:gd name="connsiteX19" fmla="*/ 291304 w 6482362"/>
              <a:gd name="connsiteY19" fmla="*/ 1057241 h 1905999"/>
              <a:gd name="connsiteX0" fmla="*/ 291304 w 6482362"/>
              <a:gd name="connsiteY0" fmla="*/ 1057241 h 1905999"/>
              <a:gd name="connsiteX1" fmla="*/ 1136545 w 6482362"/>
              <a:gd name="connsiteY1" fmla="*/ 17118 h 1905999"/>
              <a:gd name="connsiteX2" fmla="*/ 1771771 w 6482362"/>
              <a:gd name="connsiteY2" fmla="*/ 66675 h 1905999"/>
              <a:gd name="connsiteX3" fmla="*/ 2448046 w 6482362"/>
              <a:gd name="connsiteY3" fmla="*/ 9525 h 1905999"/>
              <a:gd name="connsiteX4" fmla="*/ 3124321 w 6482362"/>
              <a:gd name="connsiteY4" fmla="*/ 57150 h 1905999"/>
              <a:gd name="connsiteX5" fmla="*/ 3667246 w 6482362"/>
              <a:gd name="connsiteY5" fmla="*/ 0 h 1905999"/>
              <a:gd name="connsiteX6" fmla="*/ 4400671 w 6482362"/>
              <a:gd name="connsiteY6" fmla="*/ 85726 h 1905999"/>
              <a:gd name="connsiteX7" fmla="*/ 5280051 w 6482362"/>
              <a:gd name="connsiteY7" fmla="*/ 40271 h 1905999"/>
              <a:gd name="connsiteX8" fmla="*/ 6087192 w 6482362"/>
              <a:gd name="connsiteY8" fmla="*/ 1099444 h 1905999"/>
              <a:gd name="connsiteX9" fmla="*/ 6448256 w 6482362"/>
              <a:gd name="connsiteY9" fmla="*/ 1863797 h 1905999"/>
              <a:gd name="connsiteX10" fmla="*/ 5735498 w 6482362"/>
              <a:gd name="connsiteY10" fmla="*/ 1709052 h 1905999"/>
              <a:gd name="connsiteX11" fmla="*/ 5088385 w 6482362"/>
              <a:gd name="connsiteY11" fmla="*/ 1737188 h 1905999"/>
              <a:gd name="connsiteX12" fmla="*/ 4525678 w 6482362"/>
              <a:gd name="connsiteY12" fmla="*/ 1737188 h 1905999"/>
              <a:gd name="connsiteX13" fmla="*/ 3977038 w 6482362"/>
              <a:gd name="connsiteY13" fmla="*/ 1751255 h 1905999"/>
              <a:gd name="connsiteX14" fmla="*/ 3343992 w 6482362"/>
              <a:gd name="connsiteY14" fmla="*/ 1723120 h 1905999"/>
              <a:gd name="connsiteX15" fmla="*/ 2654675 w 6482362"/>
              <a:gd name="connsiteY15" fmla="*/ 1737188 h 1905999"/>
              <a:gd name="connsiteX16" fmla="*/ 1712139 w 6482362"/>
              <a:gd name="connsiteY16" fmla="*/ 1751255 h 1905999"/>
              <a:gd name="connsiteX17" fmla="*/ 1022822 w 6482362"/>
              <a:gd name="connsiteY17" fmla="*/ 1709052 h 1905999"/>
              <a:gd name="connsiteX18" fmla="*/ 699265 w 6482362"/>
              <a:gd name="connsiteY18" fmla="*/ 1793458 h 1905999"/>
              <a:gd name="connsiteX19" fmla="*/ 14647 w 6482362"/>
              <a:gd name="connsiteY19" fmla="*/ 1905999 h 1905999"/>
              <a:gd name="connsiteX20" fmla="*/ 291304 w 6482362"/>
              <a:gd name="connsiteY20" fmla="*/ 1057241 h 190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82362" h="1905999">
                <a:moveTo>
                  <a:pt x="291304" y="1057241"/>
                </a:moveTo>
                <a:lnTo>
                  <a:pt x="1136545" y="17118"/>
                </a:lnTo>
                <a:cubicBezTo>
                  <a:pt x="1348287" y="17762"/>
                  <a:pt x="1560029" y="66031"/>
                  <a:pt x="1771771" y="66675"/>
                </a:cubicBezTo>
                <a:cubicBezTo>
                  <a:pt x="1990846" y="60325"/>
                  <a:pt x="2228971" y="15875"/>
                  <a:pt x="2448046" y="9525"/>
                </a:cubicBezTo>
                <a:cubicBezTo>
                  <a:pt x="2638546" y="9525"/>
                  <a:pt x="2933821" y="57150"/>
                  <a:pt x="3124321" y="57150"/>
                </a:cubicBezTo>
                <a:cubicBezTo>
                  <a:pt x="3286246" y="57150"/>
                  <a:pt x="3505321" y="0"/>
                  <a:pt x="3667246" y="0"/>
                </a:cubicBezTo>
                <a:cubicBezTo>
                  <a:pt x="3899021" y="6350"/>
                  <a:pt x="4168896" y="79376"/>
                  <a:pt x="4400671" y="85726"/>
                </a:cubicBezTo>
                <a:lnTo>
                  <a:pt x="5280051" y="40271"/>
                </a:lnTo>
                <a:cubicBezTo>
                  <a:pt x="5940450" y="576406"/>
                  <a:pt x="5972306" y="731339"/>
                  <a:pt x="6087192" y="1099444"/>
                </a:cubicBezTo>
                <a:cubicBezTo>
                  <a:pt x="5918379" y="1605761"/>
                  <a:pt x="6645084" y="1863797"/>
                  <a:pt x="6448256" y="1863797"/>
                </a:cubicBezTo>
                <a:cubicBezTo>
                  <a:pt x="6391985" y="1977121"/>
                  <a:pt x="5962143" y="1730153"/>
                  <a:pt x="5735498" y="1709052"/>
                </a:cubicBezTo>
                <a:cubicBezTo>
                  <a:pt x="5508853" y="1687951"/>
                  <a:pt x="5292366" y="1744222"/>
                  <a:pt x="5088385" y="1737188"/>
                </a:cubicBezTo>
                <a:cubicBezTo>
                  <a:pt x="4884404" y="1730154"/>
                  <a:pt x="4710902" y="1741877"/>
                  <a:pt x="4525678" y="1737188"/>
                </a:cubicBezTo>
                <a:cubicBezTo>
                  <a:pt x="4340454" y="1732499"/>
                  <a:pt x="4173986" y="1762978"/>
                  <a:pt x="3977038" y="1751255"/>
                </a:cubicBezTo>
                <a:cubicBezTo>
                  <a:pt x="3737887" y="1908344"/>
                  <a:pt x="3564386" y="1739532"/>
                  <a:pt x="3343992" y="1723120"/>
                </a:cubicBezTo>
                <a:cubicBezTo>
                  <a:pt x="2826615" y="1713742"/>
                  <a:pt x="2921961" y="1917723"/>
                  <a:pt x="2654675" y="1737188"/>
                </a:cubicBezTo>
                <a:cubicBezTo>
                  <a:pt x="2331118" y="1727809"/>
                  <a:pt x="2162305" y="1774702"/>
                  <a:pt x="1712139" y="1751255"/>
                </a:cubicBezTo>
                <a:cubicBezTo>
                  <a:pt x="922786" y="1737187"/>
                  <a:pt x="1186945" y="1805182"/>
                  <a:pt x="1022822" y="1709052"/>
                </a:cubicBezTo>
                <a:cubicBezTo>
                  <a:pt x="953266" y="1666849"/>
                  <a:pt x="862605" y="1774701"/>
                  <a:pt x="699265" y="1793458"/>
                </a:cubicBezTo>
                <a:lnTo>
                  <a:pt x="14647" y="1905999"/>
                </a:lnTo>
                <a:cubicBezTo>
                  <a:pt x="-83707" y="1638713"/>
                  <a:pt x="347575" y="1788642"/>
                  <a:pt x="291304" y="1057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2">
            <a:extLst>
              <a:ext uri="{FF2B5EF4-FFF2-40B4-BE49-F238E27FC236}">
                <a16:creationId xmlns:a16="http://schemas.microsoft.com/office/drawing/2014/main" id="{5360733C-FD2D-B939-9E36-865B0A564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981" y="1316816"/>
            <a:ext cx="1345730" cy="2018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Rectangle: Rounded Corners 197">
            <a:extLst>
              <a:ext uri="{FF2B5EF4-FFF2-40B4-BE49-F238E27FC236}">
                <a16:creationId xmlns:a16="http://schemas.microsoft.com/office/drawing/2014/main" id="{995E7FEC-41E9-C134-25A5-536901614980}"/>
              </a:ext>
            </a:extLst>
          </p:cNvPr>
          <p:cNvSpPr/>
          <p:nvPr/>
        </p:nvSpPr>
        <p:spPr>
          <a:xfrm>
            <a:off x="478031" y="2628860"/>
            <a:ext cx="364302" cy="604291"/>
          </a:xfrm>
          <a:custGeom>
            <a:avLst/>
            <a:gdLst>
              <a:gd name="connsiteX0" fmla="*/ 0 w 363887"/>
              <a:gd name="connsiteY0" fmla="*/ 118707 h 701256"/>
              <a:gd name="connsiteX1" fmla="*/ 118707 w 363887"/>
              <a:gd name="connsiteY1" fmla="*/ 0 h 701256"/>
              <a:gd name="connsiteX2" fmla="*/ 245180 w 363887"/>
              <a:gd name="connsiteY2" fmla="*/ 0 h 701256"/>
              <a:gd name="connsiteX3" fmla="*/ 363887 w 363887"/>
              <a:gd name="connsiteY3" fmla="*/ 118707 h 701256"/>
              <a:gd name="connsiteX4" fmla="*/ 363887 w 363887"/>
              <a:gd name="connsiteY4" fmla="*/ 582549 h 701256"/>
              <a:gd name="connsiteX5" fmla="*/ 245180 w 363887"/>
              <a:gd name="connsiteY5" fmla="*/ 701256 h 701256"/>
              <a:gd name="connsiteX6" fmla="*/ 118707 w 363887"/>
              <a:gd name="connsiteY6" fmla="*/ 701256 h 701256"/>
              <a:gd name="connsiteX7" fmla="*/ 0 w 363887"/>
              <a:gd name="connsiteY7" fmla="*/ 582549 h 701256"/>
              <a:gd name="connsiteX8" fmla="*/ 0 w 363887"/>
              <a:gd name="connsiteY8" fmla="*/ 118707 h 701256"/>
              <a:gd name="connsiteX0" fmla="*/ 0 w 363887"/>
              <a:gd name="connsiteY0" fmla="*/ 118707 h 701256"/>
              <a:gd name="connsiteX1" fmla="*/ 118707 w 363887"/>
              <a:gd name="connsiteY1" fmla="*/ 0 h 701256"/>
              <a:gd name="connsiteX2" fmla="*/ 245180 w 363887"/>
              <a:gd name="connsiteY2" fmla="*/ 0 h 701256"/>
              <a:gd name="connsiteX3" fmla="*/ 363887 w 363887"/>
              <a:gd name="connsiteY3" fmla="*/ 118707 h 701256"/>
              <a:gd name="connsiteX4" fmla="*/ 286061 w 363887"/>
              <a:gd name="connsiteY4" fmla="*/ 340915 h 701256"/>
              <a:gd name="connsiteX5" fmla="*/ 363887 w 363887"/>
              <a:gd name="connsiteY5" fmla="*/ 582549 h 701256"/>
              <a:gd name="connsiteX6" fmla="*/ 245180 w 363887"/>
              <a:gd name="connsiteY6" fmla="*/ 701256 h 701256"/>
              <a:gd name="connsiteX7" fmla="*/ 118707 w 363887"/>
              <a:gd name="connsiteY7" fmla="*/ 701256 h 701256"/>
              <a:gd name="connsiteX8" fmla="*/ 0 w 363887"/>
              <a:gd name="connsiteY8" fmla="*/ 582549 h 701256"/>
              <a:gd name="connsiteX9" fmla="*/ 0 w 363887"/>
              <a:gd name="connsiteY9" fmla="*/ 118707 h 701256"/>
              <a:gd name="connsiteX0" fmla="*/ 415 w 364302"/>
              <a:gd name="connsiteY0" fmla="*/ 118707 h 701256"/>
              <a:gd name="connsiteX1" fmla="*/ 119122 w 364302"/>
              <a:gd name="connsiteY1" fmla="*/ 0 h 701256"/>
              <a:gd name="connsiteX2" fmla="*/ 245595 w 364302"/>
              <a:gd name="connsiteY2" fmla="*/ 0 h 701256"/>
              <a:gd name="connsiteX3" fmla="*/ 364302 w 364302"/>
              <a:gd name="connsiteY3" fmla="*/ 118707 h 701256"/>
              <a:gd name="connsiteX4" fmla="*/ 286476 w 364302"/>
              <a:gd name="connsiteY4" fmla="*/ 340915 h 701256"/>
              <a:gd name="connsiteX5" fmla="*/ 364302 w 364302"/>
              <a:gd name="connsiteY5" fmla="*/ 582549 h 701256"/>
              <a:gd name="connsiteX6" fmla="*/ 245595 w 364302"/>
              <a:gd name="connsiteY6" fmla="*/ 701256 h 701256"/>
              <a:gd name="connsiteX7" fmla="*/ 119122 w 364302"/>
              <a:gd name="connsiteY7" fmla="*/ 701256 h 701256"/>
              <a:gd name="connsiteX8" fmla="*/ 415 w 364302"/>
              <a:gd name="connsiteY8" fmla="*/ 582549 h 701256"/>
              <a:gd name="connsiteX9" fmla="*/ 54248 w 364302"/>
              <a:gd name="connsiteY9" fmla="*/ 369943 h 701256"/>
              <a:gd name="connsiteX10" fmla="*/ 415 w 364302"/>
              <a:gd name="connsiteY10" fmla="*/ 118707 h 701256"/>
              <a:gd name="connsiteX0" fmla="*/ 415 w 364302"/>
              <a:gd name="connsiteY0" fmla="*/ 118707 h 701256"/>
              <a:gd name="connsiteX1" fmla="*/ 119122 w 364302"/>
              <a:gd name="connsiteY1" fmla="*/ 116114 h 701256"/>
              <a:gd name="connsiteX2" fmla="*/ 245595 w 364302"/>
              <a:gd name="connsiteY2" fmla="*/ 0 h 701256"/>
              <a:gd name="connsiteX3" fmla="*/ 364302 w 364302"/>
              <a:gd name="connsiteY3" fmla="*/ 118707 h 701256"/>
              <a:gd name="connsiteX4" fmla="*/ 286476 w 364302"/>
              <a:gd name="connsiteY4" fmla="*/ 340915 h 701256"/>
              <a:gd name="connsiteX5" fmla="*/ 364302 w 364302"/>
              <a:gd name="connsiteY5" fmla="*/ 582549 h 701256"/>
              <a:gd name="connsiteX6" fmla="*/ 245595 w 364302"/>
              <a:gd name="connsiteY6" fmla="*/ 701256 h 701256"/>
              <a:gd name="connsiteX7" fmla="*/ 119122 w 364302"/>
              <a:gd name="connsiteY7" fmla="*/ 701256 h 701256"/>
              <a:gd name="connsiteX8" fmla="*/ 415 w 364302"/>
              <a:gd name="connsiteY8" fmla="*/ 582549 h 701256"/>
              <a:gd name="connsiteX9" fmla="*/ 54248 w 364302"/>
              <a:gd name="connsiteY9" fmla="*/ 369943 h 701256"/>
              <a:gd name="connsiteX10" fmla="*/ 415 w 364302"/>
              <a:gd name="connsiteY10" fmla="*/ 118707 h 701256"/>
              <a:gd name="connsiteX0" fmla="*/ 415 w 364302"/>
              <a:gd name="connsiteY0" fmla="*/ 29826 h 612375"/>
              <a:gd name="connsiteX1" fmla="*/ 119122 w 364302"/>
              <a:gd name="connsiteY1" fmla="*/ 27233 h 612375"/>
              <a:gd name="connsiteX2" fmla="*/ 202052 w 364302"/>
              <a:gd name="connsiteY2" fmla="*/ 85290 h 612375"/>
              <a:gd name="connsiteX3" fmla="*/ 364302 w 364302"/>
              <a:gd name="connsiteY3" fmla="*/ 29826 h 612375"/>
              <a:gd name="connsiteX4" fmla="*/ 286476 w 364302"/>
              <a:gd name="connsiteY4" fmla="*/ 252034 h 612375"/>
              <a:gd name="connsiteX5" fmla="*/ 364302 w 364302"/>
              <a:gd name="connsiteY5" fmla="*/ 493668 h 612375"/>
              <a:gd name="connsiteX6" fmla="*/ 245595 w 364302"/>
              <a:gd name="connsiteY6" fmla="*/ 612375 h 612375"/>
              <a:gd name="connsiteX7" fmla="*/ 119122 w 364302"/>
              <a:gd name="connsiteY7" fmla="*/ 612375 h 612375"/>
              <a:gd name="connsiteX8" fmla="*/ 415 w 364302"/>
              <a:gd name="connsiteY8" fmla="*/ 493668 h 612375"/>
              <a:gd name="connsiteX9" fmla="*/ 54248 w 364302"/>
              <a:gd name="connsiteY9" fmla="*/ 281062 h 612375"/>
              <a:gd name="connsiteX10" fmla="*/ 415 w 364302"/>
              <a:gd name="connsiteY10" fmla="*/ 29826 h 612375"/>
              <a:gd name="connsiteX0" fmla="*/ 415 w 364302"/>
              <a:gd name="connsiteY0" fmla="*/ 29826 h 612375"/>
              <a:gd name="connsiteX1" fmla="*/ 119122 w 364302"/>
              <a:gd name="connsiteY1" fmla="*/ 27233 h 612375"/>
              <a:gd name="connsiteX2" fmla="*/ 202052 w 364302"/>
              <a:gd name="connsiteY2" fmla="*/ 128833 h 612375"/>
              <a:gd name="connsiteX3" fmla="*/ 364302 w 364302"/>
              <a:gd name="connsiteY3" fmla="*/ 29826 h 612375"/>
              <a:gd name="connsiteX4" fmla="*/ 286476 w 364302"/>
              <a:gd name="connsiteY4" fmla="*/ 252034 h 612375"/>
              <a:gd name="connsiteX5" fmla="*/ 364302 w 364302"/>
              <a:gd name="connsiteY5" fmla="*/ 493668 h 612375"/>
              <a:gd name="connsiteX6" fmla="*/ 245595 w 364302"/>
              <a:gd name="connsiteY6" fmla="*/ 612375 h 612375"/>
              <a:gd name="connsiteX7" fmla="*/ 119122 w 364302"/>
              <a:gd name="connsiteY7" fmla="*/ 612375 h 612375"/>
              <a:gd name="connsiteX8" fmla="*/ 415 w 364302"/>
              <a:gd name="connsiteY8" fmla="*/ 493668 h 612375"/>
              <a:gd name="connsiteX9" fmla="*/ 54248 w 364302"/>
              <a:gd name="connsiteY9" fmla="*/ 281062 h 612375"/>
              <a:gd name="connsiteX10" fmla="*/ 415 w 364302"/>
              <a:gd name="connsiteY10" fmla="*/ 29826 h 612375"/>
              <a:gd name="connsiteX0" fmla="*/ 415 w 364302"/>
              <a:gd name="connsiteY0" fmla="*/ 15431 h 597980"/>
              <a:gd name="connsiteX1" fmla="*/ 202052 w 364302"/>
              <a:gd name="connsiteY1" fmla="*/ 114438 h 597980"/>
              <a:gd name="connsiteX2" fmla="*/ 364302 w 364302"/>
              <a:gd name="connsiteY2" fmla="*/ 15431 h 597980"/>
              <a:gd name="connsiteX3" fmla="*/ 286476 w 364302"/>
              <a:gd name="connsiteY3" fmla="*/ 237639 h 597980"/>
              <a:gd name="connsiteX4" fmla="*/ 364302 w 364302"/>
              <a:gd name="connsiteY4" fmla="*/ 479273 h 597980"/>
              <a:gd name="connsiteX5" fmla="*/ 245595 w 364302"/>
              <a:gd name="connsiteY5" fmla="*/ 597980 h 597980"/>
              <a:gd name="connsiteX6" fmla="*/ 119122 w 364302"/>
              <a:gd name="connsiteY6" fmla="*/ 597980 h 597980"/>
              <a:gd name="connsiteX7" fmla="*/ 415 w 364302"/>
              <a:gd name="connsiteY7" fmla="*/ 479273 h 597980"/>
              <a:gd name="connsiteX8" fmla="*/ 54248 w 364302"/>
              <a:gd name="connsiteY8" fmla="*/ 266667 h 597980"/>
              <a:gd name="connsiteX9" fmla="*/ 415 w 364302"/>
              <a:gd name="connsiteY9" fmla="*/ 15431 h 597980"/>
              <a:gd name="connsiteX0" fmla="*/ 415 w 364302"/>
              <a:gd name="connsiteY0" fmla="*/ 15431 h 597980"/>
              <a:gd name="connsiteX1" fmla="*/ 158509 w 364302"/>
              <a:gd name="connsiteY1" fmla="*/ 114438 h 597980"/>
              <a:gd name="connsiteX2" fmla="*/ 364302 w 364302"/>
              <a:gd name="connsiteY2" fmla="*/ 15431 h 597980"/>
              <a:gd name="connsiteX3" fmla="*/ 286476 w 364302"/>
              <a:gd name="connsiteY3" fmla="*/ 237639 h 597980"/>
              <a:gd name="connsiteX4" fmla="*/ 364302 w 364302"/>
              <a:gd name="connsiteY4" fmla="*/ 479273 h 597980"/>
              <a:gd name="connsiteX5" fmla="*/ 245595 w 364302"/>
              <a:gd name="connsiteY5" fmla="*/ 597980 h 597980"/>
              <a:gd name="connsiteX6" fmla="*/ 119122 w 364302"/>
              <a:gd name="connsiteY6" fmla="*/ 597980 h 597980"/>
              <a:gd name="connsiteX7" fmla="*/ 415 w 364302"/>
              <a:gd name="connsiteY7" fmla="*/ 479273 h 597980"/>
              <a:gd name="connsiteX8" fmla="*/ 54248 w 364302"/>
              <a:gd name="connsiteY8" fmla="*/ 266667 h 597980"/>
              <a:gd name="connsiteX9" fmla="*/ 415 w 364302"/>
              <a:gd name="connsiteY9" fmla="*/ 15431 h 597980"/>
              <a:gd name="connsiteX0" fmla="*/ 415 w 364302"/>
              <a:gd name="connsiteY0" fmla="*/ 21742 h 604291"/>
              <a:gd name="connsiteX1" fmla="*/ 158509 w 364302"/>
              <a:gd name="connsiteY1" fmla="*/ 59789 h 604291"/>
              <a:gd name="connsiteX2" fmla="*/ 364302 w 364302"/>
              <a:gd name="connsiteY2" fmla="*/ 21742 h 604291"/>
              <a:gd name="connsiteX3" fmla="*/ 286476 w 364302"/>
              <a:gd name="connsiteY3" fmla="*/ 243950 h 604291"/>
              <a:gd name="connsiteX4" fmla="*/ 364302 w 364302"/>
              <a:gd name="connsiteY4" fmla="*/ 485584 h 604291"/>
              <a:gd name="connsiteX5" fmla="*/ 245595 w 364302"/>
              <a:gd name="connsiteY5" fmla="*/ 604291 h 604291"/>
              <a:gd name="connsiteX6" fmla="*/ 119122 w 364302"/>
              <a:gd name="connsiteY6" fmla="*/ 604291 h 604291"/>
              <a:gd name="connsiteX7" fmla="*/ 415 w 364302"/>
              <a:gd name="connsiteY7" fmla="*/ 485584 h 604291"/>
              <a:gd name="connsiteX8" fmla="*/ 54248 w 364302"/>
              <a:gd name="connsiteY8" fmla="*/ 272978 h 604291"/>
              <a:gd name="connsiteX9" fmla="*/ 415 w 364302"/>
              <a:gd name="connsiteY9" fmla="*/ 21742 h 604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302" h="604291">
                <a:moveTo>
                  <a:pt x="415" y="21742"/>
                </a:moveTo>
                <a:cubicBezTo>
                  <a:pt x="25049" y="-3629"/>
                  <a:pt x="97861" y="59789"/>
                  <a:pt x="158509" y="59789"/>
                </a:cubicBezTo>
                <a:cubicBezTo>
                  <a:pt x="224069" y="59789"/>
                  <a:pt x="364302" y="-43818"/>
                  <a:pt x="364302" y="21742"/>
                </a:cubicBezTo>
                <a:cubicBezTo>
                  <a:pt x="362551" y="95811"/>
                  <a:pt x="288227" y="169881"/>
                  <a:pt x="286476" y="243950"/>
                </a:cubicBezTo>
                <a:cubicBezTo>
                  <a:pt x="288227" y="324495"/>
                  <a:pt x="362551" y="405039"/>
                  <a:pt x="364302" y="485584"/>
                </a:cubicBezTo>
                <a:cubicBezTo>
                  <a:pt x="364302" y="551144"/>
                  <a:pt x="311155" y="604291"/>
                  <a:pt x="245595" y="604291"/>
                </a:cubicBezTo>
                <a:lnTo>
                  <a:pt x="119122" y="604291"/>
                </a:lnTo>
                <a:cubicBezTo>
                  <a:pt x="53562" y="604291"/>
                  <a:pt x="415" y="551144"/>
                  <a:pt x="415" y="485584"/>
                </a:cubicBezTo>
                <a:cubicBezTo>
                  <a:pt x="-5831" y="414715"/>
                  <a:pt x="60494" y="343847"/>
                  <a:pt x="54248" y="272978"/>
                </a:cubicBezTo>
                <a:lnTo>
                  <a:pt x="415" y="21742"/>
                </a:lnTo>
                <a:close/>
              </a:path>
            </a:pathLst>
          </a:custGeom>
          <a:solidFill>
            <a:srgbClr val="B18B7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Flowchart: Manual Operation 152">
            <a:extLst>
              <a:ext uri="{FF2B5EF4-FFF2-40B4-BE49-F238E27FC236}">
                <a16:creationId xmlns:a16="http://schemas.microsoft.com/office/drawing/2014/main" id="{746715C3-C747-817D-495E-0F0592AB7297}"/>
              </a:ext>
            </a:extLst>
          </p:cNvPr>
          <p:cNvSpPr/>
          <p:nvPr/>
        </p:nvSpPr>
        <p:spPr>
          <a:xfrm rot="9325362">
            <a:off x="-1329817" y="-1442648"/>
            <a:ext cx="6232955" cy="1099157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870"/>
              <a:gd name="connsiteX1" fmla="*/ 10000 w 10000"/>
              <a:gd name="connsiteY1" fmla="*/ 0 h 10870"/>
              <a:gd name="connsiteX2" fmla="*/ 8000 w 10000"/>
              <a:gd name="connsiteY2" fmla="*/ 10000 h 10870"/>
              <a:gd name="connsiteX3" fmla="*/ 6012 w 10000"/>
              <a:gd name="connsiteY3" fmla="*/ 10870 h 10870"/>
              <a:gd name="connsiteX4" fmla="*/ 0 w 10000"/>
              <a:gd name="connsiteY4" fmla="*/ 0 h 10870"/>
              <a:gd name="connsiteX0" fmla="*/ 274 w 10274"/>
              <a:gd name="connsiteY0" fmla="*/ 0 h 10870"/>
              <a:gd name="connsiteX1" fmla="*/ 10274 w 10274"/>
              <a:gd name="connsiteY1" fmla="*/ 0 h 10870"/>
              <a:gd name="connsiteX2" fmla="*/ 8274 w 10274"/>
              <a:gd name="connsiteY2" fmla="*/ 10000 h 10870"/>
              <a:gd name="connsiteX3" fmla="*/ 6286 w 10274"/>
              <a:gd name="connsiteY3" fmla="*/ 10870 h 10870"/>
              <a:gd name="connsiteX4" fmla="*/ 274 w 10274"/>
              <a:gd name="connsiteY4" fmla="*/ 0 h 10870"/>
              <a:gd name="connsiteX0" fmla="*/ 0 w 12047"/>
              <a:gd name="connsiteY0" fmla="*/ 1828 h 10870"/>
              <a:gd name="connsiteX1" fmla="*/ 12047 w 12047"/>
              <a:gd name="connsiteY1" fmla="*/ 0 h 10870"/>
              <a:gd name="connsiteX2" fmla="*/ 10047 w 12047"/>
              <a:gd name="connsiteY2" fmla="*/ 10000 h 10870"/>
              <a:gd name="connsiteX3" fmla="*/ 8059 w 12047"/>
              <a:gd name="connsiteY3" fmla="*/ 10870 h 10870"/>
              <a:gd name="connsiteX4" fmla="*/ 0 w 12047"/>
              <a:gd name="connsiteY4" fmla="*/ 1828 h 10870"/>
              <a:gd name="connsiteX0" fmla="*/ 0 w 10047"/>
              <a:gd name="connsiteY0" fmla="*/ 0 h 9042"/>
              <a:gd name="connsiteX1" fmla="*/ 7635 w 10047"/>
              <a:gd name="connsiteY1" fmla="*/ 714 h 9042"/>
              <a:gd name="connsiteX2" fmla="*/ 10047 w 10047"/>
              <a:gd name="connsiteY2" fmla="*/ 8172 h 9042"/>
              <a:gd name="connsiteX3" fmla="*/ 8059 w 10047"/>
              <a:gd name="connsiteY3" fmla="*/ 9042 h 9042"/>
              <a:gd name="connsiteX4" fmla="*/ 0 w 10047"/>
              <a:gd name="connsiteY4" fmla="*/ 0 h 9042"/>
              <a:gd name="connsiteX0" fmla="*/ 0 w 10507"/>
              <a:gd name="connsiteY0" fmla="*/ 0 h 10000"/>
              <a:gd name="connsiteX1" fmla="*/ 7599 w 10507"/>
              <a:gd name="connsiteY1" fmla="*/ 790 h 10000"/>
              <a:gd name="connsiteX2" fmla="*/ 10000 w 10507"/>
              <a:gd name="connsiteY2" fmla="*/ 9038 h 10000"/>
              <a:gd name="connsiteX3" fmla="*/ 8021 w 10507"/>
              <a:gd name="connsiteY3" fmla="*/ 10000 h 10000"/>
              <a:gd name="connsiteX4" fmla="*/ 0 w 10507"/>
              <a:gd name="connsiteY4" fmla="*/ 0 h 10000"/>
              <a:gd name="connsiteX0" fmla="*/ 0 w 10000"/>
              <a:gd name="connsiteY0" fmla="*/ 3469 h 13469"/>
              <a:gd name="connsiteX1" fmla="*/ 2054 w 10000"/>
              <a:gd name="connsiteY1" fmla="*/ 0 h 13469"/>
              <a:gd name="connsiteX2" fmla="*/ 10000 w 10000"/>
              <a:gd name="connsiteY2" fmla="*/ 12507 h 13469"/>
              <a:gd name="connsiteX3" fmla="*/ 8021 w 10000"/>
              <a:gd name="connsiteY3" fmla="*/ 13469 h 13469"/>
              <a:gd name="connsiteX4" fmla="*/ 0 w 10000"/>
              <a:gd name="connsiteY4" fmla="*/ 3469 h 13469"/>
              <a:gd name="connsiteX0" fmla="*/ 0 w 11783"/>
              <a:gd name="connsiteY0" fmla="*/ 3882 h 13469"/>
              <a:gd name="connsiteX1" fmla="*/ 3837 w 11783"/>
              <a:gd name="connsiteY1" fmla="*/ 0 h 13469"/>
              <a:gd name="connsiteX2" fmla="*/ 11783 w 11783"/>
              <a:gd name="connsiteY2" fmla="*/ 12507 h 13469"/>
              <a:gd name="connsiteX3" fmla="*/ 9804 w 11783"/>
              <a:gd name="connsiteY3" fmla="*/ 13469 h 13469"/>
              <a:gd name="connsiteX4" fmla="*/ 0 w 11783"/>
              <a:gd name="connsiteY4" fmla="*/ 3882 h 13469"/>
              <a:gd name="connsiteX0" fmla="*/ 0 w 11783"/>
              <a:gd name="connsiteY0" fmla="*/ 3882 h 13469"/>
              <a:gd name="connsiteX1" fmla="*/ 3837 w 11783"/>
              <a:gd name="connsiteY1" fmla="*/ 0 h 13469"/>
              <a:gd name="connsiteX2" fmla="*/ 11783 w 11783"/>
              <a:gd name="connsiteY2" fmla="*/ 12507 h 13469"/>
              <a:gd name="connsiteX3" fmla="*/ 9804 w 11783"/>
              <a:gd name="connsiteY3" fmla="*/ 13469 h 13469"/>
              <a:gd name="connsiteX4" fmla="*/ 0 w 11783"/>
              <a:gd name="connsiteY4" fmla="*/ 3882 h 13469"/>
              <a:gd name="connsiteX0" fmla="*/ 0 w 11783"/>
              <a:gd name="connsiteY0" fmla="*/ 3882 h 13469"/>
              <a:gd name="connsiteX1" fmla="*/ 616 w 11783"/>
              <a:gd name="connsiteY1" fmla="*/ 2891 h 13469"/>
              <a:gd name="connsiteX2" fmla="*/ 3837 w 11783"/>
              <a:gd name="connsiteY2" fmla="*/ 0 h 13469"/>
              <a:gd name="connsiteX3" fmla="*/ 11783 w 11783"/>
              <a:gd name="connsiteY3" fmla="*/ 12507 h 13469"/>
              <a:gd name="connsiteX4" fmla="*/ 9804 w 11783"/>
              <a:gd name="connsiteY4" fmla="*/ 13469 h 13469"/>
              <a:gd name="connsiteX5" fmla="*/ 0 w 11783"/>
              <a:gd name="connsiteY5" fmla="*/ 3882 h 13469"/>
              <a:gd name="connsiteX0" fmla="*/ 24 w 11807"/>
              <a:gd name="connsiteY0" fmla="*/ 3882 h 13469"/>
              <a:gd name="connsiteX1" fmla="*/ 640 w 11807"/>
              <a:gd name="connsiteY1" fmla="*/ 2891 h 13469"/>
              <a:gd name="connsiteX2" fmla="*/ 3861 w 11807"/>
              <a:gd name="connsiteY2" fmla="*/ 0 h 13469"/>
              <a:gd name="connsiteX3" fmla="*/ 11807 w 11807"/>
              <a:gd name="connsiteY3" fmla="*/ 12507 h 13469"/>
              <a:gd name="connsiteX4" fmla="*/ 9828 w 11807"/>
              <a:gd name="connsiteY4" fmla="*/ 13469 h 13469"/>
              <a:gd name="connsiteX5" fmla="*/ 24 w 11807"/>
              <a:gd name="connsiteY5" fmla="*/ 3882 h 13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07" h="13469">
                <a:moveTo>
                  <a:pt x="24" y="3882"/>
                </a:moveTo>
                <a:cubicBezTo>
                  <a:pt x="-113" y="3423"/>
                  <a:pt x="355" y="3184"/>
                  <a:pt x="640" y="2891"/>
                </a:cubicBezTo>
                <a:cubicBezTo>
                  <a:pt x="1634" y="1890"/>
                  <a:pt x="2867" y="1001"/>
                  <a:pt x="3861" y="0"/>
                </a:cubicBezTo>
                <a:cubicBezTo>
                  <a:pt x="9982" y="5229"/>
                  <a:pt x="11007" y="9758"/>
                  <a:pt x="11807" y="12507"/>
                </a:cubicBezTo>
                <a:lnTo>
                  <a:pt x="9828" y="13469"/>
                </a:lnTo>
                <a:cubicBezTo>
                  <a:pt x="-860" y="4306"/>
                  <a:pt x="2019" y="7889"/>
                  <a:pt x="24" y="3882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43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8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ACB154-E5B0-453C-A6B1-07813ED5DDDC}"/>
              </a:ext>
            </a:extLst>
          </p:cNvPr>
          <p:cNvSpPr/>
          <p:nvPr/>
        </p:nvSpPr>
        <p:spPr>
          <a:xfrm>
            <a:off x="0" y="0"/>
            <a:ext cx="12170474" cy="685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627C07-EEF9-4FEC-9A90-4FAC021BE46F}"/>
              </a:ext>
            </a:extLst>
          </p:cNvPr>
          <p:cNvSpPr/>
          <p:nvPr/>
        </p:nvSpPr>
        <p:spPr>
          <a:xfrm>
            <a:off x="2694464" y="1116296"/>
            <a:ext cx="6350517" cy="334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E60FC5-A792-49E1-8626-6F9612572ED6}"/>
              </a:ext>
            </a:extLst>
          </p:cNvPr>
          <p:cNvSpPr/>
          <p:nvPr/>
        </p:nvSpPr>
        <p:spPr>
          <a:xfrm>
            <a:off x="1523017" y="8309"/>
            <a:ext cx="8563081" cy="1255822"/>
          </a:xfrm>
          <a:custGeom>
            <a:avLst/>
            <a:gdLst>
              <a:gd name="connsiteX0" fmla="*/ 0 w 4949371"/>
              <a:gd name="connsiteY0" fmla="*/ 0 h 501723"/>
              <a:gd name="connsiteX1" fmla="*/ 4949371 w 4949371"/>
              <a:gd name="connsiteY1" fmla="*/ 0 h 501723"/>
              <a:gd name="connsiteX2" fmla="*/ 4949371 w 4949371"/>
              <a:gd name="connsiteY2" fmla="*/ 501723 h 501723"/>
              <a:gd name="connsiteX3" fmla="*/ 0 w 4949371"/>
              <a:gd name="connsiteY3" fmla="*/ 501723 h 501723"/>
              <a:gd name="connsiteX4" fmla="*/ 0 w 4949371"/>
              <a:gd name="connsiteY4" fmla="*/ 0 h 501723"/>
              <a:gd name="connsiteX0" fmla="*/ 0 w 5979885"/>
              <a:gd name="connsiteY0" fmla="*/ 0 h 1227437"/>
              <a:gd name="connsiteX1" fmla="*/ 5979885 w 5979885"/>
              <a:gd name="connsiteY1" fmla="*/ 725714 h 1227437"/>
              <a:gd name="connsiteX2" fmla="*/ 5979885 w 5979885"/>
              <a:gd name="connsiteY2" fmla="*/ 1227437 h 1227437"/>
              <a:gd name="connsiteX3" fmla="*/ 1030514 w 5979885"/>
              <a:gd name="connsiteY3" fmla="*/ 1227437 h 1227437"/>
              <a:gd name="connsiteX4" fmla="*/ 0 w 5979885"/>
              <a:gd name="connsiteY4" fmla="*/ 0 h 1227437"/>
              <a:gd name="connsiteX0" fmla="*/ 0 w 7300685"/>
              <a:gd name="connsiteY0" fmla="*/ 0 h 1227437"/>
              <a:gd name="connsiteX1" fmla="*/ 7300685 w 7300685"/>
              <a:gd name="connsiteY1" fmla="*/ 0 h 1227437"/>
              <a:gd name="connsiteX2" fmla="*/ 5979885 w 7300685"/>
              <a:gd name="connsiteY2" fmla="*/ 1227437 h 1227437"/>
              <a:gd name="connsiteX3" fmla="*/ 1030514 w 7300685"/>
              <a:gd name="connsiteY3" fmla="*/ 1227437 h 1227437"/>
              <a:gd name="connsiteX4" fmla="*/ 0 w 7300685"/>
              <a:gd name="connsiteY4" fmla="*/ 0 h 122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0685" h="1227437">
                <a:moveTo>
                  <a:pt x="0" y="0"/>
                </a:moveTo>
                <a:lnTo>
                  <a:pt x="7300685" y="0"/>
                </a:lnTo>
                <a:lnTo>
                  <a:pt x="5979885" y="1227437"/>
                </a:lnTo>
                <a:lnTo>
                  <a:pt x="1030514" y="1227437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2EABE1-473B-4D23-A40C-A0388DF06CEB}"/>
              </a:ext>
            </a:extLst>
          </p:cNvPr>
          <p:cNvSpPr/>
          <p:nvPr/>
        </p:nvSpPr>
        <p:spPr>
          <a:xfrm>
            <a:off x="-1" y="2033"/>
            <a:ext cx="2769085" cy="6023429"/>
          </a:xfrm>
          <a:custGeom>
            <a:avLst/>
            <a:gdLst>
              <a:gd name="connsiteX0" fmla="*/ 0 w 691715"/>
              <a:gd name="connsiteY0" fmla="*/ 0 h 6023429"/>
              <a:gd name="connsiteX1" fmla="*/ 691715 w 691715"/>
              <a:gd name="connsiteY1" fmla="*/ 0 h 6023429"/>
              <a:gd name="connsiteX2" fmla="*/ 691715 w 691715"/>
              <a:gd name="connsiteY2" fmla="*/ 6023429 h 6023429"/>
              <a:gd name="connsiteX3" fmla="*/ 0 w 691715"/>
              <a:gd name="connsiteY3" fmla="*/ 6023429 h 6023429"/>
              <a:gd name="connsiteX4" fmla="*/ 0 w 691715"/>
              <a:gd name="connsiteY4" fmla="*/ 0 h 6023429"/>
              <a:gd name="connsiteX0" fmla="*/ 0 w 2360858"/>
              <a:gd name="connsiteY0" fmla="*/ 0 h 6023429"/>
              <a:gd name="connsiteX1" fmla="*/ 691715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06322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0858" h="6023429">
                <a:moveTo>
                  <a:pt x="0" y="0"/>
                </a:moveTo>
                <a:lnTo>
                  <a:pt x="1315829" y="0"/>
                </a:lnTo>
                <a:cubicBezTo>
                  <a:pt x="1436619" y="233438"/>
                  <a:pt x="2234070" y="998099"/>
                  <a:pt x="2325315" y="1254397"/>
                </a:cubicBezTo>
                <a:lnTo>
                  <a:pt x="2360858" y="4630057"/>
                </a:lnTo>
                <a:lnTo>
                  <a:pt x="0" y="60234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777700-D39F-43D1-B7E6-94680A9CF0CE}"/>
              </a:ext>
            </a:extLst>
          </p:cNvPr>
          <p:cNvSpPr/>
          <p:nvPr/>
        </p:nvSpPr>
        <p:spPr>
          <a:xfrm>
            <a:off x="8547655" y="2033"/>
            <a:ext cx="3622819" cy="6023429"/>
          </a:xfrm>
          <a:custGeom>
            <a:avLst/>
            <a:gdLst>
              <a:gd name="connsiteX0" fmla="*/ 0 w 1815734"/>
              <a:gd name="connsiteY0" fmla="*/ 0 h 6023429"/>
              <a:gd name="connsiteX1" fmla="*/ 1815734 w 1815734"/>
              <a:gd name="connsiteY1" fmla="*/ 0 h 6023429"/>
              <a:gd name="connsiteX2" fmla="*/ 1815734 w 1815734"/>
              <a:gd name="connsiteY2" fmla="*/ 6023429 h 6023429"/>
              <a:gd name="connsiteX3" fmla="*/ 0 w 1815734"/>
              <a:gd name="connsiteY3" fmla="*/ 6023429 h 6023429"/>
              <a:gd name="connsiteX4" fmla="*/ 0 w 1815734"/>
              <a:gd name="connsiteY4" fmla="*/ 0 h 6023429"/>
              <a:gd name="connsiteX0" fmla="*/ 1246780 w 3062514"/>
              <a:gd name="connsiteY0" fmla="*/ 0 h 6023429"/>
              <a:gd name="connsiteX1" fmla="*/ 3062514 w 3062514"/>
              <a:gd name="connsiteY1" fmla="*/ 0 h 6023429"/>
              <a:gd name="connsiteX2" fmla="*/ 3062514 w 3062514"/>
              <a:gd name="connsiteY2" fmla="*/ 6023429 h 6023429"/>
              <a:gd name="connsiteX3" fmla="*/ 1246780 w 3062514"/>
              <a:gd name="connsiteY3" fmla="*/ 6023429 h 6023429"/>
              <a:gd name="connsiteX4" fmla="*/ 0 w 3062514"/>
              <a:gd name="connsiteY4" fmla="*/ 1248229 h 6023429"/>
              <a:gd name="connsiteX5" fmla="*/ 1246780 w 306251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0 w 3065072"/>
              <a:gd name="connsiteY3" fmla="*/ 463005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80201 w 3095935"/>
              <a:gd name="connsiteY0" fmla="*/ 0 h 6023429"/>
              <a:gd name="connsiteX1" fmla="*/ 3095935 w 3095935"/>
              <a:gd name="connsiteY1" fmla="*/ 0 h 6023429"/>
              <a:gd name="connsiteX2" fmla="*/ 3095935 w 3095935"/>
              <a:gd name="connsiteY2" fmla="*/ 6023429 h 6023429"/>
              <a:gd name="connsiteX3" fmla="*/ 318 w 3095935"/>
              <a:gd name="connsiteY3" fmla="*/ 4582432 h 6023429"/>
              <a:gd name="connsiteX4" fmla="*/ 33421 w 3095935"/>
              <a:gd name="connsiteY4" fmla="*/ 1248229 h 6023429"/>
              <a:gd name="connsiteX5" fmla="*/ 1280201 w 3095935"/>
              <a:gd name="connsiteY5" fmla="*/ 0 h 6023429"/>
              <a:gd name="connsiteX0" fmla="*/ 1264550 w 3080284"/>
              <a:gd name="connsiteY0" fmla="*/ 0 h 6023429"/>
              <a:gd name="connsiteX1" fmla="*/ 3080284 w 3080284"/>
              <a:gd name="connsiteY1" fmla="*/ 0 h 6023429"/>
              <a:gd name="connsiteX2" fmla="*/ 3080284 w 3080284"/>
              <a:gd name="connsiteY2" fmla="*/ 6023429 h 6023429"/>
              <a:gd name="connsiteX3" fmla="*/ 495 w 3080284"/>
              <a:gd name="connsiteY3" fmla="*/ 4601482 h 6023429"/>
              <a:gd name="connsiteX4" fmla="*/ 17770 w 3080284"/>
              <a:gd name="connsiteY4" fmla="*/ 1248229 h 6023429"/>
              <a:gd name="connsiteX5" fmla="*/ 1264550 w 308028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1 w 3065072"/>
              <a:gd name="connsiteY3" fmla="*/ 461100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64549 w 3080283"/>
              <a:gd name="connsiteY0" fmla="*/ 0 h 6023429"/>
              <a:gd name="connsiteX1" fmla="*/ 3080283 w 3080283"/>
              <a:gd name="connsiteY1" fmla="*/ 0 h 6023429"/>
              <a:gd name="connsiteX2" fmla="*/ 3080283 w 3080283"/>
              <a:gd name="connsiteY2" fmla="*/ 6023429 h 6023429"/>
              <a:gd name="connsiteX3" fmla="*/ 494 w 3080283"/>
              <a:gd name="connsiteY3" fmla="*/ 4611007 h 6023429"/>
              <a:gd name="connsiteX4" fmla="*/ 17769 w 3080283"/>
              <a:gd name="connsiteY4" fmla="*/ 1248229 h 6023429"/>
              <a:gd name="connsiteX5" fmla="*/ 1264549 w 3080283"/>
              <a:gd name="connsiteY5" fmla="*/ 0 h 6023429"/>
              <a:gd name="connsiteX0" fmla="*/ 1272104 w 3087838"/>
              <a:gd name="connsiteY0" fmla="*/ 0 h 6023429"/>
              <a:gd name="connsiteX1" fmla="*/ 3087838 w 3087838"/>
              <a:gd name="connsiteY1" fmla="*/ 0 h 6023429"/>
              <a:gd name="connsiteX2" fmla="*/ 3087838 w 3087838"/>
              <a:gd name="connsiteY2" fmla="*/ 6023429 h 6023429"/>
              <a:gd name="connsiteX3" fmla="*/ 8049 w 3087838"/>
              <a:gd name="connsiteY3" fmla="*/ 4611007 h 6023429"/>
              <a:gd name="connsiteX4" fmla="*/ 0 w 3087838"/>
              <a:gd name="connsiteY4" fmla="*/ 1225369 h 6023429"/>
              <a:gd name="connsiteX5" fmla="*/ 1272104 w 3087838"/>
              <a:gd name="connsiteY5" fmla="*/ 0 h 6023429"/>
              <a:gd name="connsiteX0" fmla="*/ 1272998 w 3088732"/>
              <a:gd name="connsiteY0" fmla="*/ 0 h 6023429"/>
              <a:gd name="connsiteX1" fmla="*/ 3088732 w 3088732"/>
              <a:gd name="connsiteY1" fmla="*/ 0 h 6023429"/>
              <a:gd name="connsiteX2" fmla="*/ 3088732 w 3088732"/>
              <a:gd name="connsiteY2" fmla="*/ 6023429 h 6023429"/>
              <a:gd name="connsiteX3" fmla="*/ 8943 w 3088732"/>
              <a:gd name="connsiteY3" fmla="*/ 4611007 h 6023429"/>
              <a:gd name="connsiteX4" fmla="*/ 894 w 3088732"/>
              <a:gd name="connsiteY4" fmla="*/ 1225369 h 6023429"/>
              <a:gd name="connsiteX5" fmla="*/ 1272998 w 3088732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8732" h="6023429">
                <a:moveTo>
                  <a:pt x="1272998" y="0"/>
                </a:moveTo>
                <a:lnTo>
                  <a:pt x="3088732" y="0"/>
                </a:lnTo>
                <a:lnTo>
                  <a:pt x="3088732" y="6023429"/>
                </a:lnTo>
                <a:lnTo>
                  <a:pt x="8943" y="4611007"/>
                </a:lnTo>
                <a:cubicBezTo>
                  <a:pt x="-8074" y="2990245"/>
                  <a:pt x="5249" y="2846131"/>
                  <a:pt x="894" y="1225369"/>
                </a:cubicBezTo>
                <a:lnTo>
                  <a:pt x="12729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19E19E51-96B2-4028-81C1-6B7BCB20D696}"/>
              </a:ext>
            </a:extLst>
          </p:cNvPr>
          <p:cNvGrpSpPr/>
          <p:nvPr/>
        </p:nvGrpSpPr>
        <p:grpSpPr>
          <a:xfrm>
            <a:off x="12356333" y="1134442"/>
            <a:ext cx="569130" cy="1739572"/>
            <a:chOff x="8281111" y="2850850"/>
            <a:chExt cx="569130" cy="1739572"/>
          </a:xfrm>
        </p:grpSpPr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42B4FA73-F346-4BE4-AC5C-58DA8FD96931}"/>
                </a:ext>
              </a:extLst>
            </p:cNvPr>
            <p:cNvCxnSpPr/>
            <p:nvPr/>
          </p:nvCxnSpPr>
          <p:spPr>
            <a:xfrm>
              <a:off x="8546502" y="3186428"/>
              <a:ext cx="0" cy="13915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7A4829F-8AF4-4C51-842D-5E8D86DD2F36}"/>
                </a:ext>
              </a:extLst>
            </p:cNvPr>
            <p:cNvSpPr/>
            <p:nvPr/>
          </p:nvSpPr>
          <p:spPr>
            <a:xfrm>
              <a:off x="8281111" y="2850850"/>
              <a:ext cx="569130" cy="56913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C532B99-7229-4F13-B1AD-59A41F1F00D1}"/>
                </a:ext>
              </a:extLst>
            </p:cNvPr>
            <p:cNvSpPr/>
            <p:nvPr/>
          </p:nvSpPr>
          <p:spPr>
            <a:xfrm>
              <a:off x="8483472" y="3111367"/>
              <a:ext cx="181616" cy="18161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A43C640D-030D-487F-85AC-A21CD3DC1279}"/>
                </a:ext>
              </a:extLst>
            </p:cNvPr>
            <p:cNvSpPr/>
            <p:nvPr/>
          </p:nvSpPr>
          <p:spPr>
            <a:xfrm>
              <a:off x="8364251" y="4544703"/>
              <a:ext cx="336064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" name="Star: 5 Points 3">
            <a:extLst>
              <a:ext uri="{FF2B5EF4-FFF2-40B4-BE49-F238E27FC236}">
                <a16:creationId xmlns:a16="http://schemas.microsoft.com/office/drawing/2014/main" id="{B92AEBD1-4A72-545C-86AC-D491DA355759}"/>
              </a:ext>
            </a:extLst>
          </p:cNvPr>
          <p:cNvSpPr/>
          <p:nvPr/>
        </p:nvSpPr>
        <p:spPr>
          <a:xfrm>
            <a:off x="4662012" y="2430501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706A9DC3-7E5C-3B02-1631-8149ACA6665E}"/>
              </a:ext>
            </a:extLst>
          </p:cNvPr>
          <p:cNvSpPr/>
          <p:nvPr/>
        </p:nvSpPr>
        <p:spPr>
          <a:xfrm>
            <a:off x="5469639" y="22830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0C50ADE4-DA0C-936F-BCF2-9B68FC83C46A}"/>
              </a:ext>
            </a:extLst>
          </p:cNvPr>
          <p:cNvSpPr/>
          <p:nvPr/>
        </p:nvSpPr>
        <p:spPr>
          <a:xfrm>
            <a:off x="6329227" y="23271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9AE89AFC-9CF2-AFA6-69BC-879D772F76CE}"/>
              </a:ext>
            </a:extLst>
          </p:cNvPr>
          <p:cNvSpPr/>
          <p:nvPr/>
        </p:nvSpPr>
        <p:spPr>
          <a:xfrm flipV="1">
            <a:off x="5887332" y="2585836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2D93ADF7-3457-A461-FAFC-B7D60CEACC55}"/>
              </a:ext>
            </a:extLst>
          </p:cNvPr>
          <p:cNvSpPr/>
          <p:nvPr/>
        </p:nvSpPr>
        <p:spPr>
          <a:xfrm flipV="1">
            <a:off x="4915782" y="2166060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E7C3C255-DC49-4D13-DA33-D6664DFF7165}"/>
              </a:ext>
            </a:extLst>
          </p:cNvPr>
          <p:cNvSpPr/>
          <p:nvPr/>
        </p:nvSpPr>
        <p:spPr>
          <a:xfrm flipV="1">
            <a:off x="4173088" y="2904893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008FA723-573D-ED1D-2BFC-505365FD54D0}"/>
              </a:ext>
            </a:extLst>
          </p:cNvPr>
          <p:cNvSpPr/>
          <p:nvPr/>
        </p:nvSpPr>
        <p:spPr>
          <a:xfrm flipV="1">
            <a:off x="5162852" y="2858697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Star: 5 Points 13">
            <a:extLst>
              <a:ext uri="{FF2B5EF4-FFF2-40B4-BE49-F238E27FC236}">
                <a16:creationId xmlns:a16="http://schemas.microsoft.com/office/drawing/2014/main" id="{DBADB5B9-63E3-E990-5A02-29F6E1D992BB}"/>
              </a:ext>
            </a:extLst>
          </p:cNvPr>
          <p:cNvSpPr/>
          <p:nvPr/>
        </p:nvSpPr>
        <p:spPr>
          <a:xfrm>
            <a:off x="5957142" y="2842727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Moon 14">
            <a:extLst>
              <a:ext uri="{FF2B5EF4-FFF2-40B4-BE49-F238E27FC236}">
                <a16:creationId xmlns:a16="http://schemas.microsoft.com/office/drawing/2014/main" id="{751F2971-DA51-86CA-9902-910A790D08C1}"/>
              </a:ext>
            </a:extLst>
          </p:cNvPr>
          <p:cNvSpPr/>
          <p:nvPr/>
        </p:nvSpPr>
        <p:spPr>
          <a:xfrm rot="19787597">
            <a:off x="5283609" y="2431123"/>
            <a:ext cx="266304" cy="532608"/>
          </a:xfrm>
          <a:prstGeom prst="moon">
            <a:avLst>
              <a:gd name="adj" fmla="val 833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C9B40C8D-4671-0B0A-4A78-4761B6E613B8}"/>
              </a:ext>
            </a:extLst>
          </p:cNvPr>
          <p:cNvGrpSpPr/>
          <p:nvPr/>
        </p:nvGrpSpPr>
        <p:grpSpPr>
          <a:xfrm>
            <a:off x="4439516" y="234875"/>
            <a:ext cx="2776747" cy="797671"/>
            <a:chOff x="4129864" y="2174945"/>
            <a:chExt cx="2776747" cy="797671"/>
          </a:xfrm>
        </p:grpSpPr>
        <p:sp>
          <p:nvSpPr>
            <p:cNvPr id="12" name="Star: 5 Points 11">
              <a:extLst>
                <a:ext uri="{FF2B5EF4-FFF2-40B4-BE49-F238E27FC236}">
                  <a16:creationId xmlns:a16="http://schemas.microsoft.com/office/drawing/2014/main" id="{FB4C5AC9-E185-23E0-FE2E-FF57C2AF50E5}"/>
                </a:ext>
              </a:extLst>
            </p:cNvPr>
            <p:cNvSpPr/>
            <p:nvPr/>
          </p:nvSpPr>
          <p:spPr>
            <a:xfrm flipV="1">
              <a:off x="6860892" y="2278728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Star: 5 Points 12">
              <a:extLst>
                <a:ext uri="{FF2B5EF4-FFF2-40B4-BE49-F238E27FC236}">
                  <a16:creationId xmlns:a16="http://schemas.microsoft.com/office/drawing/2014/main" id="{F2BEE50C-8693-2B86-F2AF-29EECD989126}"/>
                </a:ext>
              </a:extLst>
            </p:cNvPr>
            <p:cNvSpPr/>
            <p:nvPr/>
          </p:nvSpPr>
          <p:spPr>
            <a:xfrm>
              <a:off x="6769779" y="2809579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" name="Star: 5 Points 2">
              <a:extLst>
                <a:ext uri="{FF2B5EF4-FFF2-40B4-BE49-F238E27FC236}">
                  <a16:creationId xmlns:a16="http://schemas.microsoft.com/office/drawing/2014/main" id="{5ECAC0E2-BEF2-D9E3-5CF6-327B145244B0}"/>
                </a:ext>
              </a:extLst>
            </p:cNvPr>
            <p:cNvSpPr/>
            <p:nvPr/>
          </p:nvSpPr>
          <p:spPr>
            <a:xfrm>
              <a:off x="4618788" y="2439386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Star: 5 Points 38">
              <a:extLst>
                <a:ext uri="{FF2B5EF4-FFF2-40B4-BE49-F238E27FC236}">
                  <a16:creationId xmlns:a16="http://schemas.microsoft.com/office/drawing/2014/main" id="{D3D86A13-806F-E443-77A3-94579359FD4E}"/>
                </a:ext>
              </a:extLst>
            </p:cNvPr>
            <p:cNvSpPr/>
            <p:nvPr/>
          </p:nvSpPr>
          <p:spPr>
            <a:xfrm>
              <a:off x="5426415" y="2291977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Star: 5 Points 45">
              <a:extLst>
                <a:ext uri="{FF2B5EF4-FFF2-40B4-BE49-F238E27FC236}">
                  <a16:creationId xmlns:a16="http://schemas.microsoft.com/office/drawing/2014/main" id="{9AE187FE-2D13-23ED-C46D-0BD465985762}"/>
                </a:ext>
              </a:extLst>
            </p:cNvPr>
            <p:cNvSpPr/>
            <p:nvPr/>
          </p:nvSpPr>
          <p:spPr>
            <a:xfrm>
              <a:off x="6286003" y="2336077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Star: 5 Points 56">
              <a:extLst>
                <a:ext uri="{FF2B5EF4-FFF2-40B4-BE49-F238E27FC236}">
                  <a16:creationId xmlns:a16="http://schemas.microsoft.com/office/drawing/2014/main" id="{90E16E3F-8E54-7051-F5C8-7CE89D40F3CE}"/>
                </a:ext>
              </a:extLst>
            </p:cNvPr>
            <p:cNvSpPr/>
            <p:nvPr/>
          </p:nvSpPr>
          <p:spPr>
            <a:xfrm flipV="1">
              <a:off x="5844108" y="2594721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Star: 5 Points 64">
              <a:extLst>
                <a:ext uri="{FF2B5EF4-FFF2-40B4-BE49-F238E27FC236}">
                  <a16:creationId xmlns:a16="http://schemas.microsoft.com/office/drawing/2014/main" id="{6B24EA44-FB51-A083-8EB8-B8AB29D44F67}"/>
                </a:ext>
              </a:extLst>
            </p:cNvPr>
            <p:cNvSpPr/>
            <p:nvPr/>
          </p:nvSpPr>
          <p:spPr>
            <a:xfrm flipV="1">
              <a:off x="4872558" y="2174945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Star: 5 Points 74">
              <a:extLst>
                <a:ext uri="{FF2B5EF4-FFF2-40B4-BE49-F238E27FC236}">
                  <a16:creationId xmlns:a16="http://schemas.microsoft.com/office/drawing/2014/main" id="{C4D396C8-6FA9-BD90-9FD7-E48BE4A2DDFC}"/>
                </a:ext>
              </a:extLst>
            </p:cNvPr>
            <p:cNvSpPr/>
            <p:nvPr/>
          </p:nvSpPr>
          <p:spPr>
            <a:xfrm flipV="1">
              <a:off x="4129864" y="2913778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Star: 5 Points 75">
              <a:extLst>
                <a:ext uri="{FF2B5EF4-FFF2-40B4-BE49-F238E27FC236}">
                  <a16:creationId xmlns:a16="http://schemas.microsoft.com/office/drawing/2014/main" id="{BA0BE176-CDDB-6743-BA88-2ABA20B2A9B3}"/>
                </a:ext>
              </a:extLst>
            </p:cNvPr>
            <p:cNvSpPr/>
            <p:nvPr/>
          </p:nvSpPr>
          <p:spPr>
            <a:xfrm flipV="1">
              <a:off x="5119628" y="2867582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Star: 5 Points 76">
              <a:extLst>
                <a:ext uri="{FF2B5EF4-FFF2-40B4-BE49-F238E27FC236}">
                  <a16:creationId xmlns:a16="http://schemas.microsoft.com/office/drawing/2014/main" id="{4A7A3764-38BF-68D1-55C4-696F2A7359C2}"/>
                </a:ext>
              </a:extLst>
            </p:cNvPr>
            <p:cNvSpPr/>
            <p:nvPr/>
          </p:nvSpPr>
          <p:spPr>
            <a:xfrm>
              <a:off x="5913918" y="2851612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Moon 77">
              <a:extLst>
                <a:ext uri="{FF2B5EF4-FFF2-40B4-BE49-F238E27FC236}">
                  <a16:creationId xmlns:a16="http://schemas.microsoft.com/office/drawing/2014/main" id="{A33F1860-EDF2-7613-CEA6-EE5ECEF90F11}"/>
                </a:ext>
              </a:extLst>
            </p:cNvPr>
            <p:cNvSpPr/>
            <p:nvPr/>
          </p:nvSpPr>
          <p:spPr>
            <a:xfrm rot="19787597">
              <a:off x="5240385" y="2440008"/>
              <a:ext cx="266304" cy="532608"/>
            </a:xfrm>
            <a:prstGeom prst="moon">
              <a:avLst>
                <a:gd name="adj" fmla="val 8333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8" name="Oval 57">
            <a:extLst>
              <a:ext uri="{FF2B5EF4-FFF2-40B4-BE49-F238E27FC236}">
                <a16:creationId xmlns:a16="http://schemas.microsoft.com/office/drawing/2014/main" id="{F75D662A-0559-1DC3-8EC1-B01EA0F59DAE}"/>
              </a:ext>
            </a:extLst>
          </p:cNvPr>
          <p:cNvSpPr/>
          <p:nvPr/>
        </p:nvSpPr>
        <p:spPr>
          <a:xfrm flipH="1">
            <a:off x="9812580" y="3958144"/>
            <a:ext cx="61710" cy="80504"/>
          </a:xfrm>
          <a:prstGeom prst="ellipse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C328165-0F31-E09A-7D40-874D0F7631BA}"/>
              </a:ext>
            </a:extLst>
          </p:cNvPr>
          <p:cNvSpPr/>
          <p:nvPr/>
        </p:nvSpPr>
        <p:spPr>
          <a:xfrm flipH="1">
            <a:off x="9268788" y="3960924"/>
            <a:ext cx="61710" cy="80504"/>
          </a:xfrm>
          <a:prstGeom prst="ellipse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0B198015-B854-756A-CFE2-08E12C78790F}"/>
              </a:ext>
            </a:extLst>
          </p:cNvPr>
          <p:cNvSpPr/>
          <p:nvPr/>
        </p:nvSpPr>
        <p:spPr>
          <a:xfrm>
            <a:off x="5366735" y="344176"/>
            <a:ext cx="181616" cy="18161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41EC0FD3-A068-41CC-602D-7A6B33D30B33}"/>
              </a:ext>
            </a:extLst>
          </p:cNvPr>
          <p:cNvSpPr/>
          <p:nvPr/>
        </p:nvSpPr>
        <p:spPr>
          <a:xfrm>
            <a:off x="3663365" y="4126757"/>
            <a:ext cx="779395" cy="513934"/>
          </a:xfrm>
          <a:custGeom>
            <a:avLst/>
            <a:gdLst>
              <a:gd name="connsiteX0" fmla="*/ 779395 w 779395"/>
              <a:gd name="connsiteY0" fmla="*/ 421878 h 513934"/>
              <a:gd name="connsiteX1" fmla="*/ 385695 w 779395"/>
              <a:gd name="connsiteY1" fmla="*/ 485378 h 513934"/>
              <a:gd name="connsiteX2" fmla="*/ 17395 w 779395"/>
              <a:gd name="connsiteY2" fmla="*/ 15478 h 513934"/>
              <a:gd name="connsiteX3" fmla="*/ 55495 w 779395"/>
              <a:gd name="connsiteY3" fmla="*/ 104378 h 513934"/>
              <a:gd name="connsiteX4" fmla="*/ 55495 w 779395"/>
              <a:gd name="connsiteY4" fmla="*/ 104378 h 513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9395" h="513934">
                <a:moveTo>
                  <a:pt x="779395" y="421878"/>
                </a:moveTo>
                <a:cubicBezTo>
                  <a:pt x="646045" y="487494"/>
                  <a:pt x="512695" y="553111"/>
                  <a:pt x="385695" y="485378"/>
                </a:cubicBezTo>
                <a:cubicBezTo>
                  <a:pt x="258695" y="417645"/>
                  <a:pt x="72428" y="78978"/>
                  <a:pt x="17395" y="15478"/>
                </a:cubicBezTo>
                <a:cubicBezTo>
                  <a:pt x="-37638" y="-48022"/>
                  <a:pt x="55495" y="104378"/>
                  <a:pt x="55495" y="104378"/>
                </a:cubicBezTo>
                <a:lnTo>
                  <a:pt x="55495" y="10437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ectangle 91">
            <a:extLst>
              <a:ext uri="{FF2B5EF4-FFF2-40B4-BE49-F238E27FC236}">
                <a16:creationId xmlns:a16="http://schemas.microsoft.com/office/drawing/2014/main" id="{96735DF6-86F5-FE84-940B-76E89C0C6C53}"/>
              </a:ext>
            </a:extLst>
          </p:cNvPr>
          <p:cNvSpPr/>
          <p:nvPr/>
        </p:nvSpPr>
        <p:spPr>
          <a:xfrm>
            <a:off x="2822717" y="3709711"/>
            <a:ext cx="3966921" cy="989801"/>
          </a:xfrm>
          <a:custGeom>
            <a:avLst/>
            <a:gdLst>
              <a:gd name="connsiteX0" fmla="*/ 0 w 1673015"/>
              <a:gd name="connsiteY0" fmla="*/ 0 h 698704"/>
              <a:gd name="connsiteX1" fmla="*/ 1673015 w 1673015"/>
              <a:gd name="connsiteY1" fmla="*/ 0 h 698704"/>
              <a:gd name="connsiteX2" fmla="*/ 1673015 w 1673015"/>
              <a:gd name="connsiteY2" fmla="*/ 698704 h 698704"/>
              <a:gd name="connsiteX3" fmla="*/ 0 w 1673015"/>
              <a:gd name="connsiteY3" fmla="*/ 698704 h 698704"/>
              <a:gd name="connsiteX4" fmla="*/ 0 w 1673015"/>
              <a:gd name="connsiteY4" fmla="*/ 0 h 698704"/>
              <a:gd name="connsiteX0" fmla="*/ 0 w 1706353"/>
              <a:gd name="connsiteY0" fmla="*/ 0 h 860629"/>
              <a:gd name="connsiteX1" fmla="*/ 1673015 w 1706353"/>
              <a:gd name="connsiteY1" fmla="*/ 0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644440 w 1706353"/>
              <a:gd name="connsiteY1" fmla="*/ 166688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  <a:gd name="connsiteX0" fmla="*/ 0 w 1925428"/>
              <a:gd name="connsiteY0" fmla="*/ 214313 h 832054"/>
              <a:gd name="connsiteX1" fmla="*/ 1692065 w 1925428"/>
              <a:gd name="connsiteY1" fmla="*/ 0 h 832054"/>
              <a:gd name="connsiteX2" fmla="*/ 1917223 w 1925428"/>
              <a:gd name="connsiteY2" fmla="*/ 539814 h 832054"/>
              <a:gd name="connsiteX3" fmla="*/ 1925428 w 1925428"/>
              <a:gd name="connsiteY3" fmla="*/ 832054 h 832054"/>
              <a:gd name="connsiteX4" fmla="*/ 219075 w 1925428"/>
              <a:gd name="connsiteY4" fmla="*/ 670129 h 832054"/>
              <a:gd name="connsiteX5" fmla="*/ 0 w 1925428"/>
              <a:gd name="connsiteY5" fmla="*/ 214313 h 832054"/>
              <a:gd name="connsiteX0" fmla="*/ 0 w 1925428"/>
              <a:gd name="connsiteY0" fmla="*/ 71438 h 689179"/>
              <a:gd name="connsiteX1" fmla="*/ 1687303 w 1925428"/>
              <a:gd name="connsiteY1" fmla="*/ 0 h 689179"/>
              <a:gd name="connsiteX2" fmla="*/ 1917223 w 1925428"/>
              <a:gd name="connsiteY2" fmla="*/ 396939 h 689179"/>
              <a:gd name="connsiteX3" fmla="*/ 1925428 w 1925428"/>
              <a:gd name="connsiteY3" fmla="*/ 689179 h 689179"/>
              <a:gd name="connsiteX4" fmla="*/ 219075 w 1925428"/>
              <a:gd name="connsiteY4" fmla="*/ 527254 h 689179"/>
              <a:gd name="connsiteX5" fmla="*/ 0 w 1925428"/>
              <a:gd name="connsiteY5" fmla="*/ 71438 h 689179"/>
              <a:gd name="connsiteX0" fmla="*/ 0 w 1925428"/>
              <a:gd name="connsiteY0" fmla="*/ 71438 h 689179"/>
              <a:gd name="connsiteX1" fmla="*/ 1687303 w 1925428"/>
              <a:gd name="connsiteY1" fmla="*/ 0 h 689179"/>
              <a:gd name="connsiteX2" fmla="*/ 1917223 w 1925428"/>
              <a:gd name="connsiteY2" fmla="*/ 396939 h 689179"/>
              <a:gd name="connsiteX3" fmla="*/ 1925428 w 1925428"/>
              <a:gd name="connsiteY3" fmla="*/ 689179 h 689179"/>
              <a:gd name="connsiteX4" fmla="*/ 219075 w 1925428"/>
              <a:gd name="connsiteY4" fmla="*/ 527254 h 689179"/>
              <a:gd name="connsiteX5" fmla="*/ 0 w 1925428"/>
              <a:gd name="connsiteY5" fmla="*/ 71438 h 689179"/>
              <a:gd name="connsiteX0" fmla="*/ 0 w 1925428"/>
              <a:gd name="connsiteY0" fmla="*/ 71438 h 689179"/>
              <a:gd name="connsiteX1" fmla="*/ 1687303 w 1925428"/>
              <a:gd name="connsiteY1" fmla="*/ 0 h 689179"/>
              <a:gd name="connsiteX2" fmla="*/ 1917223 w 1925428"/>
              <a:gd name="connsiteY2" fmla="*/ 396939 h 689179"/>
              <a:gd name="connsiteX3" fmla="*/ 1925428 w 1925428"/>
              <a:gd name="connsiteY3" fmla="*/ 689179 h 689179"/>
              <a:gd name="connsiteX4" fmla="*/ 219075 w 1925428"/>
              <a:gd name="connsiteY4" fmla="*/ 527254 h 689179"/>
              <a:gd name="connsiteX5" fmla="*/ 0 w 1925428"/>
              <a:gd name="connsiteY5" fmla="*/ 71438 h 689179"/>
              <a:gd name="connsiteX0" fmla="*/ 0 w 1936273"/>
              <a:gd name="connsiteY0" fmla="*/ 71438 h 689179"/>
              <a:gd name="connsiteX1" fmla="*/ 1687303 w 1936273"/>
              <a:gd name="connsiteY1" fmla="*/ 0 h 689179"/>
              <a:gd name="connsiteX2" fmla="*/ 1936273 w 1936273"/>
              <a:gd name="connsiteY2" fmla="*/ 420752 h 689179"/>
              <a:gd name="connsiteX3" fmla="*/ 1925428 w 1936273"/>
              <a:gd name="connsiteY3" fmla="*/ 689179 h 689179"/>
              <a:gd name="connsiteX4" fmla="*/ 219075 w 1936273"/>
              <a:gd name="connsiteY4" fmla="*/ 527254 h 689179"/>
              <a:gd name="connsiteX5" fmla="*/ 0 w 1936273"/>
              <a:gd name="connsiteY5" fmla="*/ 71438 h 689179"/>
              <a:gd name="connsiteX0" fmla="*/ 0 w 1944478"/>
              <a:gd name="connsiteY0" fmla="*/ 71438 h 684416"/>
              <a:gd name="connsiteX1" fmla="*/ 1687303 w 1944478"/>
              <a:gd name="connsiteY1" fmla="*/ 0 h 684416"/>
              <a:gd name="connsiteX2" fmla="*/ 1936273 w 1944478"/>
              <a:gd name="connsiteY2" fmla="*/ 420752 h 684416"/>
              <a:gd name="connsiteX3" fmla="*/ 1944478 w 1944478"/>
              <a:gd name="connsiteY3" fmla="*/ 684416 h 684416"/>
              <a:gd name="connsiteX4" fmla="*/ 219075 w 1944478"/>
              <a:gd name="connsiteY4" fmla="*/ 527254 h 684416"/>
              <a:gd name="connsiteX5" fmla="*/ 0 w 1944478"/>
              <a:gd name="connsiteY5" fmla="*/ 71438 h 684416"/>
              <a:gd name="connsiteX0" fmla="*/ 0 w 1944478"/>
              <a:gd name="connsiteY0" fmla="*/ 71438 h 893967"/>
              <a:gd name="connsiteX1" fmla="*/ 1687303 w 1944478"/>
              <a:gd name="connsiteY1" fmla="*/ 0 h 893967"/>
              <a:gd name="connsiteX2" fmla="*/ 1936273 w 1944478"/>
              <a:gd name="connsiteY2" fmla="*/ 420752 h 893967"/>
              <a:gd name="connsiteX3" fmla="*/ 1944478 w 1944478"/>
              <a:gd name="connsiteY3" fmla="*/ 684416 h 893967"/>
              <a:gd name="connsiteX4" fmla="*/ 333375 w 1944478"/>
              <a:gd name="connsiteY4" fmla="*/ 893967 h 893967"/>
              <a:gd name="connsiteX5" fmla="*/ 0 w 1944478"/>
              <a:gd name="connsiteY5" fmla="*/ 71438 h 893967"/>
              <a:gd name="connsiteX0" fmla="*/ 0 w 1944478"/>
              <a:gd name="connsiteY0" fmla="*/ 71438 h 684416"/>
              <a:gd name="connsiteX1" fmla="*/ 1687303 w 1944478"/>
              <a:gd name="connsiteY1" fmla="*/ 0 h 684416"/>
              <a:gd name="connsiteX2" fmla="*/ 1936273 w 1944478"/>
              <a:gd name="connsiteY2" fmla="*/ 420752 h 684416"/>
              <a:gd name="connsiteX3" fmla="*/ 1944478 w 1944478"/>
              <a:gd name="connsiteY3" fmla="*/ 684416 h 684416"/>
              <a:gd name="connsiteX4" fmla="*/ 76200 w 1944478"/>
              <a:gd name="connsiteY4" fmla="*/ 660605 h 684416"/>
              <a:gd name="connsiteX5" fmla="*/ 0 w 1944478"/>
              <a:gd name="connsiteY5" fmla="*/ 71438 h 684416"/>
              <a:gd name="connsiteX0" fmla="*/ 0 w 1944478"/>
              <a:gd name="connsiteY0" fmla="*/ 71438 h 784430"/>
              <a:gd name="connsiteX1" fmla="*/ 1687303 w 1944478"/>
              <a:gd name="connsiteY1" fmla="*/ 0 h 784430"/>
              <a:gd name="connsiteX2" fmla="*/ 1936273 w 1944478"/>
              <a:gd name="connsiteY2" fmla="*/ 420752 h 784430"/>
              <a:gd name="connsiteX3" fmla="*/ 1944478 w 1944478"/>
              <a:gd name="connsiteY3" fmla="*/ 684416 h 784430"/>
              <a:gd name="connsiteX4" fmla="*/ 104775 w 1944478"/>
              <a:gd name="connsiteY4" fmla="*/ 784430 h 784430"/>
              <a:gd name="connsiteX5" fmla="*/ 0 w 1944478"/>
              <a:gd name="connsiteY5" fmla="*/ 71438 h 784430"/>
              <a:gd name="connsiteX0" fmla="*/ 0 w 3551028"/>
              <a:gd name="connsiteY0" fmla="*/ 173038 h 784430"/>
              <a:gd name="connsiteX1" fmla="*/ 3293853 w 3551028"/>
              <a:gd name="connsiteY1" fmla="*/ 0 h 784430"/>
              <a:gd name="connsiteX2" fmla="*/ 3542823 w 3551028"/>
              <a:gd name="connsiteY2" fmla="*/ 420752 h 784430"/>
              <a:gd name="connsiteX3" fmla="*/ 3551028 w 3551028"/>
              <a:gd name="connsiteY3" fmla="*/ 684416 h 784430"/>
              <a:gd name="connsiteX4" fmla="*/ 1711325 w 3551028"/>
              <a:gd name="connsiteY4" fmla="*/ 784430 h 784430"/>
              <a:gd name="connsiteX5" fmla="*/ 0 w 3551028"/>
              <a:gd name="connsiteY5" fmla="*/ 173038 h 784430"/>
              <a:gd name="connsiteX0" fmla="*/ 0 w 3551028"/>
              <a:gd name="connsiteY0" fmla="*/ 173038 h 886030"/>
              <a:gd name="connsiteX1" fmla="*/ 3293853 w 3551028"/>
              <a:gd name="connsiteY1" fmla="*/ 0 h 886030"/>
              <a:gd name="connsiteX2" fmla="*/ 3542823 w 3551028"/>
              <a:gd name="connsiteY2" fmla="*/ 420752 h 886030"/>
              <a:gd name="connsiteX3" fmla="*/ 3551028 w 3551028"/>
              <a:gd name="connsiteY3" fmla="*/ 684416 h 886030"/>
              <a:gd name="connsiteX4" fmla="*/ 1635125 w 3551028"/>
              <a:gd name="connsiteY4" fmla="*/ 886030 h 886030"/>
              <a:gd name="connsiteX5" fmla="*/ 0 w 3551028"/>
              <a:gd name="connsiteY5" fmla="*/ 173038 h 886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51028" h="886030">
                <a:moveTo>
                  <a:pt x="0" y="173038"/>
                </a:moveTo>
                <a:lnTo>
                  <a:pt x="3293853" y="0"/>
                </a:lnTo>
                <a:cubicBezTo>
                  <a:pt x="3357794" y="324400"/>
                  <a:pt x="3245520" y="220176"/>
                  <a:pt x="3542823" y="420752"/>
                </a:cubicBezTo>
                <a:lnTo>
                  <a:pt x="3551028" y="684416"/>
                </a:lnTo>
                <a:lnTo>
                  <a:pt x="1635125" y="886030"/>
                </a:lnTo>
                <a:lnTo>
                  <a:pt x="0" y="173038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96">
            <a:extLst>
              <a:ext uri="{FF2B5EF4-FFF2-40B4-BE49-F238E27FC236}">
                <a16:creationId xmlns:a16="http://schemas.microsoft.com/office/drawing/2014/main" id="{5DC5AEF8-66E5-6C1D-DAEE-2895638E2792}"/>
              </a:ext>
            </a:extLst>
          </p:cNvPr>
          <p:cNvSpPr/>
          <p:nvPr/>
        </p:nvSpPr>
        <p:spPr>
          <a:xfrm>
            <a:off x="4491614" y="4805673"/>
            <a:ext cx="345582" cy="1187966"/>
          </a:xfrm>
          <a:custGeom>
            <a:avLst/>
            <a:gdLst>
              <a:gd name="connsiteX0" fmla="*/ 0 w 114618"/>
              <a:gd name="connsiteY0" fmla="*/ 0 h 1046523"/>
              <a:gd name="connsiteX1" fmla="*/ 114618 w 114618"/>
              <a:gd name="connsiteY1" fmla="*/ 0 h 1046523"/>
              <a:gd name="connsiteX2" fmla="*/ 114618 w 114618"/>
              <a:gd name="connsiteY2" fmla="*/ 1046523 h 1046523"/>
              <a:gd name="connsiteX3" fmla="*/ 0 w 114618"/>
              <a:gd name="connsiteY3" fmla="*/ 1046523 h 1046523"/>
              <a:gd name="connsiteX4" fmla="*/ 0 w 114618"/>
              <a:gd name="connsiteY4" fmla="*/ 0 h 1046523"/>
              <a:gd name="connsiteX0" fmla="*/ 0 w 203518"/>
              <a:gd name="connsiteY0" fmla="*/ 15030 h 1061553"/>
              <a:gd name="connsiteX1" fmla="*/ 114618 w 203518"/>
              <a:gd name="connsiteY1" fmla="*/ 15030 h 1061553"/>
              <a:gd name="connsiteX2" fmla="*/ 114618 w 203518"/>
              <a:gd name="connsiteY2" fmla="*/ 1061553 h 1061553"/>
              <a:gd name="connsiteX3" fmla="*/ 0 w 203518"/>
              <a:gd name="connsiteY3" fmla="*/ 1061553 h 1061553"/>
              <a:gd name="connsiteX4" fmla="*/ 0 w 203518"/>
              <a:gd name="connsiteY4" fmla="*/ 15030 h 1061553"/>
              <a:gd name="connsiteX0" fmla="*/ 105833 w 309351"/>
              <a:gd name="connsiteY0" fmla="*/ 16896 h 1063419"/>
              <a:gd name="connsiteX1" fmla="*/ 220451 w 309351"/>
              <a:gd name="connsiteY1" fmla="*/ 16896 h 1063419"/>
              <a:gd name="connsiteX2" fmla="*/ 220451 w 309351"/>
              <a:gd name="connsiteY2" fmla="*/ 1063419 h 1063419"/>
              <a:gd name="connsiteX3" fmla="*/ 105833 w 309351"/>
              <a:gd name="connsiteY3" fmla="*/ 1063419 h 1063419"/>
              <a:gd name="connsiteX4" fmla="*/ 105833 w 309351"/>
              <a:gd name="connsiteY4" fmla="*/ 16896 h 1063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351" h="1063419">
                <a:moveTo>
                  <a:pt x="105833" y="16896"/>
                </a:moveTo>
                <a:lnTo>
                  <a:pt x="220451" y="16896"/>
                </a:lnTo>
                <a:cubicBezTo>
                  <a:pt x="420476" y="-120038"/>
                  <a:pt x="220451" y="714578"/>
                  <a:pt x="220451" y="1063419"/>
                </a:cubicBezTo>
                <a:lnTo>
                  <a:pt x="105833" y="1063419"/>
                </a:lnTo>
                <a:cubicBezTo>
                  <a:pt x="105833" y="714578"/>
                  <a:pt x="-132292" y="-129563"/>
                  <a:pt x="105833" y="16896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96">
            <a:extLst>
              <a:ext uri="{FF2B5EF4-FFF2-40B4-BE49-F238E27FC236}">
                <a16:creationId xmlns:a16="http://schemas.microsoft.com/office/drawing/2014/main" id="{63478D20-3662-3B99-EE9F-ED802D9F0272}"/>
              </a:ext>
            </a:extLst>
          </p:cNvPr>
          <p:cNvSpPr/>
          <p:nvPr/>
        </p:nvSpPr>
        <p:spPr>
          <a:xfrm>
            <a:off x="3107207" y="4682977"/>
            <a:ext cx="345582" cy="1187966"/>
          </a:xfrm>
          <a:custGeom>
            <a:avLst/>
            <a:gdLst>
              <a:gd name="connsiteX0" fmla="*/ 0 w 114618"/>
              <a:gd name="connsiteY0" fmla="*/ 0 h 1046523"/>
              <a:gd name="connsiteX1" fmla="*/ 114618 w 114618"/>
              <a:gd name="connsiteY1" fmla="*/ 0 h 1046523"/>
              <a:gd name="connsiteX2" fmla="*/ 114618 w 114618"/>
              <a:gd name="connsiteY2" fmla="*/ 1046523 h 1046523"/>
              <a:gd name="connsiteX3" fmla="*/ 0 w 114618"/>
              <a:gd name="connsiteY3" fmla="*/ 1046523 h 1046523"/>
              <a:gd name="connsiteX4" fmla="*/ 0 w 114618"/>
              <a:gd name="connsiteY4" fmla="*/ 0 h 1046523"/>
              <a:gd name="connsiteX0" fmla="*/ 0 w 203518"/>
              <a:gd name="connsiteY0" fmla="*/ 15030 h 1061553"/>
              <a:gd name="connsiteX1" fmla="*/ 114618 w 203518"/>
              <a:gd name="connsiteY1" fmla="*/ 15030 h 1061553"/>
              <a:gd name="connsiteX2" fmla="*/ 114618 w 203518"/>
              <a:gd name="connsiteY2" fmla="*/ 1061553 h 1061553"/>
              <a:gd name="connsiteX3" fmla="*/ 0 w 203518"/>
              <a:gd name="connsiteY3" fmla="*/ 1061553 h 1061553"/>
              <a:gd name="connsiteX4" fmla="*/ 0 w 203518"/>
              <a:gd name="connsiteY4" fmla="*/ 15030 h 1061553"/>
              <a:gd name="connsiteX0" fmla="*/ 105833 w 309351"/>
              <a:gd name="connsiteY0" fmla="*/ 16896 h 1063419"/>
              <a:gd name="connsiteX1" fmla="*/ 220451 w 309351"/>
              <a:gd name="connsiteY1" fmla="*/ 16896 h 1063419"/>
              <a:gd name="connsiteX2" fmla="*/ 220451 w 309351"/>
              <a:gd name="connsiteY2" fmla="*/ 1063419 h 1063419"/>
              <a:gd name="connsiteX3" fmla="*/ 105833 w 309351"/>
              <a:gd name="connsiteY3" fmla="*/ 1063419 h 1063419"/>
              <a:gd name="connsiteX4" fmla="*/ 105833 w 309351"/>
              <a:gd name="connsiteY4" fmla="*/ 16896 h 1063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351" h="1063419">
                <a:moveTo>
                  <a:pt x="105833" y="16896"/>
                </a:moveTo>
                <a:lnTo>
                  <a:pt x="220451" y="16896"/>
                </a:lnTo>
                <a:cubicBezTo>
                  <a:pt x="420476" y="-120038"/>
                  <a:pt x="220451" y="714578"/>
                  <a:pt x="220451" y="1063419"/>
                </a:cubicBezTo>
                <a:lnTo>
                  <a:pt x="105833" y="1063419"/>
                </a:lnTo>
                <a:cubicBezTo>
                  <a:pt x="105833" y="714578"/>
                  <a:pt x="-132292" y="-129563"/>
                  <a:pt x="105833" y="16896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 96">
            <a:extLst>
              <a:ext uri="{FF2B5EF4-FFF2-40B4-BE49-F238E27FC236}">
                <a16:creationId xmlns:a16="http://schemas.microsoft.com/office/drawing/2014/main" id="{ADF7DA13-77B9-45AC-D584-9D4DAAEC96BC}"/>
              </a:ext>
            </a:extLst>
          </p:cNvPr>
          <p:cNvSpPr/>
          <p:nvPr/>
        </p:nvSpPr>
        <p:spPr>
          <a:xfrm>
            <a:off x="6032279" y="4341109"/>
            <a:ext cx="345582" cy="1187966"/>
          </a:xfrm>
          <a:custGeom>
            <a:avLst/>
            <a:gdLst>
              <a:gd name="connsiteX0" fmla="*/ 0 w 114618"/>
              <a:gd name="connsiteY0" fmla="*/ 0 h 1046523"/>
              <a:gd name="connsiteX1" fmla="*/ 114618 w 114618"/>
              <a:gd name="connsiteY1" fmla="*/ 0 h 1046523"/>
              <a:gd name="connsiteX2" fmla="*/ 114618 w 114618"/>
              <a:gd name="connsiteY2" fmla="*/ 1046523 h 1046523"/>
              <a:gd name="connsiteX3" fmla="*/ 0 w 114618"/>
              <a:gd name="connsiteY3" fmla="*/ 1046523 h 1046523"/>
              <a:gd name="connsiteX4" fmla="*/ 0 w 114618"/>
              <a:gd name="connsiteY4" fmla="*/ 0 h 1046523"/>
              <a:gd name="connsiteX0" fmla="*/ 0 w 203518"/>
              <a:gd name="connsiteY0" fmla="*/ 15030 h 1061553"/>
              <a:gd name="connsiteX1" fmla="*/ 114618 w 203518"/>
              <a:gd name="connsiteY1" fmla="*/ 15030 h 1061553"/>
              <a:gd name="connsiteX2" fmla="*/ 114618 w 203518"/>
              <a:gd name="connsiteY2" fmla="*/ 1061553 h 1061553"/>
              <a:gd name="connsiteX3" fmla="*/ 0 w 203518"/>
              <a:gd name="connsiteY3" fmla="*/ 1061553 h 1061553"/>
              <a:gd name="connsiteX4" fmla="*/ 0 w 203518"/>
              <a:gd name="connsiteY4" fmla="*/ 15030 h 1061553"/>
              <a:gd name="connsiteX0" fmla="*/ 105833 w 309351"/>
              <a:gd name="connsiteY0" fmla="*/ 16896 h 1063419"/>
              <a:gd name="connsiteX1" fmla="*/ 220451 w 309351"/>
              <a:gd name="connsiteY1" fmla="*/ 16896 h 1063419"/>
              <a:gd name="connsiteX2" fmla="*/ 220451 w 309351"/>
              <a:gd name="connsiteY2" fmla="*/ 1063419 h 1063419"/>
              <a:gd name="connsiteX3" fmla="*/ 105833 w 309351"/>
              <a:gd name="connsiteY3" fmla="*/ 1063419 h 1063419"/>
              <a:gd name="connsiteX4" fmla="*/ 105833 w 309351"/>
              <a:gd name="connsiteY4" fmla="*/ 16896 h 1063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351" h="1063419">
                <a:moveTo>
                  <a:pt x="105833" y="16896"/>
                </a:moveTo>
                <a:lnTo>
                  <a:pt x="220451" y="16896"/>
                </a:lnTo>
                <a:cubicBezTo>
                  <a:pt x="420476" y="-120038"/>
                  <a:pt x="220451" y="714578"/>
                  <a:pt x="220451" y="1063419"/>
                </a:cubicBezTo>
                <a:lnTo>
                  <a:pt x="105833" y="1063419"/>
                </a:lnTo>
                <a:cubicBezTo>
                  <a:pt x="105833" y="714578"/>
                  <a:pt x="-132292" y="-129563"/>
                  <a:pt x="105833" y="16896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86">
            <a:extLst>
              <a:ext uri="{FF2B5EF4-FFF2-40B4-BE49-F238E27FC236}">
                <a16:creationId xmlns:a16="http://schemas.microsoft.com/office/drawing/2014/main" id="{E0FF5CF6-878E-C087-A1C9-EB3879975E3C}"/>
              </a:ext>
            </a:extLst>
          </p:cNvPr>
          <p:cNvSpPr/>
          <p:nvPr/>
        </p:nvSpPr>
        <p:spPr>
          <a:xfrm>
            <a:off x="4442507" y="3764841"/>
            <a:ext cx="2082520" cy="320161"/>
          </a:xfrm>
          <a:custGeom>
            <a:avLst/>
            <a:gdLst>
              <a:gd name="connsiteX0" fmla="*/ 0 w 945025"/>
              <a:gd name="connsiteY0" fmla="*/ 0 h 67518"/>
              <a:gd name="connsiteX1" fmla="*/ 945025 w 945025"/>
              <a:gd name="connsiteY1" fmla="*/ 0 h 67518"/>
              <a:gd name="connsiteX2" fmla="*/ 945025 w 945025"/>
              <a:gd name="connsiteY2" fmla="*/ 67518 h 67518"/>
              <a:gd name="connsiteX3" fmla="*/ 0 w 945025"/>
              <a:gd name="connsiteY3" fmla="*/ 67518 h 67518"/>
              <a:gd name="connsiteX4" fmla="*/ 0 w 945025"/>
              <a:gd name="connsiteY4" fmla="*/ 0 h 67518"/>
              <a:gd name="connsiteX0" fmla="*/ 0 w 1730837"/>
              <a:gd name="connsiteY0" fmla="*/ 157162 h 224680"/>
              <a:gd name="connsiteX1" fmla="*/ 1730837 w 1730837"/>
              <a:gd name="connsiteY1" fmla="*/ 0 h 224680"/>
              <a:gd name="connsiteX2" fmla="*/ 945025 w 1730837"/>
              <a:gd name="connsiteY2" fmla="*/ 224680 h 224680"/>
              <a:gd name="connsiteX3" fmla="*/ 0 w 1730837"/>
              <a:gd name="connsiteY3" fmla="*/ 224680 h 224680"/>
              <a:gd name="connsiteX4" fmla="*/ 0 w 1730837"/>
              <a:gd name="connsiteY4" fmla="*/ 157162 h 224680"/>
              <a:gd name="connsiteX0" fmla="*/ 0 w 1745125"/>
              <a:gd name="connsiteY0" fmla="*/ 157162 h 224680"/>
              <a:gd name="connsiteX1" fmla="*/ 1730837 w 1745125"/>
              <a:gd name="connsiteY1" fmla="*/ 0 h 224680"/>
              <a:gd name="connsiteX2" fmla="*/ 1745125 w 1745125"/>
              <a:gd name="connsiteY2" fmla="*/ 67518 h 224680"/>
              <a:gd name="connsiteX3" fmla="*/ 0 w 1745125"/>
              <a:gd name="connsiteY3" fmla="*/ 224680 h 224680"/>
              <a:gd name="connsiteX4" fmla="*/ 0 w 1745125"/>
              <a:gd name="connsiteY4" fmla="*/ 157162 h 224680"/>
              <a:gd name="connsiteX0" fmla="*/ 0 w 1911812"/>
              <a:gd name="connsiteY0" fmla="*/ 219075 h 224680"/>
              <a:gd name="connsiteX1" fmla="*/ 1897524 w 1911812"/>
              <a:gd name="connsiteY1" fmla="*/ 0 h 224680"/>
              <a:gd name="connsiteX2" fmla="*/ 1911812 w 1911812"/>
              <a:gd name="connsiteY2" fmla="*/ 67518 h 224680"/>
              <a:gd name="connsiteX3" fmla="*/ 166687 w 1911812"/>
              <a:gd name="connsiteY3" fmla="*/ 224680 h 224680"/>
              <a:gd name="connsiteX4" fmla="*/ 0 w 1911812"/>
              <a:gd name="connsiteY4" fmla="*/ 219075 h 224680"/>
              <a:gd name="connsiteX0" fmla="*/ 0 w 1911812"/>
              <a:gd name="connsiteY0" fmla="*/ 219075 h 315168"/>
              <a:gd name="connsiteX1" fmla="*/ 1897524 w 1911812"/>
              <a:gd name="connsiteY1" fmla="*/ 0 h 315168"/>
              <a:gd name="connsiteX2" fmla="*/ 1911812 w 1911812"/>
              <a:gd name="connsiteY2" fmla="*/ 67518 h 315168"/>
              <a:gd name="connsiteX3" fmla="*/ 80962 w 1911812"/>
              <a:gd name="connsiteY3" fmla="*/ 315168 h 315168"/>
              <a:gd name="connsiteX4" fmla="*/ 0 w 1911812"/>
              <a:gd name="connsiteY4" fmla="*/ 219075 h 315168"/>
              <a:gd name="connsiteX0" fmla="*/ 0 w 1911812"/>
              <a:gd name="connsiteY0" fmla="*/ 219075 h 291356"/>
              <a:gd name="connsiteX1" fmla="*/ 1897524 w 1911812"/>
              <a:gd name="connsiteY1" fmla="*/ 0 h 291356"/>
              <a:gd name="connsiteX2" fmla="*/ 1911812 w 1911812"/>
              <a:gd name="connsiteY2" fmla="*/ 67518 h 291356"/>
              <a:gd name="connsiteX3" fmla="*/ 61912 w 1911812"/>
              <a:gd name="connsiteY3" fmla="*/ 291356 h 291356"/>
              <a:gd name="connsiteX4" fmla="*/ 0 w 1911812"/>
              <a:gd name="connsiteY4" fmla="*/ 219075 h 291356"/>
              <a:gd name="connsiteX0" fmla="*/ 0 w 1907050"/>
              <a:gd name="connsiteY0" fmla="*/ 219075 h 291356"/>
              <a:gd name="connsiteX1" fmla="*/ 1897524 w 1907050"/>
              <a:gd name="connsiteY1" fmla="*/ 0 h 291356"/>
              <a:gd name="connsiteX2" fmla="*/ 1907050 w 1907050"/>
              <a:gd name="connsiteY2" fmla="*/ 115143 h 291356"/>
              <a:gd name="connsiteX3" fmla="*/ 61912 w 1907050"/>
              <a:gd name="connsiteY3" fmla="*/ 291356 h 291356"/>
              <a:gd name="connsiteX4" fmla="*/ 0 w 1907050"/>
              <a:gd name="connsiteY4" fmla="*/ 219075 h 291356"/>
              <a:gd name="connsiteX0" fmla="*/ 0 w 1907050"/>
              <a:gd name="connsiteY0" fmla="*/ 219075 h 324694"/>
              <a:gd name="connsiteX1" fmla="*/ 1897524 w 1907050"/>
              <a:gd name="connsiteY1" fmla="*/ 0 h 324694"/>
              <a:gd name="connsiteX2" fmla="*/ 1907050 w 1907050"/>
              <a:gd name="connsiteY2" fmla="*/ 115143 h 324694"/>
              <a:gd name="connsiteX3" fmla="*/ 76199 w 1907050"/>
              <a:gd name="connsiteY3" fmla="*/ 324694 h 324694"/>
              <a:gd name="connsiteX4" fmla="*/ 0 w 1907050"/>
              <a:gd name="connsiteY4" fmla="*/ 219075 h 324694"/>
              <a:gd name="connsiteX0" fmla="*/ 0 w 1864188"/>
              <a:gd name="connsiteY0" fmla="*/ 238125 h 324694"/>
              <a:gd name="connsiteX1" fmla="*/ 1854662 w 1864188"/>
              <a:gd name="connsiteY1" fmla="*/ 0 h 324694"/>
              <a:gd name="connsiteX2" fmla="*/ 1864188 w 1864188"/>
              <a:gd name="connsiteY2" fmla="*/ 115143 h 324694"/>
              <a:gd name="connsiteX3" fmla="*/ 33337 w 1864188"/>
              <a:gd name="connsiteY3" fmla="*/ 324694 h 324694"/>
              <a:gd name="connsiteX4" fmla="*/ 0 w 1864188"/>
              <a:gd name="connsiteY4" fmla="*/ 238125 h 324694"/>
              <a:gd name="connsiteX0" fmla="*/ 0 w 1864188"/>
              <a:gd name="connsiteY0" fmla="*/ 214313 h 300882"/>
              <a:gd name="connsiteX1" fmla="*/ 1854662 w 1864188"/>
              <a:gd name="connsiteY1" fmla="*/ 0 h 300882"/>
              <a:gd name="connsiteX2" fmla="*/ 1864188 w 1864188"/>
              <a:gd name="connsiteY2" fmla="*/ 91331 h 300882"/>
              <a:gd name="connsiteX3" fmla="*/ 33337 w 1864188"/>
              <a:gd name="connsiteY3" fmla="*/ 300882 h 300882"/>
              <a:gd name="connsiteX4" fmla="*/ 0 w 1864188"/>
              <a:gd name="connsiteY4" fmla="*/ 214313 h 300882"/>
              <a:gd name="connsiteX0" fmla="*/ 0 w 1864188"/>
              <a:gd name="connsiteY0" fmla="*/ 214313 h 300882"/>
              <a:gd name="connsiteX1" fmla="*/ 1854662 w 1864188"/>
              <a:gd name="connsiteY1" fmla="*/ 0 h 300882"/>
              <a:gd name="connsiteX2" fmla="*/ 1864188 w 1864188"/>
              <a:gd name="connsiteY2" fmla="*/ 77043 h 300882"/>
              <a:gd name="connsiteX3" fmla="*/ 33337 w 1864188"/>
              <a:gd name="connsiteY3" fmla="*/ 300882 h 300882"/>
              <a:gd name="connsiteX4" fmla="*/ 0 w 1864188"/>
              <a:gd name="connsiteY4" fmla="*/ 214313 h 300882"/>
              <a:gd name="connsiteX0" fmla="*/ 0 w 1864188"/>
              <a:gd name="connsiteY0" fmla="*/ 214313 h 300882"/>
              <a:gd name="connsiteX1" fmla="*/ 1854662 w 1864188"/>
              <a:gd name="connsiteY1" fmla="*/ 0 h 300882"/>
              <a:gd name="connsiteX2" fmla="*/ 1864188 w 1864188"/>
              <a:gd name="connsiteY2" fmla="*/ 96093 h 300882"/>
              <a:gd name="connsiteX3" fmla="*/ 33337 w 1864188"/>
              <a:gd name="connsiteY3" fmla="*/ 300882 h 300882"/>
              <a:gd name="connsiteX4" fmla="*/ 0 w 1864188"/>
              <a:gd name="connsiteY4" fmla="*/ 214313 h 300882"/>
              <a:gd name="connsiteX0" fmla="*/ 0 w 1864188"/>
              <a:gd name="connsiteY0" fmla="*/ 200026 h 286595"/>
              <a:gd name="connsiteX1" fmla="*/ 1854662 w 1864188"/>
              <a:gd name="connsiteY1" fmla="*/ 0 h 286595"/>
              <a:gd name="connsiteX2" fmla="*/ 1864188 w 1864188"/>
              <a:gd name="connsiteY2" fmla="*/ 81806 h 286595"/>
              <a:gd name="connsiteX3" fmla="*/ 33337 w 1864188"/>
              <a:gd name="connsiteY3" fmla="*/ 286595 h 286595"/>
              <a:gd name="connsiteX4" fmla="*/ 0 w 1864188"/>
              <a:gd name="connsiteY4" fmla="*/ 200026 h 28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4188" h="286595">
                <a:moveTo>
                  <a:pt x="0" y="200026"/>
                </a:moveTo>
                <a:lnTo>
                  <a:pt x="1854662" y="0"/>
                </a:lnTo>
                <a:lnTo>
                  <a:pt x="1864188" y="81806"/>
                </a:lnTo>
                <a:lnTo>
                  <a:pt x="33337" y="286595"/>
                </a:lnTo>
                <a:lnTo>
                  <a:pt x="0" y="200026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88">
            <a:extLst>
              <a:ext uri="{FF2B5EF4-FFF2-40B4-BE49-F238E27FC236}">
                <a16:creationId xmlns:a16="http://schemas.microsoft.com/office/drawing/2014/main" id="{2A9D26BD-0FE2-3C19-5356-1065894463DE}"/>
              </a:ext>
            </a:extLst>
          </p:cNvPr>
          <p:cNvSpPr/>
          <p:nvPr/>
        </p:nvSpPr>
        <p:spPr>
          <a:xfrm>
            <a:off x="4488768" y="4013936"/>
            <a:ext cx="2126746" cy="409574"/>
          </a:xfrm>
          <a:custGeom>
            <a:avLst/>
            <a:gdLst>
              <a:gd name="connsiteX0" fmla="*/ 0 w 1670414"/>
              <a:gd name="connsiteY0" fmla="*/ 0 h 242809"/>
              <a:gd name="connsiteX1" fmla="*/ 1670414 w 1670414"/>
              <a:gd name="connsiteY1" fmla="*/ 0 h 242809"/>
              <a:gd name="connsiteX2" fmla="*/ 1670414 w 1670414"/>
              <a:gd name="connsiteY2" fmla="*/ 242809 h 242809"/>
              <a:gd name="connsiteX3" fmla="*/ 0 w 1670414"/>
              <a:gd name="connsiteY3" fmla="*/ 242809 h 242809"/>
              <a:gd name="connsiteX4" fmla="*/ 0 w 1670414"/>
              <a:gd name="connsiteY4" fmla="*/ 0 h 242809"/>
              <a:gd name="connsiteX0" fmla="*/ 0 w 1670414"/>
              <a:gd name="connsiteY0" fmla="*/ 0 h 338059"/>
              <a:gd name="connsiteX1" fmla="*/ 1670414 w 1670414"/>
              <a:gd name="connsiteY1" fmla="*/ 0 h 338059"/>
              <a:gd name="connsiteX2" fmla="*/ 1670414 w 1670414"/>
              <a:gd name="connsiteY2" fmla="*/ 242809 h 338059"/>
              <a:gd name="connsiteX3" fmla="*/ 180975 w 1670414"/>
              <a:gd name="connsiteY3" fmla="*/ 338059 h 338059"/>
              <a:gd name="connsiteX4" fmla="*/ 0 w 1670414"/>
              <a:gd name="connsiteY4" fmla="*/ 0 h 338059"/>
              <a:gd name="connsiteX0" fmla="*/ 0 w 1694227"/>
              <a:gd name="connsiteY0" fmla="*/ 238125 h 338059"/>
              <a:gd name="connsiteX1" fmla="*/ 1694227 w 1694227"/>
              <a:gd name="connsiteY1" fmla="*/ 0 h 338059"/>
              <a:gd name="connsiteX2" fmla="*/ 1694227 w 1694227"/>
              <a:gd name="connsiteY2" fmla="*/ 242809 h 338059"/>
              <a:gd name="connsiteX3" fmla="*/ 204788 w 1694227"/>
              <a:gd name="connsiteY3" fmla="*/ 338059 h 338059"/>
              <a:gd name="connsiteX4" fmla="*/ 0 w 1694227"/>
              <a:gd name="connsiteY4" fmla="*/ 238125 h 338059"/>
              <a:gd name="connsiteX0" fmla="*/ 0 w 1694227"/>
              <a:gd name="connsiteY0" fmla="*/ 266700 h 366634"/>
              <a:gd name="connsiteX1" fmla="*/ 1670415 w 1694227"/>
              <a:gd name="connsiteY1" fmla="*/ 0 h 366634"/>
              <a:gd name="connsiteX2" fmla="*/ 1694227 w 1694227"/>
              <a:gd name="connsiteY2" fmla="*/ 271384 h 366634"/>
              <a:gd name="connsiteX3" fmla="*/ 204788 w 1694227"/>
              <a:gd name="connsiteY3" fmla="*/ 366634 h 366634"/>
              <a:gd name="connsiteX4" fmla="*/ 0 w 1694227"/>
              <a:gd name="connsiteY4" fmla="*/ 266700 h 366634"/>
              <a:gd name="connsiteX0" fmla="*/ 0 w 1865677"/>
              <a:gd name="connsiteY0" fmla="*/ 266700 h 366634"/>
              <a:gd name="connsiteX1" fmla="*/ 1670415 w 1865677"/>
              <a:gd name="connsiteY1" fmla="*/ 0 h 366634"/>
              <a:gd name="connsiteX2" fmla="*/ 1865677 w 1865677"/>
              <a:gd name="connsiteY2" fmla="*/ 90409 h 366634"/>
              <a:gd name="connsiteX3" fmla="*/ 204788 w 1865677"/>
              <a:gd name="connsiteY3" fmla="*/ 366634 h 366634"/>
              <a:gd name="connsiteX4" fmla="*/ 0 w 1865677"/>
              <a:gd name="connsiteY4" fmla="*/ 266700 h 366634"/>
              <a:gd name="connsiteX0" fmla="*/ 0 w 1884727"/>
              <a:gd name="connsiteY0" fmla="*/ 266700 h 366634"/>
              <a:gd name="connsiteX1" fmla="*/ 1670415 w 1884727"/>
              <a:gd name="connsiteY1" fmla="*/ 0 h 366634"/>
              <a:gd name="connsiteX2" fmla="*/ 1884727 w 1884727"/>
              <a:gd name="connsiteY2" fmla="*/ 80884 h 366634"/>
              <a:gd name="connsiteX3" fmla="*/ 204788 w 1884727"/>
              <a:gd name="connsiteY3" fmla="*/ 366634 h 366634"/>
              <a:gd name="connsiteX4" fmla="*/ 0 w 1884727"/>
              <a:gd name="connsiteY4" fmla="*/ 266700 h 366634"/>
              <a:gd name="connsiteX0" fmla="*/ 0 w 1903777"/>
              <a:gd name="connsiteY0" fmla="*/ 266700 h 366634"/>
              <a:gd name="connsiteX1" fmla="*/ 1670415 w 1903777"/>
              <a:gd name="connsiteY1" fmla="*/ 0 h 366634"/>
              <a:gd name="connsiteX2" fmla="*/ 1903777 w 1903777"/>
              <a:gd name="connsiteY2" fmla="*/ 80884 h 366634"/>
              <a:gd name="connsiteX3" fmla="*/ 204788 w 1903777"/>
              <a:gd name="connsiteY3" fmla="*/ 366634 h 366634"/>
              <a:gd name="connsiteX4" fmla="*/ 0 w 1903777"/>
              <a:gd name="connsiteY4" fmla="*/ 266700 h 366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3777" h="366634">
                <a:moveTo>
                  <a:pt x="0" y="266700"/>
                </a:moveTo>
                <a:lnTo>
                  <a:pt x="1670415" y="0"/>
                </a:lnTo>
                <a:lnTo>
                  <a:pt x="1903777" y="80884"/>
                </a:lnTo>
                <a:lnTo>
                  <a:pt x="204788" y="366634"/>
                </a:lnTo>
                <a:lnTo>
                  <a:pt x="0" y="26670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90">
            <a:extLst>
              <a:ext uri="{FF2B5EF4-FFF2-40B4-BE49-F238E27FC236}">
                <a16:creationId xmlns:a16="http://schemas.microsoft.com/office/drawing/2014/main" id="{03C8ADAB-D837-D170-0143-78552FDC5E9F}"/>
              </a:ext>
            </a:extLst>
          </p:cNvPr>
          <p:cNvSpPr/>
          <p:nvPr/>
        </p:nvSpPr>
        <p:spPr>
          <a:xfrm>
            <a:off x="4671388" y="4179535"/>
            <a:ext cx="2070750" cy="671900"/>
          </a:xfrm>
          <a:custGeom>
            <a:avLst/>
            <a:gdLst>
              <a:gd name="connsiteX0" fmla="*/ 0 w 1801264"/>
              <a:gd name="connsiteY0" fmla="*/ 0 h 272845"/>
              <a:gd name="connsiteX1" fmla="*/ 1801264 w 1801264"/>
              <a:gd name="connsiteY1" fmla="*/ 0 h 272845"/>
              <a:gd name="connsiteX2" fmla="*/ 1801264 w 1801264"/>
              <a:gd name="connsiteY2" fmla="*/ 272845 h 272845"/>
              <a:gd name="connsiteX3" fmla="*/ 0 w 1801264"/>
              <a:gd name="connsiteY3" fmla="*/ 272845 h 272845"/>
              <a:gd name="connsiteX4" fmla="*/ 0 w 1801264"/>
              <a:gd name="connsiteY4" fmla="*/ 0 h 272845"/>
              <a:gd name="connsiteX0" fmla="*/ 0 w 1801264"/>
              <a:gd name="connsiteY0" fmla="*/ 314325 h 587170"/>
              <a:gd name="connsiteX1" fmla="*/ 1796501 w 1801264"/>
              <a:gd name="connsiteY1" fmla="*/ 0 h 587170"/>
              <a:gd name="connsiteX2" fmla="*/ 1801264 w 1801264"/>
              <a:gd name="connsiteY2" fmla="*/ 587170 h 587170"/>
              <a:gd name="connsiteX3" fmla="*/ 0 w 1801264"/>
              <a:gd name="connsiteY3" fmla="*/ 587170 h 587170"/>
              <a:gd name="connsiteX4" fmla="*/ 0 w 1801264"/>
              <a:gd name="connsiteY4" fmla="*/ 314325 h 587170"/>
              <a:gd name="connsiteX0" fmla="*/ 0 w 1844127"/>
              <a:gd name="connsiteY0" fmla="*/ 314325 h 587170"/>
              <a:gd name="connsiteX1" fmla="*/ 1796501 w 1844127"/>
              <a:gd name="connsiteY1" fmla="*/ 0 h 587170"/>
              <a:gd name="connsiteX2" fmla="*/ 1844127 w 1844127"/>
              <a:gd name="connsiteY2" fmla="*/ 244270 h 587170"/>
              <a:gd name="connsiteX3" fmla="*/ 0 w 1844127"/>
              <a:gd name="connsiteY3" fmla="*/ 587170 h 587170"/>
              <a:gd name="connsiteX4" fmla="*/ 0 w 1844127"/>
              <a:gd name="connsiteY4" fmla="*/ 314325 h 587170"/>
              <a:gd name="connsiteX0" fmla="*/ 0 w 1844127"/>
              <a:gd name="connsiteY0" fmla="*/ 314325 h 601458"/>
              <a:gd name="connsiteX1" fmla="*/ 1796501 w 1844127"/>
              <a:gd name="connsiteY1" fmla="*/ 0 h 601458"/>
              <a:gd name="connsiteX2" fmla="*/ 1844127 w 1844127"/>
              <a:gd name="connsiteY2" fmla="*/ 244270 h 601458"/>
              <a:gd name="connsiteX3" fmla="*/ 9525 w 1844127"/>
              <a:gd name="connsiteY3" fmla="*/ 601458 h 601458"/>
              <a:gd name="connsiteX4" fmla="*/ 0 w 1844127"/>
              <a:gd name="connsiteY4" fmla="*/ 314325 h 601458"/>
              <a:gd name="connsiteX0" fmla="*/ 0 w 1853652"/>
              <a:gd name="connsiteY0" fmla="*/ 314325 h 601458"/>
              <a:gd name="connsiteX1" fmla="*/ 1796501 w 1853652"/>
              <a:gd name="connsiteY1" fmla="*/ 0 h 601458"/>
              <a:gd name="connsiteX2" fmla="*/ 1853652 w 1853652"/>
              <a:gd name="connsiteY2" fmla="*/ 263320 h 601458"/>
              <a:gd name="connsiteX3" fmla="*/ 9525 w 1853652"/>
              <a:gd name="connsiteY3" fmla="*/ 601458 h 601458"/>
              <a:gd name="connsiteX4" fmla="*/ 0 w 1853652"/>
              <a:gd name="connsiteY4" fmla="*/ 314325 h 60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3652" h="601458">
                <a:moveTo>
                  <a:pt x="0" y="314325"/>
                </a:moveTo>
                <a:lnTo>
                  <a:pt x="1796501" y="0"/>
                </a:lnTo>
                <a:cubicBezTo>
                  <a:pt x="1798089" y="195723"/>
                  <a:pt x="1852064" y="67597"/>
                  <a:pt x="1853652" y="263320"/>
                </a:cubicBezTo>
                <a:lnTo>
                  <a:pt x="9525" y="601458"/>
                </a:lnTo>
                <a:lnTo>
                  <a:pt x="0" y="314325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91">
            <a:extLst>
              <a:ext uri="{FF2B5EF4-FFF2-40B4-BE49-F238E27FC236}">
                <a16:creationId xmlns:a16="http://schemas.microsoft.com/office/drawing/2014/main" id="{360ED133-4D85-1C4C-E059-7EB7CD270C88}"/>
              </a:ext>
            </a:extLst>
          </p:cNvPr>
          <p:cNvSpPr/>
          <p:nvPr/>
        </p:nvSpPr>
        <p:spPr>
          <a:xfrm>
            <a:off x="2765233" y="3909505"/>
            <a:ext cx="1906200" cy="961425"/>
          </a:xfrm>
          <a:custGeom>
            <a:avLst/>
            <a:gdLst>
              <a:gd name="connsiteX0" fmla="*/ 0 w 1673015"/>
              <a:gd name="connsiteY0" fmla="*/ 0 h 698704"/>
              <a:gd name="connsiteX1" fmla="*/ 1673015 w 1673015"/>
              <a:gd name="connsiteY1" fmla="*/ 0 h 698704"/>
              <a:gd name="connsiteX2" fmla="*/ 1673015 w 1673015"/>
              <a:gd name="connsiteY2" fmla="*/ 698704 h 698704"/>
              <a:gd name="connsiteX3" fmla="*/ 0 w 1673015"/>
              <a:gd name="connsiteY3" fmla="*/ 698704 h 698704"/>
              <a:gd name="connsiteX4" fmla="*/ 0 w 1673015"/>
              <a:gd name="connsiteY4" fmla="*/ 0 h 698704"/>
              <a:gd name="connsiteX0" fmla="*/ 0 w 1706353"/>
              <a:gd name="connsiteY0" fmla="*/ 0 h 860629"/>
              <a:gd name="connsiteX1" fmla="*/ 1673015 w 1706353"/>
              <a:gd name="connsiteY1" fmla="*/ 0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644440 w 1706353"/>
              <a:gd name="connsiteY1" fmla="*/ 166688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06353" h="860629">
                <a:moveTo>
                  <a:pt x="0" y="0"/>
                </a:moveTo>
                <a:lnTo>
                  <a:pt x="1472990" y="28575"/>
                </a:lnTo>
                <a:cubicBezTo>
                  <a:pt x="1622656" y="210101"/>
                  <a:pt x="1400845" y="367813"/>
                  <a:pt x="1698148" y="568389"/>
                </a:cubicBezTo>
                <a:lnTo>
                  <a:pt x="1706353" y="860629"/>
                </a:lnTo>
                <a:lnTo>
                  <a:pt x="0" y="698704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93">
            <a:extLst>
              <a:ext uri="{FF2B5EF4-FFF2-40B4-BE49-F238E27FC236}">
                <a16:creationId xmlns:a16="http://schemas.microsoft.com/office/drawing/2014/main" id="{3DCD2D3D-ED49-743A-F83F-874DAC7F3A5C}"/>
              </a:ext>
            </a:extLst>
          </p:cNvPr>
          <p:cNvSpPr/>
          <p:nvPr/>
        </p:nvSpPr>
        <p:spPr>
          <a:xfrm>
            <a:off x="4884630" y="4699517"/>
            <a:ext cx="477650" cy="1015757"/>
          </a:xfrm>
          <a:custGeom>
            <a:avLst/>
            <a:gdLst>
              <a:gd name="connsiteX0" fmla="*/ 0 w 514913"/>
              <a:gd name="connsiteY0" fmla="*/ 0 h 804490"/>
              <a:gd name="connsiteX1" fmla="*/ 514913 w 514913"/>
              <a:gd name="connsiteY1" fmla="*/ 0 h 804490"/>
              <a:gd name="connsiteX2" fmla="*/ 514913 w 514913"/>
              <a:gd name="connsiteY2" fmla="*/ 804490 h 804490"/>
              <a:gd name="connsiteX3" fmla="*/ 0 w 514913"/>
              <a:gd name="connsiteY3" fmla="*/ 804490 h 804490"/>
              <a:gd name="connsiteX4" fmla="*/ 0 w 514913"/>
              <a:gd name="connsiteY4" fmla="*/ 0 h 804490"/>
              <a:gd name="connsiteX0" fmla="*/ 0 w 514913"/>
              <a:gd name="connsiteY0" fmla="*/ 104775 h 909265"/>
              <a:gd name="connsiteX1" fmla="*/ 505388 w 514913"/>
              <a:gd name="connsiteY1" fmla="*/ 0 h 909265"/>
              <a:gd name="connsiteX2" fmla="*/ 514913 w 514913"/>
              <a:gd name="connsiteY2" fmla="*/ 909265 h 909265"/>
              <a:gd name="connsiteX3" fmla="*/ 0 w 514913"/>
              <a:gd name="connsiteY3" fmla="*/ 909265 h 909265"/>
              <a:gd name="connsiteX4" fmla="*/ 0 w 514913"/>
              <a:gd name="connsiteY4" fmla="*/ 104775 h 909265"/>
              <a:gd name="connsiteX0" fmla="*/ 0 w 533963"/>
              <a:gd name="connsiteY0" fmla="*/ 104775 h 909265"/>
              <a:gd name="connsiteX1" fmla="*/ 505388 w 533963"/>
              <a:gd name="connsiteY1" fmla="*/ 0 h 909265"/>
              <a:gd name="connsiteX2" fmla="*/ 533963 w 533963"/>
              <a:gd name="connsiteY2" fmla="*/ 814015 h 909265"/>
              <a:gd name="connsiteX3" fmla="*/ 0 w 533963"/>
              <a:gd name="connsiteY3" fmla="*/ 909265 h 909265"/>
              <a:gd name="connsiteX4" fmla="*/ 0 w 533963"/>
              <a:gd name="connsiteY4" fmla="*/ 104775 h 909265"/>
              <a:gd name="connsiteX0" fmla="*/ 0 w 533963"/>
              <a:gd name="connsiteY0" fmla="*/ 104775 h 909265"/>
              <a:gd name="connsiteX1" fmla="*/ 505388 w 533963"/>
              <a:gd name="connsiteY1" fmla="*/ 0 h 909265"/>
              <a:gd name="connsiteX2" fmla="*/ 533963 w 533963"/>
              <a:gd name="connsiteY2" fmla="*/ 814015 h 909265"/>
              <a:gd name="connsiteX3" fmla="*/ 57150 w 533963"/>
              <a:gd name="connsiteY3" fmla="*/ 909265 h 909265"/>
              <a:gd name="connsiteX4" fmla="*/ 0 w 533963"/>
              <a:gd name="connsiteY4" fmla="*/ 104775 h 909265"/>
              <a:gd name="connsiteX0" fmla="*/ 0 w 533963"/>
              <a:gd name="connsiteY0" fmla="*/ 104775 h 909265"/>
              <a:gd name="connsiteX1" fmla="*/ 505388 w 533963"/>
              <a:gd name="connsiteY1" fmla="*/ 0 h 909265"/>
              <a:gd name="connsiteX2" fmla="*/ 533963 w 533963"/>
              <a:gd name="connsiteY2" fmla="*/ 814015 h 909265"/>
              <a:gd name="connsiteX3" fmla="*/ 19050 w 533963"/>
              <a:gd name="connsiteY3" fmla="*/ 909265 h 909265"/>
              <a:gd name="connsiteX4" fmla="*/ 0 w 533963"/>
              <a:gd name="connsiteY4" fmla="*/ 104775 h 909265"/>
              <a:gd name="connsiteX0" fmla="*/ 0 w 533963"/>
              <a:gd name="connsiteY0" fmla="*/ 104775 h 909265"/>
              <a:gd name="connsiteX1" fmla="*/ 505388 w 533963"/>
              <a:gd name="connsiteY1" fmla="*/ 0 h 909265"/>
              <a:gd name="connsiteX2" fmla="*/ 533963 w 533963"/>
              <a:gd name="connsiteY2" fmla="*/ 785440 h 909265"/>
              <a:gd name="connsiteX3" fmla="*/ 19050 w 533963"/>
              <a:gd name="connsiteY3" fmla="*/ 909265 h 909265"/>
              <a:gd name="connsiteX4" fmla="*/ 0 w 533963"/>
              <a:gd name="connsiteY4" fmla="*/ 104775 h 90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3963" h="909265">
                <a:moveTo>
                  <a:pt x="0" y="104775"/>
                </a:moveTo>
                <a:lnTo>
                  <a:pt x="505388" y="0"/>
                </a:lnTo>
                <a:lnTo>
                  <a:pt x="533963" y="785440"/>
                </a:lnTo>
                <a:lnTo>
                  <a:pt x="19050" y="909265"/>
                </a:lnTo>
                <a:lnTo>
                  <a:pt x="0" y="104775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507EAAAA-3A33-2C08-83E6-A0DC05215C97}"/>
              </a:ext>
            </a:extLst>
          </p:cNvPr>
          <p:cNvSpPr/>
          <p:nvPr/>
        </p:nvSpPr>
        <p:spPr>
          <a:xfrm rot="20231142">
            <a:off x="5781327" y="2188414"/>
            <a:ext cx="137915" cy="175288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95">
            <a:extLst>
              <a:ext uri="{FF2B5EF4-FFF2-40B4-BE49-F238E27FC236}">
                <a16:creationId xmlns:a16="http://schemas.microsoft.com/office/drawing/2014/main" id="{F07D7C2F-1975-651D-59B7-B8D4FC4E7BB4}"/>
              </a:ext>
            </a:extLst>
          </p:cNvPr>
          <p:cNvSpPr/>
          <p:nvPr/>
        </p:nvSpPr>
        <p:spPr>
          <a:xfrm>
            <a:off x="3695617" y="1670610"/>
            <a:ext cx="2699467" cy="2188953"/>
          </a:xfrm>
          <a:custGeom>
            <a:avLst/>
            <a:gdLst>
              <a:gd name="connsiteX0" fmla="*/ 0 w 1200429"/>
              <a:gd name="connsiteY0" fmla="*/ 0 h 1273661"/>
              <a:gd name="connsiteX1" fmla="*/ 1200429 w 1200429"/>
              <a:gd name="connsiteY1" fmla="*/ 0 h 1273661"/>
              <a:gd name="connsiteX2" fmla="*/ 1200429 w 1200429"/>
              <a:gd name="connsiteY2" fmla="*/ 1273661 h 1273661"/>
              <a:gd name="connsiteX3" fmla="*/ 0 w 1200429"/>
              <a:gd name="connsiteY3" fmla="*/ 1273661 h 1273661"/>
              <a:gd name="connsiteX4" fmla="*/ 0 w 1200429"/>
              <a:gd name="connsiteY4" fmla="*/ 0 h 1273661"/>
              <a:gd name="connsiteX0" fmla="*/ 781050 w 1200429"/>
              <a:gd name="connsiteY0" fmla="*/ 0 h 1359386"/>
              <a:gd name="connsiteX1" fmla="*/ 1200429 w 1200429"/>
              <a:gd name="connsiteY1" fmla="*/ 85725 h 1359386"/>
              <a:gd name="connsiteX2" fmla="*/ 1200429 w 1200429"/>
              <a:gd name="connsiteY2" fmla="*/ 1359386 h 1359386"/>
              <a:gd name="connsiteX3" fmla="*/ 0 w 1200429"/>
              <a:gd name="connsiteY3" fmla="*/ 1359386 h 1359386"/>
              <a:gd name="connsiteX4" fmla="*/ 781050 w 1200429"/>
              <a:gd name="connsiteY4" fmla="*/ 0 h 1359386"/>
              <a:gd name="connsiteX0" fmla="*/ 1971675 w 2391054"/>
              <a:gd name="connsiteY0" fmla="*/ 0 h 1921361"/>
              <a:gd name="connsiteX1" fmla="*/ 2391054 w 2391054"/>
              <a:gd name="connsiteY1" fmla="*/ 85725 h 1921361"/>
              <a:gd name="connsiteX2" fmla="*/ 2391054 w 2391054"/>
              <a:gd name="connsiteY2" fmla="*/ 1359386 h 1921361"/>
              <a:gd name="connsiteX3" fmla="*/ 0 w 2391054"/>
              <a:gd name="connsiteY3" fmla="*/ 1921361 h 1921361"/>
              <a:gd name="connsiteX4" fmla="*/ 1971675 w 2391054"/>
              <a:gd name="connsiteY4" fmla="*/ 0 h 1921361"/>
              <a:gd name="connsiteX0" fmla="*/ 1971675 w 2391054"/>
              <a:gd name="connsiteY0" fmla="*/ 0 h 1921361"/>
              <a:gd name="connsiteX1" fmla="*/ 2391054 w 2391054"/>
              <a:gd name="connsiteY1" fmla="*/ 85725 h 1921361"/>
              <a:gd name="connsiteX2" fmla="*/ 543204 w 2391054"/>
              <a:gd name="connsiteY2" fmla="*/ 1854686 h 1921361"/>
              <a:gd name="connsiteX3" fmla="*/ 0 w 2391054"/>
              <a:gd name="connsiteY3" fmla="*/ 1921361 h 1921361"/>
              <a:gd name="connsiteX4" fmla="*/ 1971675 w 2391054"/>
              <a:gd name="connsiteY4" fmla="*/ 0 h 1921361"/>
              <a:gd name="connsiteX0" fmla="*/ 1971675 w 2391054"/>
              <a:gd name="connsiteY0" fmla="*/ 0 h 1921361"/>
              <a:gd name="connsiteX1" fmla="*/ 2391054 w 2391054"/>
              <a:gd name="connsiteY1" fmla="*/ 85725 h 1921361"/>
              <a:gd name="connsiteX2" fmla="*/ 543204 w 2391054"/>
              <a:gd name="connsiteY2" fmla="*/ 1854686 h 1921361"/>
              <a:gd name="connsiteX3" fmla="*/ 0 w 2391054"/>
              <a:gd name="connsiteY3" fmla="*/ 1921361 h 1921361"/>
              <a:gd name="connsiteX4" fmla="*/ 1971675 w 2391054"/>
              <a:gd name="connsiteY4" fmla="*/ 0 h 1921361"/>
              <a:gd name="connsiteX0" fmla="*/ 1997075 w 2416454"/>
              <a:gd name="connsiteY0" fmla="*/ 0 h 1959461"/>
              <a:gd name="connsiteX1" fmla="*/ 2416454 w 2416454"/>
              <a:gd name="connsiteY1" fmla="*/ 85725 h 1959461"/>
              <a:gd name="connsiteX2" fmla="*/ 568604 w 2416454"/>
              <a:gd name="connsiteY2" fmla="*/ 1854686 h 1959461"/>
              <a:gd name="connsiteX3" fmla="*/ 0 w 2416454"/>
              <a:gd name="connsiteY3" fmla="*/ 1959461 h 1959461"/>
              <a:gd name="connsiteX4" fmla="*/ 1997075 w 2416454"/>
              <a:gd name="connsiteY4" fmla="*/ 0 h 1959461"/>
              <a:gd name="connsiteX0" fmla="*/ 1997075 w 2416454"/>
              <a:gd name="connsiteY0" fmla="*/ 0 h 1959461"/>
              <a:gd name="connsiteX1" fmla="*/ 2416454 w 2416454"/>
              <a:gd name="connsiteY1" fmla="*/ 85725 h 1959461"/>
              <a:gd name="connsiteX2" fmla="*/ 467004 w 2416454"/>
              <a:gd name="connsiteY2" fmla="*/ 1937236 h 1959461"/>
              <a:gd name="connsiteX3" fmla="*/ 0 w 2416454"/>
              <a:gd name="connsiteY3" fmla="*/ 1959461 h 1959461"/>
              <a:gd name="connsiteX4" fmla="*/ 1997075 w 2416454"/>
              <a:gd name="connsiteY4" fmla="*/ 0 h 1959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6454" h="1959461">
                <a:moveTo>
                  <a:pt x="1997075" y="0"/>
                </a:moveTo>
                <a:lnTo>
                  <a:pt x="2416454" y="85725"/>
                </a:lnTo>
                <a:cubicBezTo>
                  <a:pt x="1800504" y="675379"/>
                  <a:pt x="2721254" y="509382"/>
                  <a:pt x="467004" y="1937236"/>
                </a:cubicBezTo>
                <a:lnTo>
                  <a:pt x="0" y="1959461"/>
                </a:lnTo>
                <a:lnTo>
                  <a:pt x="1997075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EFC304F5-AE28-97CB-834C-AA8E3ADFDAEC}"/>
              </a:ext>
            </a:extLst>
          </p:cNvPr>
          <p:cNvCxnSpPr/>
          <p:nvPr/>
        </p:nvCxnSpPr>
        <p:spPr>
          <a:xfrm>
            <a:off x="5013406" y="4699512"/>
            <a:ext cx="32715" cy="9614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Connector 290">
            <a:extLst>
              <a:ext uri="{FF2B5EF4-FFF2-40B4-BE49-F238E27FC236}">
                <a16:creationId xmlns:a16="http://schemas.microsoft.com/office/drawing/2014/main" id="{14650E62-C1B2-36C1-DB3B-5C428CBCEF2F}"/>
              </a:ext>
            </a:extLst>
          </p:cNvPr>
          <p:cNvCxnSpPr/>
          <p:nvPr/>
        </p:nvCxnSpPr>
        <p:spPr>
          <a:xfrm>
            <a:off x="5193437" y="4655901"/>
            <a:ext cx="32715" cy="9614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Connector 291">
            <a:extLst>
              <a:ext uri="{FF2B5EF4-FFF2-40B4-BE49-F238E27FC236}">
                <a16:creationId xmlns:a16="http://schemas.microsoft.com/office/drawing/2014/main" id="{281EC526-A570-D59F-A4C3-E89F1D70ADA2}"/>
              </a:ext>
            </a:extLst>
          </p:cNvPr>
          <p:cNvCxnSpPr/>
          <p:nvPr/>
        </p:nvCxnSpPr>
        <p:spPr>
          <a:xfrm>
            <a:off x="5107587" y="4667157"/>
            <a:ext cx="32715" cy="9614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Connector 292">
            <a:extLst>
              <a:ext uri="{FF2B5EF4-FFF2-40B4-BE49-F238E27FC236}">
                <a16:creationId xmlns:a16="http://schemas.microsoft.com/office/drawing/2014/main" id="{FB50FB85-079E-FE79-C4B2-89B8E4D94266}"/>
              </a:ext>
            </a:extLst>
          </p:cNvPr>
          <p:cNvCxnSpPr>
            <a:cxnSpLocks/>
          </p:cNvCxnSpPr>
          <p:nvPr/>
        </p:nvCxnSpPr>
        <p:spPr>
          <a:xfrm>
            <a:off x="5140302" y="5617331"/>
            <a:ext cx="74068" cy="28133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Connector 293">
            <a:extLst>
              <a:ext uri="{FF2B5EF4-FFF2-40B4-BE49-F238E27FC236}">
                <a16:creationId xmlns:a16="http://schemas.microsoft.com/office/drawing/2014/main" id="{F4CCA545-CE16-17EA-3069-9E0EB584E969}"/>
              </a:ext>
            </a:extLst>
          </p:cNvPr>
          <p:cNvCxnSpPr>
            <a:cxnSpLocks/>
          </p:cNvCxnSpPr>
          <p:nvPr/>
        </p:nvCxnSpPr>
        <p:spPr>
          <a:xfrm>
            <a:off x="5054196" y="5627569"/>
            <a:ext cx="74068" cy="28133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Connector 294">
            <a:extLst>
              <a:ext uri="{FF2B5EF4-FFF2-40B4-BE49-F238E27FC236}">
                <a16:creationId xmlns:a16="http://schemas.microsoft.com/office/drawing/2014/main" id="{3BFFF590-A254-E314-4427-BA64489AC641}"/>
              </a:ext>
            </a:extLst>
          </p:cNvPr>
          <p:cNvCxnSpPr>
            <a:cxnSpLocks/>
          </p:cNvCxnSpPr>
          <p:nvPr/>
        </p:nvCxnSpPr>
        <p:spPr>
          <a:xfrm>
            <a:off x="5218861" y="5574608"/>
            <a:ext cx="74068" cy="28133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9" name="Group 298">
            <a:extLst>
              <a:ext uri="{FF2B5EF4-FFF2-40B4-BE49-F238E27FC236}">
                <a16:creationId xmlns:a16="http://schemas.microsoft.com/office/drawing/2014/main" id="{73954325-0CFB-5C99-E4B4-C7846BC70BCD}"/>
              </a:ext>
            </a:extLst>
          </p:cNvPr>
          <p:cNvGrpSpPr/>
          <p:nvPr/>
        </p:nvGrpSpPr>
        <p:grpSpPr>
          <a:xfrm>
            <a:off x="5353611" y="4678322"/>
            <a:ext cx="1568874" cy="2001956"/>
            <a:chOff x="6752591" y="4869283"/>
            <a:chExt cx="1568874" cy="2001956"/>
          </a:xfrm>
        </p:grpSpPr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FBEC90AB-B27A-BA0D-C862-F18CF79D4614}"/>
                </a:ext>
              </a:extLst>
            </p:cNvPr>
            <p:cNvSpPr/>
            <p:nvPr/>
          </p:nvSpPr>
          <p:spPr>
            <a:xfrm>
              <a:off x="7424640" y="5317847"/>
              <a:ext cx="112960" cy="155339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82A860FB-15B9-BBDB-A27F-16909A409677}"/>
                </a:ext>
              </a:extLst>
            </p:cNvPr>
            <p:cNvSpPr/>
            <p:nvPr/>
          </p:nvSpPr>
          <p:spPr>
            <a:xfrm>
              <a:off x="7354109" y="4892726"/>
              <a:ext cx="112960" cy="143168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5DB3FF1E-8286-1A12-F38F-2FF3E89A5D5B}"/>
                </a:ext>
              </a:extLst>
            </p:cNvPr>
            <p:cNvSpPr/>
            <p:nvPr/>
          </p:nvSpPr>
          <p:spPr>
            <a:xfrm>
              <a:off x="8208505" y="5124622"/>
              <a:ext cx="112960" cy="155339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75BDA9E7-C995-6415-B694-A76CFEC24900}"/>
                </a:ext>
              </a:extLst>
            </p:cNvPr>
            <p:cNvSpPr/>
            <p:nvPr/>
          </p:nvSpPr>
          <p:spPr>
            <a:xfrm>
              <a:off x="6760919" y="5027288"/>
              <a:ext cx="112960" cy="155339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8" name="Rectangle 21">
              <a:extLst>
                <a:ext uri="{FF2B5EF4-FFF2-40B4-BE49-F238E27FC236}">
                  <a16:creationId xmlns:a16="http://schemas.microsoft.com/office/drawing/2014/main" id="{5116AA56-6F12-BCB8-7105-0C1545CC3CDA}"/>
                </a:ext>
              </a:extLst>
            </p:cNvPr>
            <p:cNvSpPr/>
            <p:nvPr/>
          </p:nvSpPr>
          <p:spPr>
            <a:xfrm flipH="1">
              <a:off x="6752591" y="4869283"/>
              <a:ext cx="1563268" cy="496555"/>
            </a:xfrm>
            <a:custGeom>
              <a:avLst/>
              <a:gdLst>
                <a:gd name="connsiteX0" fmla="*/ 0 w 622993"/>
                <a:gd name="connsiteY0" fmla="*/ 0 h 296541"/>
                <a:gd name="connsiteX1" fmla="*/ 622993 w 622993"/>
                <a:gd name="connsiteY1" fmla="*/ 0 h 296541"/>
                <a:gd name="connsiteX2" fmla="*/ 622993 w 622993"/>
                <a:gd name="connsiteY2" fmla="*/ 296541 h 296541"/>
                <a:gd name="connsiteX3" fmla="*/ 0 w 622993"/>
                <a:gd name="connsiteY3" fmla="*/ 296541 h 296541"/>
                <a:gd name="connsiteX4" fmla="*/ 0 w 622993"/>
                <a:gd name="connsiteY4" fmla="*/ 0 h 296541"/>
                <a:gd name="connsiteX0" fmla="*/ 485775 w 1108768"/>
                <a:gd name="connsiteY0" fmla="*/ 0 h 296541"/>
                <a:gd name="connsiteX1" fmla="*/ 1108768 w 1108768"/>
                <a:gd name="connsiteY1" fmla="*/ 0 h 296541"/>
                <a:gd name="connsiteX2" fmla="*/ 1108768 w 1108768"/>
                <a:gd name="connsiteY2" fmla="*/ 296541 h 296541"/>
                <a:gd name="connsiteX3" fmla="*/ 0 w 1108768"/>
                <a:gd name="connsiteY3" fmla="*/ 131441 h 296541"/>
                <a:gd name="connsiteX4" fmla="*/ 485775 w 1108768"/>
                <a:gd name="connsiteY4" fmla="*/ 0 h 296541"/>
                <a:gd name="connsiteX0" fmla="*/ 485775 w 1108768"/>
                <a:gd name="connsiteY0" fmla="*/ 0 h 318766"/>
                <a:gd name="connsiteX1" fmla="*/ 1108768 w 1108768"/>
                <a:gd name="connsiteY1" fmla="*/ 0 h 318766"/>
                <a:gd name="connsiteX2" fmla="*/ 537268 w 1108768"/>
                <a:gd name="connsiteY2" fmla="*/ 318766 h 318766"/>
                <a:gd name="connsiteX3" fmla="*/ 0 w 1108768"/>
                <a:gd name="connsiteY3" fmla="*/ 131441 h 318766"/>
                <a:gd name="connsiteX4" fmla="*/ 485775 w 1108768"/>
                <a:gd name="connsiteY4" fmla="*/ 0 h 318766"/>
                <a:gd name="connsiteX0" fmla="*/ 485775 w 1156393"/>
                <a:gd name="connsiteY0" fmla="*/ 0 h 318766"/>
                <a:gd name="connsiteX1" fmla="*/ 1156393 w 1156393"/>
                <a:gd name="connsiteY1" fmla="*/ 212725 h 318766"/>
                <a:gd name="connsiteX2" fmla="*/ 537268 w 1156393"/>
                <a:gd name="connsiteY2" fmla="*/ 318766 h 318766"/>
                <a:gd name="connsiteX3" fmla="*/ 0 w 1156393"/>
                <a:gd name="connsiteY3" fmla="*/ 131441 h 318766"/>
                <a:gd name="connsiteX4" fmla="*/ 485775 w 1156393"/>
                <a:gd name="connsiteY4" fmla="*/ 0 h 318766"/>
                <a:gd name="connsiteX0" fmla="*/ 622300 w 1156393"/>
                <a:gd name="connsiteY0" fmla="*/ 0 h 290191"/>
                <a:gd name="connsiteX1" fmla="*/ 1156393 w 1156393"/>
                <a:gd name="connsiteY1" fmla="*/ 184150 h 290191"/>
                <a:gd name="connsiteX2" fmla="*/ 537268 w 1156393"/>
                <a:gd name="connsiteY2" fmla="*/ 290191 h 290191"/>
                <a:gd name="connsiteX3" fmla="*/ 0 w 1156393"/>
                <a:gd name="connsiteY3" fmla="*/ 102866 h 290191"/>
                <a:gd name="connsiteX4" fmla="*/ 622300 w 1156393"/>
                <a:gd name="connsiteY4" fmla="*/ 0 h 290191"/>
                <a:gd name="connsiteX0" fmla="*/ 501650 w 1156393"/>
                <a:gd name="connsiteY0" fmla="*/ 0 h 290191"/>
                <a:gd name="connsiteX1" fmla="*/ 1156393 w 1156393"/>
                <a:gd name="connsiteY1" fmla="*/ 184150 h 290191"/>
                <a:gd name="connsiteX2" fmla="*/ 537268 w 1156393"/>
                <a:gd name="connsiteY2" fmla="*/ 290191 h 290191"/>
                <a:gd name="connsiteX3" fmla="*/ 0 w 1156393"/>
                <a:gd name="connsiteY3" fmla="*/ 102866 h 290191"/>
                <a:gd name="connsiteX4" fmla="*/ 501650 w 1156393"/>
                <a:gd name="connsiteY4" fmla="*/ 0 h 290191"/>
                <a:gd name="connsiteX0" fmla="*/ 606425 w 1156393"/>
                <a:gd name="connsiteY0" fmla="*/ 0 h 312416"/>
                <a:gd name="connsiteX1" fmla="*/ 1156393 w 1156393"/>
                <a:gd name="connsiteY1" fmla="*/ 206375 h 312416"/>
                <a:gd name="connsiteX2" fmla="*/ 537268 w 1156393"/>
                <a:gd name="connsiteY2" fmla="*/ 312416 h 312416"/>
                <a:gd name="connsiteX3" fmla="*/ 0 w 1156393"/>
                <a:gd name="connsiteY3" fmla="*/ 125091 h 312416"/>
                <a:gd name="connsiteX4" fmla="*/ 606425 w 1156393"/>
                <a:gd name="connsiteY4" fmla="*/ 0 h 312416"/>
                <a:gd name="connsiteX0" fmla="*/ 587375 w 1156393"/>
                <a:gd name="connsiteY0" fmla="*/ 0 h 321941"/>
                <a:gd name="connsiteX1" fmla="*/ 1156393 w 1156393"/>
                <a:gd name="connsiteY1" fmla="*/ 215900 h 321941"/>
                <a:gd name="connsiteX2" fmla="*/ 537268 w 1156393"/>
                <a:gd name="connsiteY2" fmla="*/ 321941 h 321941"/>
                <a:gd name="connsiteX3" fmla="*/ 0 w 1156393"/>
                <a:gd name="connsiteY3" fmla="*/ 134616 h 321941"/>
                <a:gd name="connsiteX4" fmla="*/ 587375 w 1156393"/>
                <a:gd name="connsiteY4" fmla="*/ 0 h 321941"/>
                <a:gd name="connsiteX0" fmla="*/ 587375 w 1156393"/>
                <a:gd name="connsiteY0" fmla="*/ 0 h 337816"/>
                <a:gd name="connsiteX1" fmla="*/ 1156393 w 1156393"/>
                <a:gd name="connsiteY1" fmla="*/ 215900 h 337816"/>
                <a:gd name="connsiteX2" fmla="*/ 546793 w 1156393"/>
                <a:gd name="connsiteY2" fmla="*/ 337816 h 337816"/>
                <a:gd name="connsiteX3" fmla="*/ 0 w 1156393"/>
                <a:gd name="connsiteY3" fmla="*/ 134616 h 337816"/>
                <a:gd name="connsiteX4" fmla="*/ 587375 w 1156393"/>
                <a:gd name="connsiteY4" fmla="*/ 0 h 337816"/>
                <a:gd name="connsiteX0" fmla="*/ 587375 w 1042093"/>
                <a:gd name="connsiteY0" fmla="*/ 0 h 337816"/>
                <a:gd name="connsiteX1" fmla="*/ 1042093 w 1042093"/>
                <a:gd name="connsiteY1" fmla="*/ 139700 h 337816"/>
                <a:gd name="connsiteX2" fmla="*/ 546793 w 1042093"/>
                <a:gd name="connsiteY2" fmla="*/ 337816 h 337816"/>
                <a:gd name="connsiteX3" fmla="*/ 0 w 1042093"/>
                <a:gd name="connsiteY3" fmla="*/ 134616 h 337816"/>
                <a:gd name="connsiteX4" fmla="*/ 587375 w 1042093"/>
                <a:gd name="connsiteY4" fmla="*/ 0 h 337816"/>
                <a:gd name="connsiteX0" fmla="*/ 587375 w 1042093"/>
                <a:gd name="connsiteY0" fmla="*/ 0 h 337816"/>
                <a:gd name="connsiteX1" fmla="*/ 1042093 w 1042093"/>
                <a:gd name="connsiteY1" fmla="*/ 139700 h 337816"/>
                <a:gd name="connsiteX2" fmla="*/ 546793 w 1042093"/>
                <a:gd name="connsiteY2" fmla="*/ 337816 h 337816"/>
                <a:gd name="connsiteX3" fmla="*/ 0 w 1042093"/>
                <a:gd name="connsiteY3" fmla="*/ 134616 h 337816"/>
                <a:gd name="connsiteX4" fmla="*/ 587375 w 1042093"/>
                <a:gd name="connsiteY4" fmla="*/ 0 h 337816"/>
                <a:gd name="connsiteX0" fmla="*/ 608806 w 1063524"/>
                <a:gd name="connsiteY0" fmla="*/ 0 h 337816"/>
                <a:gd name="connsiteX1" fmla="*/ 1063524 w 1063524"/>
                <a:gd name="connsiteY1" fmla="*/ 139700 h 337816"/>
                <a:gd name="connsiteX2" fmla="*/ 568224 w 1063524"/>
                <a:gd name="connsiteY2" fmla="*/ 337816 h 337816"/>
                <a:gd name="connsiteX3" fmla="*/ 0 w 1063524"/>
                <a:gd name="connsiteY3" fmla="*/ 191766 h 337816"/>
                <a:gd name="connsiteX4" fmla="*/ 608806 w 1063524"/>
                <a:gd name="connsiteY4" fmla="*/ 0 h 33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3524" h="337816">
                  <a:moveTo>
                    <a:pt x="608806" y="0"/>
                  </a:moveTo>
                  <a:cubicBezTo>
                    <a:pt x="760379" y="46567"/>
                    <a:pt x="988151" y="83608"/>
                    <a:pt x="1063524" y="139700"/>
                  </a:cubicBezTo>
                  <a:lnTo>
                    <a:pt x="568224" y="337816"/>
                  </a:lnTo>
                  <a:lnTo>
                    <a:pt x="0" y="191766"/>
                  </a:lnTo>
                  <a:lnTo>
                    <a:pt x="608806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1" name="Rectangle 88">
            <a:extLst>
              <a:ext uri="{FF2B5EF4-FFF2-40B4-BE49-F238E27FC236}">
                <a16:creationId xmlns:a16="http://schemas.microsoft.com/office/drawing/2014/main" id="{9260DDD5-7CBE-E423-D634-F7856945AE15}"/>
              </a:ext>
            </a:extLst>
          </p:cNvPr>
          <p:cNvSpPr/>
          <p:nvPr/>
        </p:nvSpPr>
        <p:spPr>
          <a:xfrm>
            <a:off x="4735801" y="4150077"/>
            <a:ext cx="1670415" cy="357108"/>
          </a:xfrm>
          <a:custGeom>
            <a:avLst/>
            <a:gdLst>
              <a:gd name="connsiteX0" fmla="*/ 0 w 1670414"/>
              <a:gd name="connsiteY0" fmla="*/ 0 h 242809"/>
              <a:gd name="connsiteX1" fmla="*/ 1670414 w 1670414"/>
              <a:gd name="connsiteY1" fmla="*/ 0 h 242809"/>
              <a:gd name="connsiteX2" fmla="*/ 1670414 w 1670414"/>
              <a:gd name="connsiteY2" fmla="*/ 242809 h 242809"/>
              <a:gd name="connsiteX3" fmla="*/ 0 w 1670414"/>
              <a:gd name="connsiteY3" fmla="*/ 242809 h 242809"/>
              <a:gd name="connsiteX4" fmla="*/ 0 w 1670414"/>
              <a:gd name="connsiteY4" fmla="*/ 0 h 242809"/>
              <a:gd name="connsiteX0" fmla="*/ 0 w 1670414"/>
              <a:gd name="connsiteY0" fmla="*/ 0 h 338059"/>
              <a:gd name="connsiteX1" fmla="*/ 1670414 w 1670414"/>
              <a:gd name="connsiteY1" fmla="*/ 0 h 338059"/>
              <a:gd name="connsiteX2" fmla="*/ 1670414 w 1670414"/>
              <a:gd name="connsiteY2" fmla="*/ 242809 h 338059"/>
              <a:gd name="connsiteX3" fmla="*/ 180975 w 1670414"/>
              <a:gd name="connsiteY3" fmla="*/ 338059 h 338059"/>
              <a:gd name="connsiteX4" fmla="*/ 0 w 1670414"/>
              <a:gd name="connsiteY4" fmla="*/ 0 h 338059"/>
              <a:gd name="connsiteX0" fmla="*/ 0 w 1694227"/>
              <a:gd name="connsiteY0" fmla="*/ 238125 h 338059"/>
              <a:gd name="connsiteX1" fmla="*/ 1694227 w 1694227"/>
              <a:gd name="connsiteY1" fmla="*/ 0 h 338059"/>
              <a:gd name="connsiteX2" fmla="*/ 1694227 w 1694227"/>
              <a:gd name="connsiteY2" fmla="*/ 242809 h 338059"/>
              <a:gd name="connsiteX3" fmla="*/ 204788 w 1694227"/>
              <a:gd name="connsiteY3" fmla="*/ 338059 h 338059"/>
              <a:gd name="connsiteX4" fmla="*/ 0 w 1694227"/>
              <a:gd name="connsiteY4" fmla="*/ 238125 h 338059"/>
              <a:gd name="connsiteX0" fmla="*/ 0 w 1694227"/>
              <a:gd name="connsiteY0" fmla="*/ 266700 h 366634"/>
              <a:gd name="connsiteX1" fmla="*/ 1670415 w 1694227"/>
              <a:gd name="connsiteY1" fmla="*/ 0 h 366634"/>
              <a:gd name="connsiteX2" fmla="*/ 1694227 w 1694227"/>
              <a:gd name="connsiteY2" fmla="*/ 271384 h 366634"/>
              <a:gd name="connsiteX3" fmla="*/ 204788 w 1694227"/>
              <a:gd name="connsiteY3" fmla="*/ 366634 h 366634"/>
              <a:gd name="connsiteX4" fmla="*/ 0 w 1694227"/>
              <a:gd name="connsiteY4" fmla="*/ 266700 h 366634"/>
              <a:gd name="connsiteX0" fmla="*/ 0 w 1865677"/>
              <a:gd name="connsiteY0" fmla="*/ 266700 h 366634"/>
              <a:gd name="connsiteX1" fmla="*/ 1670415 w 1865677"/>
              <a:gd name="connsiteY1" fmla="*/ 0 h 366634"/>
              <a:gd name="connsiteX2" fmla="*/ 1865677 w 1865677"/>
              <a:gd name="connsiteY2" fmla="*/ 90409 h 366634"/>
              <a:gd name="connsiteX3" fmla="*/ 204788 w 1865677"/>
              <a:gd name="connsiteY3" fmla="*/ 366634 h 366634"/>
              <a:gd name="connsiteX4" fmla="*/ 0 w 1865677"/>
              <a:gd name="connsiteY4" fmla="*/ 266700 h 366634"/>
              <a:gd name="connsiteX0" fmla="*/ 0 w 1884727"/>
              <a:gd name="connsiteY0" fmla="*/ 266700 h 366634"/>
              <a:gd name="connsiteX1" fmla="*/ 1670415 w 1884727"/>
              <a:gd name="connsiteY1" fmla="*/ 0 h 366634"/>
              <a:gd name="connsiteX2" fmla="*/ 1884727 w 1884727"/>
              <a:gd name="connsiteY2" fmla="*/ 80884 h 366634"/>
              <a:gd name="connsiteX3" fmla="*/ 204788 w 1884727"/>
              <a:gd name="connsiteY3" fmla="*/ 366634 h 366634"/>
              <a:gd name="connsiteX4" fmla="*/ 0 w 1884727"/>
              <a:gd name="connsiteY4" fmla="*/ 266700 h 366634"/>
              <a:gd name="connsiteX0" fmla="*/ 0 w 1903777"/>
              <a:gd name="connsiteY0" fmla="*/ 266700 h 366634"/>
              <a:gd name="connsiteX1" fmla="*/ 1670415 w 1903777"/>
              <a:gd name="connsiteY1" fmla="*/ 0 h 366634"/>
              <a:gd name="connsiteX2" fmla="*/ 1903777 w 1903777"/>
              <a:gd name="connsiteY2" fmla="*/ 80884 h 366634"/>
              <a:gd name="connsiteX3" fmla="*/ 204788 w 1903777"/>
              <a:gd name="connsiteY3" fmla="*/ 366634 h 366634"/>
              <a:gd name="connsiteX4" fmla="*/ 0 w 1903777"/>
              <a:gd name="connsiteY4" fmla="*/ 266700 h 366634"/>
              <a:gd name="connsiteX0" fmla="*/ 0 w 1903777"/>
              <a:gd name="connsiteY0" fmla="*/ 266700 h 361871"/>
              <a:gd name="connsiteX1" fmla="*/ 1670415 w 1903777"/>
              <a:gd name="connsiteY1" fmla="*/ 0 h 361871"/>
              <a:gd name="connsiteX2" fmla="*/ 1903777 w 1903777"/>
              <a:gd name="connsiteY2" fmla="*/ 80884 h 361871"/>
              <a:gd name="connsiteX3" fmla="*/ 42863 w 1903777"/>
              <a:gd name="connsiteY3" fmla="*/ 361871 h 361871"/>
              <a:gd name="connsiteX4" fmla="*/ 0 w 1903777"/>
              <a:gd name="connsiteY4" fmla="*/ 266700 h 361871"/>
              <a:gd name="connsiteX0" fmla="*/ 0 w 1694227"/>
              <a:gd name="connsiteY0" fmla="*/ 266700 h 361871"/>
              <a:gd name="connsiteX1" fmla="*/ 1670415 w 1694227"/>
              <a:gd name="connsiteY1" fmla="*/ 0 h 361871"/>
              <a:gd name="connsiteX2" fmla="*/ 1694227 w 1694227"/>
              <a:gd name="connsiteY2" fmla="*/ 66597 h 361871"/>
              <a:gd name="connsiteX3" fmla="*/ 42863 w 1694227"/>
              <a:gd name="connsiteY3" fmla="*/ 361871 h 361871"/>
              <a:gd name="connsiteX4" fmla="*/ 0 w 1694227"/>
              <a:gd name="connsiteY4" fmla="*/ 266700 h 361871"/>
              <a:gd name="connsiteX0" fmla="*/ 0 w 1675177"/>
              <a:gd name="connsiteY0" fmla="*/ 266700 h 361871"/>
              <a:gd name="connsiteX1" fmla="*/ 1670415 w 1675177"/>
              <a:gd name="connsiteY1" fmla="*/ 0 h 361871"/>
              <a:gd name="connsiteX2" fmla="*/ 1675177 w 1675177"/>
              <a:gd name="connsiteY2" fmla="*/ 71359 h 361871"/>
              <a:gd name="connsiteX3" fmla="*/ 42863 w 1675177"/>
              <a:gd name="connsiteY3" fmla="*/ 361871 h 361871"/>
              <a:gd name="connsiteX4" fmla="*/ 0 w 1675177"/>
              <a:gd name="connsiteY4" fmla="*/ 266700 h 361871"/>
              <a:gd name="connsiteX0" fmla="*/ 0 w 1675177"/>
              <a:gd name="connsiteY0" fmla="*/ 266700 h 352346"/>
              <a:gd name="connsiteX1" fmla="*/ 1670415 w 1675177"/>
              <a:gd name="connsiteY1" fmla="*/ 0 h 352346"/>
              <a:gd name="connsiteX2" fmla="*/ 1675177 w 1675177"/>
              <a:gd name="connsiteY2" fmla="*/ 71359 h 352346"/>
              <a:gd name="connsiteX3" fmla="*/ 28575 w 1675177"/>
              <a:gd name="connsiteY3" fmla="*/ 352346 h 352346"/>
              <a:gd name="connsiteX4" fmla="*/ 0 w 1675177"/>
              <a:gd name="connsiteY4" fmla="*/ 266700 h 352346"/>
              <a:gd name="connsiteX0" fmla="*/ 0 w 1675177"/>
              <a:gd name="connsiteY0" fmla="*/ 266700 h 338058"/>
              <a:gd name="connsiteX1" fmla="*/ 1670415 w 1675177"/>
              <a:gd name="connsiteY1" fmla="*/ 0 h 338058"/>
              <a:gd name="connsiteX2" fmla="*/ 1675177 w 1675177"/>
              <a:gd name="connsiteY2" fmla="*/ 71359 h 338058"/>
              <a:gd name="connsiteX3" fmla="*/ 9525 w 1675177"/>
              <a:gd name="connsiteY3" fmla="*/ 338058 h 338058"/>
              <a:gd name="connsiteX4" fmla="*/ 0 w 1675177"/>
              <a:gd name="connsiteY4" fmla="*/ 266700 h 338058"/>
              <a:gd name="connsiteX0" fmla="*/ 0 w 1675177"/>
              <a:gd name="connsiteY0" fmla="*/ 266700 h 357108"/>
              <a:gd name="connsiteX1" fmla="*/ 1670415 w 1675177"/>
              <a:gd name="connsiteY1" fmla="*/ 0 h 357108"/>
              <a:gd name="connsiteX2" fmla="*/ 1675177 w 1675177"/>
              <a:gd name="connsiteY2" fmla="*/ 71359 h 357108"/>
              <a:gd name="connsiteX3" fmla="*/ 28575 w 1675177"/>
              <a:gd name="connsiteY3" fmla="*/ 357108 h 357108"/>
              <a:gd name="connsiteX4" fmla="*/ 0 w 1675177"/>
              <a:gd name="connsiteY4" fmla="*/ 266700 h 357108"/>
              <a:gd name="connsiteX0" fmla="*/ 0 w 1670415"/>
              <a:gd name="connsiteY0" fmla="*/ 285750 h 357108"/>
              <a:gd name="connsiteX1" fmla="*/ 1665653 w 1670415"/>
              <a:gd name="connsiteY1" fmla="*/ 0 h 357108"/>
              <a:gd name="connsiteX2" fmla="*/ 1670415 w 1670415"/>
              <a:gd name="connsiteY2" fmla="*/ 71359 h 357108"/>
              <a:gd name="connsiteX3" fmla="*/ 23813 w 1670415"/>
              <a:gd name="connsiteY3" fmla="*/ 357108 h 357108"/>
              <a:gd name="connsiteX4" fmla="*/ 0 w 1670415"/>
              <a:gd name="connsiteY4" fmla="*/ 285750 h 357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0415" h="357108">
                <a:moveTo>
                  <a:pt x="0" y="285750"/>
                </a:moveTo>
                <a:lnTo>
                  <a:pt x="1665653" y="0"/>
                </a:lnTo>
                <a:lnTo>
                  <a:pt x="1670415" y="71359"/>
                </a:lnTo>
                <a:lnTo>
                  <a:pt x="23813" y="357108"/>
                </a:lnTo>
                <a:lnTo>
                  <a:pt x="0" y="28575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477EE1B-0BB3-918D-CCB5-D9BD410200CD}"/>
              </a:ext>
            </a:extLst>
          </p:cNvPr>
          <p:cNvGrpSpPr/>
          <p:nvPr/>
        </p:nvGrpSpPr>
        <p:grpSpPr>
          <a:xfrm>
            <a:off x="7155192" y="3357959"/>
            <a:ext cx="1718858" cy="2307780"/>
            <a:chOff x="8025367" y="3281703"/>
            <a:chExt cx="1718858" cy="2307780"/>
          </a:xfrm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F2A28DF-FDEB-4C28-38EB-BEACFA505334}"/>
                </a:ext>
              </a:extLst>
            </p:cNvPr>
            <p:cNvSpPr/>
            <p:nvPr/>
          </p:nvSpPr>
          <p:spPr>
            <a:xfrm rot="1582366">
              <a:off x="9208374" y="4230410"/>
              <a:ext cx="401034" cy="57014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99ACC616-56CC-8E13-B358-2DB9E460284E}"/>
                </a:ext>
              </a:extLst>
            </p:cNvPr>
            <p:cNvGrpSpPr/>
            <p:nvPr/>
          </p:nvGrpSpPr>
          <p:grpSpPr>
            <a:xfrm>
              <a:off x="8025367" y="3281703"/>
              <a:ext cx="1718858" cy="2307780"/>
              <a:chOff x="8025367" y="3281703"/>
              <a:chExt cx="1718858" cy="230778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8208367B-0D75-8F84-A492-2726AC485327}"/>
                  </a:ext>
                </a:extLst>
              </p:cNvPr>
              <p:cNvGrpSpPr/>
              <p:nvPr/>
            </p:nvGrpSpPr>
            <p:grpSpPr>
              <a:xfrm>
                <a:off x="8025367" y="3281703"/>
                <a:ext cx="1718858" cy="2217028"/>
                <a:chOff x="7824722" y="3295245"/>
                <a:chExt cx="1718858" cy="2217028"/>
              </a:xfrm>
            </p:grpSpPr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A4E648ED-3017-E191-16A0-4B681D02E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1847" y="4503277"/>
                  <a:ext cx="59976" cy="10089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920BBCA7-8AE7-9E5A-7646-2941A93551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98054" y="4520079"/>
                  <a:ext cx="18468" cy="992194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4AC9ED6A-0500-22CF-CCEE-2E2C89F4F003}"/>
                    </a:ext>
                  </a:extLst>
                </p:cNvPr>
                <p:cNvSpPr/>
                <p:nvPr/>
              </p:nvSpPr>
              <p:spPr>
                <a:xfrm flipH="1">
                  <a:off x="7824722" y="3295245"/>
                  <a:ext cx="1718858" cy="151042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8C90F897-E3FE-5780-DB3D-1DB61D58F1BD}"/>
                    </a:ext>
                  </a:extLst>
                </p:cNvPr>
                <p:cNvSpPr/>
                <p:nvPr/>
              </p:nvSpPr>
              <p:spPr>
                <a:xfrm flipH="1">
                  <a:off x="7966123" y="3394863"/>
                  <a:ext cx="1565405" cy="151042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B2DB3534-247A-6602-4570-F5FF1A9159DA}"/>
                    </a:ext>
                  </a:extLst>
                </p:cNvPr>
                <p:cNvSpPr/>
                <p:nvPr/>
              </p:nvSpPr>
              <p:spPr>
                <a:xfrm>
                  <a:off x="7908176" y="3375347"/>
                  <a:ext cx="1565405" cy="489896"/>
                </a:xfrm>
                <a:custGeom>
                  <a:avLst/>
                  <a:gdLst>
                    <a:gd name="connsiteX0" fmla="*/ 730410 w 1460820"/>
                    <a:gd name="connsiteY0" fmla="*/ 0 h 489896"/>
                    <a:gd name="connsiteX1" fmla="*/ 1451604 w 1460820"/>
                    <a:gd name="connsiteY1" fmla="*/ 461251 h 489896"/>
                    <a:gd name="connsiteX2" fmla="*/ 1460820 w 1460820"/>
                    <a:gd name="connsiteY2" fmla="*/ 489896 h 489896"/>
                    <a:gd name="connsiteX3" fmla="*/ 0 w 1460820"/>
                    <a:gd name="connsiteY3" fmla="*/ 489896 h 489896"/>
                    <a:gd name="connsiteX4" fmla="*/ 9216 w 1460820"/>
                    <a:gd name="connsiteY4" fmla="*/ 461251 h 489896"/>
                    <a:gd name="connsiteX5" fmla="*/ 730410 w 1460820"/>
                    <a:gd name="connsiteY5" fmla="*/ 0 h 489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60820" h="489896">
                      <a:moveTo>
                        <a:pt x="730410" y="0"/>
                      </a:moveTo>
                      <a:cubicBezTo>
                        <a:pt x="1054616" y="0"/>
                        <a:pt x="1332784" y="190193"/>
                        <a:pt x="1451604" y="461251"/>
                      </a:cubicBezTo>
                      <a:lnTo>
                        <a:pt x="1460820" y="489896"/>
                      </a:lnTo>
                      <a:lnTo>
                        <a:pt x="0" y="489896"/>
                      </a:lnTo>
                      <a:lnTo>
                        <a:pt x="9216" y="461251"/>
                      </a:lnTo>
                      <a:cubicBezTo>
                        <a:pt x="128037" y="190193"/>
                        <a:pt x="406204" y="0"/>
                        <a:pt x="7304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822F6BA1-B32B-2FF0-E3FF-C7A6004AB148}"/>
                  </a:ext>
                </a:extLst>
              </p:cNvPr>
              <p:cNvSpPr/>
              <p:nvPr/>
            </p:nvSpPr>
            <p:spPr>
              <a:xfrm>
                <a:off x="8590809" y="4028257"/>
                <a:ext cx="197000" cy="197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98F17CB7-7964-4AF2-7F83-C67CFE2D1400}"/>
                  </a:ext>
                </a:extLst>
              </p:cNvPr>
              <p:cNvSpPr/>
              <p:nvPr/>
            </p:nvSpPr>
            <p:spPr>
              <a:xfrm>
                <a:off x="9160548" y="4028257"/>
                <a:ext cx="197000" cy="197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Arc 66">
                <a:extLst>
                  <a:ext uri="{FF2B5EF4-FFF2-40B4-BE49-F238E27FC236}">
                    <a16:creationId xmlns:a16="http://schemas.microsoft.com/office/drawing/2014/main" id="{C74BBE23-12C6-42F8-57FE-A79F1E6DD29C}"/>
                  </a:ext>
                </a:extLst>
              </p:cNvPr>
              <p:cNvSpPr/>
              <p:nvPr/>
            </p:nvSpPr>
            <p:spPr>
              <a:xfrm rot="8233474">
                <a:off x="8820373" y="4191342"/>
                <a:ext cx="319408" cy="319408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: Top Corners Rounded 67">
                <a:extLst>
                  <a:ext uri="{FF2B5EF4-FFF2-40B4-BE49-F238E27FC236}">
                    <a16:creationId xmlns:a16="http://schemas.microsoft.com/office/drawing/2014/main" id="{34445C6F-110E-4F19-5AAD-BACE9BE470D7}"/>
                  </a:ext>
                </a:extLst>
              </p:cNvPr>
              <p:cNvSpPr/>
              <p:nvPr/>
            </p:nvSpPr>
            <p:spPr>
              <a:xfrm>
                <a:off x="8527049" y="5464613"/>
                <a:ext cx="382013" cy="12487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Top Corners Rounded 68">
                <a:extLst>
                  <a:ext uri="{FF2B5EF4-FFF2-40B4-BE49-F238E27FC236}">
                    <a16:creationId xmlns:a16="http://schemas.microsoft.com/office/drawing/2014/main" id="{CD74B86D-644E-F3B5-32FB-75AE34BC66BF}"/>
                  </a:ext>
                </a:extLst>
              </p:cNvPr>
              <p:cNvSpPr/>
              <p:nvPr/>
            </p:nvSpPr>
            <p:spPr>
              <a:xfrm>
                <a:off x="9014756" y="5459808"/>
                <a:ext cx="382013" cy="12487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CC6C14CD-4AEA-41BA-5C22-5CA13C2477CA}"/>
                </a:ext>
              </a:extLst>
            </p:cNvPr>
            <p:cNvSpPr/>
            <p:nvPr/>
          </p:nvSpPr>
          <p:spPr>
            <a:xfrm rot="20256979">
              <a:off x="8173035" y="4172333"/>
              <a:ext cx="401034" cy="57014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3D4080C-3490-D1CD-5412-433B281EB3A2}"/>
              </a:ext>
            </a:extLst>
          </p:cNvPr>
          <p:cNvGrpSpPr/>
          <p:nvPr/>
        </p:nvGrpSpPr>
        <p:grpSpPr>
          <a:xfrm>
            <a:off x="8733759" y="5231298"/>
            <a:ext cx="1819284" cy="2227678"/>
            <a:chOff x="8108821" y="3361805"/>
            <a:chExt cx="1819284" cy="2227678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F42EB64-DE40-D613-ED11-3B0873272169}"/>
                </a:ext>
              </a:extLst>
            </p:cNvPr>
            <p:cNvSpPr/>
            <p:nvPr/>
          </p:nvSpPr>
          <p:spPr>
            <a:xfrm rot="1582366">
              <a:off x="9208374" y="4230410"/>
              <a:ext cx="401034" cy="57014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65CFA2E6-FC6A-E35A-262E-2FBBB9E32238}"/>
                </a:ext>
              </a:extLst>
            </p:cNvPr>
            <p:cNvGrpSpPr/>
            <p:nvPr/>
          </p:nvGrpSpPr>
          <p:grpSpPr>
            <a:xfrm>
              <a:off x="8108821" y="3361805"/>
              <a:ext cx="1819284" cy="2227678"/>
              <a:chOff x="8108821" y="3361805"/>
              <a:chExt cx="1819284" cy="2227678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1A3E75F6-C989-E59B-CC66-F62C6814C18C}"/>
                  </a:ext>
                </a:extLst>
              </p:cNvPr>
              <p:cNvGrpSpPr/>
              <p:nvPr/>
            </p:nvGrpSpPr>
            <p:grpSpPr>
              <a:xfrm>
                <a:off x="8108821" y="3361805"/>
                <a:ext cx="1819284" cy="2136926"/>
                <a:chOff x="7908176" y="3375347"/>
                <a:chExt cx="1819284" cy="2136926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3F10BDAD-9918-1111-D8E0-36BD6D583E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1847" y="4503277"/>
                  <a:ext cx="59976" cy="10089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890F00D3-E160-DDC2-324E-44CD3E712F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98054" y="4520079"/>
                  <a:ext cx="18468" cy="992194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FFD83533-E874-B7E4-C37F-1BAD4C134D22}"/>
                    </a:ext>
                  </a:extLst>
                </p:cNvPr>
                <p:cNvSpPr/>
                <p:nvPr/>
              </p:nvSpPr>
              <p:spPr>
                <a:xfrm flipH="1">
                  <a:off x="7966123" y="3394863"/>
                  <a:ext cx="1565405" cy="151042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AE70B148-4772-FAF1-EAB8-C7F9D1CC0BD6}"/>
                    </a:ext>
                  </a:extLst>
                </p:cNvPr>
                <p:cNvSpPr/>
                <p:nvPr/>
              </p:nvSpPr>
              <p:spPr>
                <a:xfrm>
                  <a:off x="7908176" y="3375347"/>
                  <a:ext cx="1565405" cy="489896"/>
                </a:xfrm>
                <a:custGeom>
                  <a:avLst/>
                  <a:gdLst>
                    <a:gd name="connsiteX0" fmla="*/ 730410 w 1460820"/>
                    <a:gd name="connsiteY0" fmla="*/ 0 h 489896"/>
                    <a:gd name="connsiteX1" fmla="*/ 1451604 w 1460820"/>
                    <a:gd name="connsiteY1" fmla="*/ 461251 h 489896"/>
                    <a:gd name="connsiteX2" fmla="*/ 1460820 w 1460820"/>
                    <a:gd name="connsiteY2" fmla="*/ 489896 h 489896"/>
                    <a:gd name="connsiteX3" fmla="*/ 0 w 1460820"/>
                    <a:gd name="connsiteY3" fmla="*/ 489896 h 489896"/>
                    <a:gd name="connsiteX4" fmla="*/ 9216 w 1460820"/>
                    <a:gd name="connsiteY4" fmla="*/ 461251 h 489896"/>
                    <a:gd name="connsiteX5" fmla="*/ 730410 w 1460820"/>
                    <a:gd name="connsiteY5" fmla="*/ 0 h 489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60820" h="489896">
                      <a:moveTo>
                        <a:pt x="730410" y="0"/>
                      </a:moveTo>
                      <a:cubicBezTo>
                        <a:pt x="1054616" y="0"/>
                        <a:pt x="1332784" y="190193"/>
                        <a:pt x="1451604" y="461251"/>
                      </a:cubicBezTo>
                      <a:lnTo>
                        <a:pt x="1460820" y="489896"/>
                      </a:lnTo>
                      <a:lnTo>
                        <a:pt x="0" y="489896"/>
                      </a:lnTo>
                      <a:lnTo>
                        <a:pt x="9216" y="461251"/>
                      </a:lnTo>
                      <a:cubicBezTo>
                        <a:pt x="128037" y="190193"/>
                        <a:pt x="406204" y="0"/>
                        <a:pt x="7304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C1316C39-2D1B-79EB-38D8-EE6EC46EEA5C}"/>
                    </a:ext>
                  </a:extLst>
                </p:cNvPr>
                <p:cNvSpPr/>
                <p:nvPr/>
              </p:nvSpPr>
              <p:spPr>
                <a:xfrm flipH="1">
                  <a:off x="8008602" y="3483312"/>
                  <a:ext cx="1718858" cy="151042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911DE723-ABBF-0CC9-7BB7-AE70F7BBB8F8}"/>
                  </a:ext>
                </a:extLst>
              </p:cNvPr>
              <p:cNvSpPr/>
              <p:nvPr/>
            </p:nvSpPr>
            <p:spPr>
              <a:xfrm>
                <a:off x="8590809" y="4028257"/>
                <a:ext cx="197000" cy="197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58A54E5-7AD6-CED6-B3D7-AD58834E03C1}"/>
                  </a:ext>
                </a:extLst>
              </p:cNvPr>
              <p:cNvSpPr/>
              <p:nvPr/>
            </p:nvSpPr>
            <p:spPr>
              <a:xfrm>
                <a:off x="9160548" y="4028257"/>
                <a:ext cx="197000" cy="197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Arc 86">
                <a:extLst>
                  <a:ext uri="{FF2B5EF4-FFF2-40B4-BE49-F238E27FC236}">
                    <a16:creationId xmlns:a16="http://schemas.microsoft.com/office/drawing/2014/main" id="{D5A52F7A-F61C-3447-E0B5-5EA660DAC32A}"/>
                  </a:ext>
                </a:extLst>
              </p:cNvPr>
              <p:cNvSpPr/>
              <p:nvPr/>
            </p:nvSpPr>
            <p:spPr>
              <a:xfrm rot="8233474">
                <a:off x="8820373" y="4191342"/>
                <a:ext cx="319408" cy="319408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: Top Corners Rounded 87">
                <a:extLst>
                  <a:ext uri="{FF2B5EF4-FFF2-40B4-BE49-F238E27FC236}">
                    <a16:creationId xmlns:a16="http://schemas.microsoft.com/office/drawing/2014/main" id="{35745DCF-E0D9-784F-FC60-A1486EDDE404}"/>
                  </a:ext>
                </a:extLst>
              </p:cNvPr>
              <p:cNvSpPr/>
              <p:nvPr/>
            </p:nvSpPr>
            <p:spPr>
              <a:xfrm>
                <a:off x="8527049" y="5464613"/>
                <a:ext cx="382013" cy="12487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: Top Corners Rounded 88">
                <a:extLst>
                  <a:ext uri="{FF2B5EF4-FFF2-40B4-BE49-F238E27FC236}">
                    <a16:creationId xmlns:a16="http://schemas.microsoft.com/office/drawing/2014/main" id="{59218A0E-A9A2-C320-B2A5-3F023298C4E6}"/>
                  </a:ext>
                </a:extLst>
              </p:cNvPr>
              <p:cNvSpPr/>
              <p:nvPr/>
            </p:nvSpPr>
            <p:spPr>
              <a:xfrm>
                <a:off x="9014756" y="5459808"/>
                <a:ext cx="382013" cy="12487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FD5F3C9-0C2B-705C-E498-43482CFAD557}"/>
                </a:ext>
              </a:extLst>
            </p:cNvPr>
            <p:cNvSpPr/>
            <p:nvPr/>
          </p:nvSpPr>
          <p:spPr>
            <a:xfrm rot="20256979">
              <a:off x="8141284" y="4234933"/>
              <a:ext cx="401034" cy="57014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5" name="AIVoiceGenerator_com_28-12-2024T0_26_19_ Elizabeth">
            <a:hlinkClick r:id="" action="ppaction://media"/>
            <a:extLst>
              <a:ext uri="{FF2B5EF4-FFF2-40B4-BE49-F238E27FC236}">
                <a16:creationId xmlns:a16="http://schemas.microsoft.com/office/drawing/2014/main" id="{DD21D809-7D60-4472-703C-480AA96616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15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0" fill="hold"/>
                                        <p:tgtEl>
                                          <p:spTgt spid="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ACB154-E5B0-453C-A6B1-07813ED5DDDC}"/>
              </a:ext>
            </a:extLst>
          </p:cNvPr>
          <p:cNvSpPr/>
          <p:nvPr/>
        </p:nvSpPr>
        <p:spPr>
          <a:xfrm>
            <a:off x="0" y="0"/>
            <a:ext cx="12170474" cy="685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627C07-EEF9-4FEC-9A90-4FAC021BE46F}"/>
              </a:ext>
            </a:extLst>
          </p:cNvPr>
          <p:cNvSpPr/>
          <p:nvPr/>
        </p:nvSpPr>
        <p:spPr>
          <a:xfrm>
            <a:off x="2694464" y="1116296"/>
            <a:ext cx="6350517" cy="334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E60FC5-A792-49E1-8626-6F9612572ED6}"/>
              </a:ext>
            </a:extLst>
          </p:cNvPr>
          <p:cNvSpPr/>
          <p:nvPr/>
        </p:nvSpPr>
        <p:spPr>
          <a:xfrm>
            <a:off x="1523017" y="8309"/>
            <a:ext cx="8563081" cy="1255822"/>
          </a:xfrm>
          <a:custGeom>
            <a:avLst/>
            <a:gdLst>
              <a:gd name="connsiteX0" fmla="*/ 0 w 4949371"/>
              <a:gd name="connsiteY0" fmla="*/ 0 h 501723"/>
              <a:gd name="connsiteX1" fmla="*/ 4949371 w 4949371"/>
              <a:gd name="connsiteY1" fmla="*/ 0 h 501723"/>
              <a:gd name="connsiteX2" fmla="*/ 4949371 w 4949371"/>
              <a:gd name="connsiteY2" fmla="*/ 501723 h 501723"/>
              <a:gd name="connsiteX3" fmla="*/ 0 w 4949371"/>
              <a:gd name="connsiteY3" fmla="*/ 501723 h 501723"/>
              <a:gd name="connsiteX4" fmla="*/ 0 w 4949371"/>
              <a:gd name="connsiteY4" fmla="*/ 0 h 501723"/>
              <a:gd name="connsiteX0" fmla="*/ 0 w 5979885"/>
              <a:gd name="connsiteY0" fmla="*/ 0 h 1227437"/>
              <a:gd name="connsiteX1" fmla="*/ 5979885 w 5979885"/>
              <a:gd name="connsiteY1" fmla="*/ 725714 h 1227437"/>
              <a:gd name="connsiteX2" fmla="*/ 5979885 w 5979885"/>
              <a:gd name="connsiteY2" fmla="*/ 1227437 h 1227437"/>
              <a:gd name="connsiteX3" fmla="*/ 1030514 w 5979885"/>
              <a:gd name="connsiteY3" fmla="*/ 1227437 h 1227437"/>
              <a:gd name="connsiteX4" fmla="*/ 0 w 5979885"/>
              <a:gd name="connsiteY4" fmla="*/ 0 h 1227437"/>
              <a:gd name="connsiteX0" fmla="*/ 0 w 7300685"/>
              <a:gd name="connsiteY0" fmla="*/ 0 h 1227437"/>
              <a:gd name="connsiteX1" fmla="*/ 7300685 w 7300685"/>
              <a:gd name="connsiteY1" fmla="*/ 0 h 1227437"/>
              <a:gd name="connsiteX2" fmla="*/ 5979885 w 7300685"/>
              <a:gd name="connsiteY2" fmla="*/ 1227437 h 1227437"/>
              <a:gd name="connsiteX3" fmla="*/ 1030514 w 7300685"/>
              <a:gd name="connsiteY3" fmla="*/ 1227437 h 1227437"/>
              <a:gd name="connsiteX4" fmla="*/ 0 w 7300685"/>
              <a:gd name="connsiteY4" fmla="*/ 0 h 122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0685" h="1227437">
                <a:moveTo>
                  <a:pt x="0" y="0"/>
                </a:moveTo>
                <a:lnTo>
                  <a:pt x="7300685" y="0"/>
                </a:lnTo>
                <a:lnTo>
                  <a:pt x="5979885" y="1227437"/>
                </a:lnTo>
                <a:lnTo>
                  <a:pt x="1030514" y="1227437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2EABE1-473B-4D23-A40C-A0388DF06CEB}"/>
              </a:ext>
            </a:extLst>
          </p:cNvPr>
          <p:cNvSpPr/>
          <p:nvPr/>
        </p:nvSpPr>
        <p:spPr>
          <a:xfrm>
            <a:off x="-1" y="2033"/>
            <a:ext cx="2769085" cy="6023429"/>
          </a:xfrm>
          <a:custGeom>
            <a:avLst/>
            <a:gdLst>
              <a:gd name="connsiteX0" fmla="*/ 0 w 691715"/>
              <a:gd name="connsiteY0" fmla="*/ 0 h 6023429"/>
              <a:gd name="connsiteX1" fmla="*/ 691715 w 691715"/>
              <a:gd name="connsiteY1" fmla="*/ 0 h 6023429"/>
              <a:gd name="connsiteX2" fmla="*/ 691715 w 691715"/>
              <a:gd name="connsiteY2" fmla="*/ 6023429 h 6023429"/>
              <a:gd name="connsiteX3" fmla="*/ 0 w 691715"/>
              <a:gd name="connsiteY3" fmla="*/ 6023429 h 6023429"/>
              <a:gd name="connsiteX4" fmla="*/ 0 w 691715"/>
              <a:gd name="connsiteY4" fmla="*/ 0 h 6023429"/>
              <a:gd name="connsiteX0" fmla="*/ 0 w 2360858"/>
              <a:gd name="connsiteY0" fmla="*/ 0 h 6023429"/>
              <a:gd name="connsiteX1" fmla="*/ 691715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06322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0858" h="6023429">
                <a:moveTo>
                  <a:pt x="0" y="0"/>
                </a:moveTo>
                <a:lnTo>
                  <a:pt x="1315829" y="0"/>
                </a:lnTo>
                <a:cubicBezTo>
                  <a:pt x="1436619" y="233438"/>
                  <a:pt x="2234070" y="998099"/>
                  <a:pt x="2325315" y="1254397"/>
                </a:cubicBezTo>
                <a:lnTo>
                  <a:pt x="2360858" y="4630057"/>
                </a:lnTo>
                <a:lnTo>
                  <a:pt x="0" y="60234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777700-D39F-43D1-B7E6-94680A9CF0CE}"/>
              </a:ext>
            </a:extLst>
          </p:cNvPr>
          <p:cNvSpPr/>
          <p:nvPr/>
        </p:nvSpPr>
        <p:spPr>
          <a:xfrm>
            <a:off x="8547655" y="2033"/>
            <a:ext cx="3622819" cy="6023429"/>
          </a:xfrm>
          <a:custGeom>
            <a:avLst/>
            <a:gdLst>
              <a:gd name="connsiteX0" fmla="*/ 0 w 1815734"/>
              <a:gd name="connsiteY0" fmla="*/ 0 h 6023429"/>
              <a:gd name="connsiteX1" fmla="*/ 1815734 w 1815734"/>
              <a:gd name="connsiteY1" fmla="*/ 0 h 6023429"/>
              <a:gd name="connsiteX2" fmla="*/ 1815734 w 1815734"/>
              <a:gd name="connsiteY2" fmla="*/ 6023429 h 6023429"/>
              <a:gd name="connsiteX3" fmla="*/ 0 w 1815734"/>
              <a:gd name="connsiteY3" fmla="*/ 6023429 h 6023429"/>
              <a:gd name="connsiteX4" fmla="*/ 0 w 1815734"/>
              <a:gd name="connsiteY4" fmla="*/ 0 h 6023429"/>
              <a:gd name="connsiteX0" fmla="*/ 1246780 w 3062514"/>
              <a:gd name="connsiteY0" fmla="*/ 0 h 6023429"/>
              <a:gd name="connsiteX1" fmla="*/ 3062514 w 3062514"/>
              <a:gd name="connsiteY1" fmla="*/ 0 h 6023429"/>
              <a:gd name="connsiteX2" fmla="*/ 3062514 w 3062514"/>
              <a:gd name="connsiteY2" fmla="*/ 6023429 h 6023429"/>
              <a:gd name="connsiteX3" fmla="*/ 1246780 w 3062514"/>
              <a:gd name="connsiteY3" fmla="*/ 6023429 h 6023429"/>
              <a:gd name="connsiteX4" fmla="*/ 0 w 3062514"/>
              <a:gd name="connsiteY4" fmla="*/ 1248229 h 6023429"/>
              <a:gd name="connsiteX5" fmla="*/ 1246780 w 306251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0 w 3065072"/>
              <a:gd name="connsiteY3" fmla="*/ 463005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80201 w 3095935"/>
              <a:gd name="connsiteY0" fmla="*/ 0 h 6023429"/>
              <a:gd name="connsiteX1" fmla="*/ 3095935 w 3095935"/>
              <a:gd name="connsiteY1" fmla="*/ 0 h 6023429"/>
              <a:gd name="connsiteX2" fmla="*/ 3095935 w 3095935"/>
              <a:gd name="connsiteY2" fmla="*/ 6023429 h 6023429"/>
              <a:gd name="connsiteX3" fmla="*/ 318 w 3095935"/>
              <a:gd name="connsiteY3" fmla="*/ 4582432 h 6023429"/>
              <a:gd name="connsiteX4" fmla="*/ 33421 w 3095935"/>
              <a:gd name="connsiteY4" fmla="*/ 1248229 h 6023429"/>
              <a:gd name="connsiteX5" fmla="*/ 1280201 w 3095935"/>
              <a:gd name="connsiteY5" fmla="*/ 0 h 6023429"/>
              <a:gd name="connsiteX0" fmla="*/ 1264550 w 3080284"/>
              <a:gd name="connsiteY0" fmla="*/ 0 h 6023429"/>
              <a:gd name="connsiteX1" fmla="*/ 3080284 w 3080284"/>
              <a:gd name="connsiteY1" fmla="*/ 0 h 6023429"/>
              <a:gd name="connsiteX2" fmla="*/ 3080284 w 3080284"/>
              <a:gd name="connsiteY2" fmla="*/ 6023429 h 6023429"/>
              <a:gd name="connsiteX3" fmla="*/ 495 w 3080284"/>
              <a:gd name="connsiteY3" fmla="*/ 4601482 h 6023429"/>
              <a:gd name="connsiteX4" fmla="*/ 17770 w 3080284"/>
              <a:gd name="connsiteY4" fmla="*/ 1248229 h 6023429"/>
              <a:gd name="connsiteX5" fmla="*/ 1264550 w 308028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1 w 3065072"/>
              <a:gd name="connsiteY3" fmla="*/ 461100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64549 w 3080283"/>
              <a:gd name="connsiteY0" fmla="*/ 0 h 6023429"/>
              <a:gd name="connsiteX1" fmla="*/ 3080283 w 3080283"/>
              <a:gd name="connsiteY1" fmla="*/ 0 h 6023429"/>
              <a:gd name="connsiteX2" fmla="*/ 3080283 w 3080283"/>
              <a:gd name="connsiteY2" fmla="*/ 6023429 h 6023429"/>
              <a:gd name="connsiteX3" fmla="*/ 494 w 3080283"/>
              <a:gd name="connsiteY3" fmla="*/ 4611007 h 6023429"/>
              <a:gd name="connsiteX4" fmla="*/ 17769 w 3080283"/>
              <a:gd name="connsiteY4" fmla="*/ 1248229 h 6023429"/>
              <a:gd name="connsiteX5" fmla="*/ 1264549 w 3080283"/>
              <a:gd name="connsiteY5" fmla="*/ 0 h 6023429"/>
              <a:gd name="connsiteX0" fmla="*/ 1272104 w 3087838"/>
              <a:gd name="connsiteY0" fmla="*/ 0 h 6023429"/>
              <a:gd name="connsiteX1" fmla="*/ 3087838 w 3087838"/>
              <a:gd name="connsiteY1" fmla="*/ 0 h 6023429"/>
              <a:gd name="connsiteX2" fmla="*/ 3087838 w 3087838"/>
              <a:gd name="connsiteY2" fmla="*/ 6023429 h 6023429"/>
              <a:gd name="connsiteX3" fmla="*/ 8049 w 3087838"/>
              <a:gd name="connsiteY3" fmla="*/ 4611007 h 6023429"/>
              <a:gd name="connsiteX4" fmla="*/ 0 w 3087838"/>
              <a:gd name="connsiteY4" fmla="*/ 1225369 h 6023429"/>
              <a:gd name="connsiteX5" fmla="*/ 1272104 w 3087838"/>
              <a:gd name="connsiteY5" fmla="*/ 0 h 6023429"/>
              <a:gd name="connsiteX0" fmla="*/ 1272998 w 3088732"/>
              <a:gd name="connsiteY0" fmla="*/ 0 h 6023429"/>
              <a:gd name="connsiteX1" fmla="*/ 3088732 w 3088732"/>
              <a:gd name="connsiteY1" fmla="*/ 0 h 6023429"/>
              <a:gd name="connsiteX2" fmla="*/ 3088732 w 3088732"/>
              <a:gd name="connsiteY2" fmla="*/ 6023429 h 6023429"/>
              <a:gd name="connsiteX3" fmla="*/ 8943 w 3088732"/>
              <a:gd name="connsiteY3" fmla="*/ 4611007 h 6023429"/>
              <a:gd name="connsiteX4" fmla="*/ 894 w 3088732"/>
              <a:gd name="connsiteY4" fmla="*/ 1225369 h 6023429"/>
              <a:gd name="connsiteX5" fmla="*/ 1272998 w 3088732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8732" h="6023429">
                <a:moveTo>
                  <a:pt x="1272998" y="0"/>
                </a:moveTo>
                <a:lnTo>
                  <a:pt x="3088732" y="0"/>
                </a:lnTo>
                <a:lnTo>
                  <a:pt x="3088732" y="6023429"/>
                </a:lnTo>
                <a:lnTo>
                  <a:pt x="8943" y="4611007"/>
                </a:lnTo>
                <a:cubicBezTo>
                  <a:pt x="-8074" y="2990245"/>
                  <a:pt x="5249" y="2846131"/>
                  <a:pt x="894" y="1225369"/>
                </a:cubicBezTo>
                <a:lnTo>
                  <a:pt x="12729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19E19E51-96B2-4028-81C1-6B7BCB20D696}"/>
              </a:ext>
            </a:extLst>
          </p:cNvPr>
          <p:cNvGrpSpPr/>
          <p:nvPr/>
        </p:nvGrpSpPr>
        <p:grpSpPr>
          <a:xfrm>
            <a:off x="12356333" y="1134442"/>
            <a:ext cx="569130" cy="1739572"/>
            <a:chOff x="8281111" y="2850850"/>
            <a:chExt cx="569130" cy="1739572"/>
          </a:xfrm>
        </p:grpSpPr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42B4FA73-F346-4BE4-AC5C-58DA8FD96931}"/>
                </a:ext>
              </a:extLst>
            </p:cNvPr>
            <p:cNvCxnSpPr/>
            <p:nvPr/>
          </p:nvCxnSpPr>
          <p:spPr>
            <a:xfrm>
              <a:off x="8546502" y="3186428"/>
              <a:ext cx="0" cy="13915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7A4829F-8AF4-4C51-842D-5E8D86DD2F36}"/>
                </a:ext>
              </a:extLst>
            </p:cNvPr>
            <p:cNvSpPr/>
            <p:nvPr/>
          </p:nvSpPr>
          <p:spPr>
            <a:xfrm>
              <a:off x="8281111" y="2850850"/>
              <a:ext cx="569130" cy="56913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C532B99-7229-4F13-B1AD-59A41F1F00D1}"/>
                </a:ext>
              </a:extLst>
            </p:cNvPr>
            <p:cNvSpPr/>
            <p:nvPr/>
          </p:nvSpPr>
          <p:spPr>
            <a:xfrm>
              <a:off x="8483472" y="3111367"/>
              <a:ext cx="181616" cy="18161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A43C640D-030D-487F-85AC-A21CD3DC1279}"/>
                </a:ext>
              </a:extLst>
            </p:cNvPr>
            <p:cNvSpPr/>
            <p:nvPr/>
          </p:nvSpPr>
          <p:spPr>
            <a:xfrm>
              <a:off x="8364251" y="4544703"/>
              <a:ext cx="336064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" name="Star: 5 Points 3">
            <a:extLst>
              <a:ext uri="{FF2B5EF4-FFF2-40B4-BE49-F238E27FC236}">
                <a16:creationId xmlns:a16="http://schemas.microsoft.com/office/drawing/2014/main" id="{B92AEBD1-4A72-545C-86AC-D491DA355759}"/>
              </a:ext>
            </a:extLst>
          </p:cNvPr>
          <p:cNvSpPr/>
          <p:nvPr/>
        </p:nvSpPr>
        <p:spPr>
          <a:xfrm>
            <a:off x="4662012" y="2430501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706A9DC3-7E5C-3B02-1631-8149ACA6665E}"/>
              </a:ext>
            </a:extLst>
          </p:cNvPr>
          <p:cNvSpPr/>
          <p:nvPr/>
        </p:nvSpPr>
        <p:spPr>
          <a:xfrm>
            <a:off x="5469639" y="22830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0C50ADE4-DA0C-936F-BCF2-9B68FC83C46A}"/>
              </a:ext>
            </a:extLst>
          </p:cNvPr>
          <p:cNvSpPr/>
          <p:nvPr/>
        </p:nvSpPr>
        <p:spPr>
          <a:xfrm>
            <a:off x="6329227" y="23271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9AE89AFC-9CF2-AFA6-69BC-879D772F76CE}"/>
              </a:ext>
            </a:extLst>
          </p:cNvPr>
          <p:cNvSpPr/>
          <p:nvPr/>
        </p:nvSpPr>
        <p:spPr>
          <a:xfrm flipV="1">
            <a:off x="5887332" y="2585836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2D93ADF7-3457-A461-FAFC-B7D60CEACC55}"/>
              </a:ext>
            </a:extLst>
          </p:cNvPr>
          <p:cNvSpPr/>
          <p:nvPr/>
        </p:nvSpPr>
        <p:spPr>
          <a:xfrm flipV="1">
            <a:off x="4915782" y="2166060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E7C3C255-DC49-4D13-DA33-D6664DFF7165}"/>
              </a:ext>
            </a:extLst>
          </p:cNvPr>
          <p:cNvSpPr/>
          <p:nvPr/>
        </p:nvSpPr>
        <p:spPr>
          <a:xfrm flipV="1">
            <a:off x="4173088" y="2904893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008FA723-573D-ED1D-2BFC-505365FD54D0}"/>
              </a:ext>
            </a:extLst>
          </p:cNvPr>
          <p:cNvSpPr/>
          <p:nvPr/>
        </p:nvSpPr>
        <p:spPr>
          <a:xfrm flipV="1">
            <a:off x="5162852" y="2858697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Star: 5 Points 13">
            <a:extLst>
              <a:ext uri="{FF2B5EF4-FFF2-40B4-BE49-F238E27FC236}">
                <a16:creationId xmlns:a16="http://schemas.microsoft.com/office/drawing/2014/main" id="{DBADB5B9-63E3-E990-5A02-29F6E1D992BB}"/>
              </a:ext>
            </a:extLst>
          </p:cNvPr>
          <p:cNvSpPr/>
          <p:nvPr/>
        </p:nvSpPr>
        <p:spPr>
          <a:xfrm>
            <a:off x="5957142" y="2842727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Moon 14">
            <a:extLst>
              <a:ext uri="{FF2B5EF4-FFF2-40B4-BE49-F238E27FC236}">
                <a16:creationId xmlns:a16="http://schemas.microsoft.com/office/drawing/2014/main" id="{751F2971-DA51-86CA-9902-910A790D08C1}"/>
              </a:ext>
            </a:extLst>
          </p:cNvPr>
          <p:cNvSpPr/>
          <p:nvPr/>
        </p:nvSpPr>
        <p:spPr>
          <a:xfrm rot="19787597">
            <a:off x="5283609" y="2431123"/>
            <a:ext cx="266304" cy="532608"/>
          </a:xfrm>
          <a:prstGeom prst="moon">
            <a:avLst>
              <a:gd name="adj" fmla="val 833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C9B40C8D-4671-0B0A-4A78-4761B6E613B8}"/>
              </a:ext>
            </a:extLst>
          </p:cNvPr>
          <p:cNvGrpSpPr/>
          <p:nvPr/>
        </p:nvGrpSpPr>
        <p:grpSpPr>
          <a:xfrm>
            <a:off x="4439516" y="234875"/>
            <a:ext cx="2776747" cy="797671"/>
            <a:chOff x="4129864" y="2174945"/>
            <a:chExt cx="2776747" cy="797671"/>
          </a:xfrm>
        </p:grpSpPr>
        <p:sp>
          <p:nvSpPr>
            <p:cNvPr id="12" name="Star: 5 Points 11">
              <a:extLst>
                <a:ext uri="{FF2B5EF4-FFF2-40B4-BE49-F238E27FC236}">
                  <a16:creationId xmlns:a16="http://schemas.microsoft.com/office/drawing/2014/main" id="{FB4C5AC9-E185-23E0-FE2E-FF57C2AF50E5}"/>
                </a:ext>
              </a:extLst>
            </p:cNvPr>
            <p:cNvSpPr/>
            <p:nvPr/>
          </p:nvSpPr>
          <p:spPr>
            <a:xfrm flipV="1">
              <a:off x="6860892" y="2278728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Star: 5 Points 12">
              <a:extLst>
                <a:ext uri="{FF2B5EF4-FFF2-40B4-BE49-F238E27FC236}">
                  <a16:creationId xmlns:a16="http://schemas.microsoft.com/office/drawing/2014/main" id="{F2BEE50C-8693-2B86-F2AF-29EECD989126}"/>
                </a:ext>
              </a:extLst>
            </p:cNvPr>
            <p:cNvSpPr/>
            <p:nvPr/>
          </p:nvSpPr>
          <p:spPr>
            <a:xfrm>
              <a:off x="6769779" y="2809579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" name="Star: 5 Points 2">
              <a:extLst>
                <a:ext uri="{FF2B5EF4-FFF2-40B4-BE49-F238E27FC236}">
                  <a16:creationId xmlns:a16="http://schemas.microsoft.com/office/drawing/2014/main" id="{5ECAC0E2-BEF2-D9E3-5CF6-327B145244B0}"/>
                </a:ext>
              </a:extLst>
            </p:cNvPr>
            <p:cNvSpPr/>
            <p:nvPr/>
          </p:nvSpPr>
          <p:spPr>
            <a:xfrm>
              <a:off x="4618788" y="2439386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Star: 5 Points 38">
              <a:extLst>
                <a:ext uri="{FF2B5EF4-FFF2-40B4-BE49-F238E27FC236}">
                  <a16:creationId xmlns:a16="http://schemas.microsoft.com/office/drawing/2014/main" id="{D3D86A13-806F-E443-77A3-94579359FD4E}"/>
                </a:ext>
              </a:extLst>
            </p:cNvPr>
            <p:cNvSpPr/>
            <p:nvPr/>
          </p:nvSpPr>
          <p:spPr>
            <a:xfrm>
              <a:off x="5426415" y="2291977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Star: 5 Points 45">
              <a:extLst>
                <a:ext uri="{FF2B5EF4-FFF2-40B4-BE49-F238E27FC236}">
                  <a16:creationId xmlns:a16="http://schemas.microsoft.com/office/drawing/2014/main" id="{9AE187FE-2D13-23ED-C46D-0BD465985762}"/>
                </a:ext>
              </a:extLst>
            </p:cNvPr>
            <p:cNvSpPr/>
            <p:nvPr/>
          </p:nvSpPr>
          <p:spPr>
            <a:xfrm>
              <a:off x="6286003" y="2336077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Star: 5 Points 56">
              <a:extLst>
                <a:ext uri="{FF2B5EF4-FFF2-40B4-BE49-F238E27FC236}">
                  <a16:creationId xmlns:a16="http://schemas.microsoft.com/office/drawing/2014/main" id="{90E16E3F-8E54-7051-F5C8-7CE89D40F3CE}"/>
                </a:ext>
              </a:extLst>
            </p:cNvPr>
            <p:cNvSpPr/>
            <p:nvPr/>
          </p:nvSpPr>
          <p:spPr>
            <a:xfrm flipV="1">
              <a:off x="5844108" y="2594721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Star: 5 Points 64">
              <a:extLst>
                <a:ext uri="{FF2B5EF4-FFF2-40B4-BE49-F238E27FC236}">
                  <a16:creationId xmlns:a16="http://schemas.microsoft.com/office/drawing/2014/main" id="{6B24EA44-FB51-A083-8EB8-B8AB29D44F67}"/>
                </a:ext>
              </a:extLst>
            </p:cNvPr>
            <p:cNvSpPr/>
            <p:nvPr/>
          </p:nvSpPr>
          <p:spPr>
            <a:xfrm flipV="1">
              <a:off x="4872558" y="2174945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Star: 5 Points 74">
              <a:extLst>
                <a:ext uri="{FF2B5EF4-FFF2-40B4-BE49-F238E27FC236}">
                  <a16:creationId xmlns:a16="http://schemas.microsoft.com/office/drawing/2014/main" id="{C4D396C8-6FA9-BD90-9FD7-E48BE4A2DDFC}"/>
                </a:ext>
              </a:extLst>
            </p:cNvPr>
            <p:cNvSpPr/>
            <p:nvPr/>
          </p:nvSpPr>
          <p:spPr>
            <a:xfrm flipV="1">
              <a:off x="4129864" y="2913778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Star: 5 Points 75">
              <a:extLst>
                <a:ext uri="{FF2B5EF4-FFF2-40B4-BE49-F238E27FC236}">
                  <a16:creationId xmlns:a16="http://schemas.microsoft.com/office/drawing/2014/main" id="{BA0BE176-CDDB-6743-BA88-2ABA20B2A9B3}"/>
                </a:ext>
              </a:extLst>
            </p:cNvPr>
            <p:cNvSpPr/>
            <p:nvPr/>
          </p:nvSpPr>
          <p:spPr>
            <a:xfrm flipV="1">
              <a:off x="5119628" y="2867582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Star: 5 Points 76">
              <a:extLst>
                <a:ext uri="{FF2B5EF4-FFF2-40B4-BE49-F238E27FC236}">
                  <a16:creationId xmlns:a16="http://schemas.microsoft.com/office/drawing/2014/main" id="{4A7A3764-38BF-68D1-55C4-696F2A7359C2}"/>
                </a:ext>
              </a:extLst>
            </p:cNvPr>
            <p:cNvSpPr/>
            <p:nvPr/>
          </p:nvSpPr>
          <p:spPr>
            <a:xfrm>
              <a:off x="5913918" y="2851612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Moon 77">
              <a:extLst>
                <a:ext uri="{FF2B5EF4-FFF2-40B4-BE49-F238E27FC236}">
                  <a16:creationId xmlns:a16="http://schemas.microsoft.com/office/drawing/2014/main" id="{A33F1860-EDF2-7613-CEA6-EE5ECEF90F11}"/>
                </a:ext>
              </a:extLst>
            </p:cNvPr>
            <p:cNvSpPr/>
            <p:nvPr/>
          </p:nvSpPr>
          <p:spPr>
            <a:xfrm rot="19787597">
              <a:off x="5240385" y="2440008"/>
              <a:ext cx="266304" cy="532608"/>
            </a:xfrm>
            <a:prstGeom prst="moon">
              <a:avLst>
                <a:gd name="adj" fmla="val 8333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8" name="Oval 57">
            <a:extLst>
              <a:ext uri="{FF2B5EF4-FFF2-40B4-BE49-F238E27FC236}">
                <a16:creationId xmlns:a16="http://schemas.microsoft.com/office/drawing/2014/main" id="{F75D662A-0559-1DC3-8EC1-B01EA0F59DAE}"/>
              </a:ext>
            </a:extLst>
          </p:cNvPr>
          <p:cNvSpPr/>
          <p:nvPr/>
        </p:nvSpPr>
        <p:spPr>
          <a:xfrm flipH="1">
            <a:off x="9812580" y="3958144"/>
            <a:ext cx="61710" cy="80504"/>
          </a:xfrm>
          <a:prstGeom prst="ellipse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C328165-0F31-E09A-7D40-874D0F7631BA}"/>
              </a:ext>
            </a:extLst>
          </p:cNvPr>
          <p:cNvSpPr/>
          <p:nvPr/>
        </p:nvSpPr>
        <p:spPr>
          <a:xfrm flipH="1">
            <a:off x="9268788" y="3960924"/>
            <a:ext cx="61710" cy="80504"/>
          </a:xfrm>
          <a:prstGeom prst="ellipse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0B198015-B854-756A-CFE2-08E12C78790F}"/>
              </a:ext>
            </a:extLst>
          </p:cNvPr>
          <p:cNvSpPr/>
          <p:nvPr/>
        </p:nvSpPr>
        <p:spPr>
          <a:xfrm>
            <a:off x="5366735" y="344176"/>
            <a:ext cx="181616" cy="18161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id="{41EC0FD3-A068-41CC-602D-7A6B33D30B33}"/>
              </a:ext>
            </a:extLst>
          </p:cNvPr>
          <p:cNvSpPr/>
          <p:nvPr/>
        </p:nvSpPr>
        <p:spPr>
          <a:xfrm>
            <a:off x="3663365" y="4126757"/>
            <a:ext cx="779395" cy="513934"/>
          </a:xfrm>
          <a:custGeom>
            <a:avLst/>
            <a:gdLst>
              <a:gd name="connsiteX0" fmla="*/ 779395 w 779395"/>
              <a:gd name="connsiteY0" fmla="*/ 421878 h 513934"/>
              <a:gd name="connsiteX1" fmla="*/ 385695 w 779395"/>
              <a:gd name="connsiteY1" fmla="*/ 485378 h 513934"/>
              <a:gd name="connsiteX2" fmla="*/ 17395 w 779395"/>
              <a:gd name="connsiteY2" fmla="*/ 15478 h 513934"/>
              <a:gd name="connsiteX3" fmla="*/ 55495 w 779395"/>
              <a:gd name="connsiteY3" fmla="*/ 104378 h 513934"/>
              <a:gd name="connsiteX4" fmla="*/ 55495 w 779395"/>
              <a:gd name="connsiteY4" fmla="*/ 104378 h 513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9395" h="513934">
                <a:moveTo>
                  <a:pt x="779395" y="421878"/>
                </a:moveTo>
                <a:cubicBezTo>
                  <a:pt x="646045" y="487494"/>
                  <a:pt x="512695" y="553111"/>
                  <a:pt x="385695" y="485378"/>
                </a:cubicBezTo>
                <a:cubicBezTo>
                  <a:pt x="258695" y="417645"/>
                  <a:pt x="72428" y="78978"/>
                  <a:pt x="17395" y="15478"/>
                </a:cubicBezTo>
                <a:cubicBezTo>
                  <a:pt x="-37638" y="-48022"/>
                  <a:pt x="55495" y="104378"/>
                  <a:pt x="55495" y="104378"/>
                </a:cubicBezTo>
                <a:lnTo>
                  <a:pt x="55495" y="10437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ectangle 91">
            <a:extLst>
              <a:ext uri="{FF2B5EF4-FFF2-40B4-BE49-F238E27FC236}">
                <a16:creationId xmlns:a16="http://schemas.microsoft.com/office/drawing/2014/main" id="{96735DF6-86F5-FE84-940B-76E89C0C6C53}"/>
              </a:ext>
            </a:extLst>
          </p:cNvPr>
          <p:cNvSpPr/>
          <p:nvPr/>
        </p:nvSpPr>
        <p:spPr>
          <a:xfrm>
            <a:off x="2822717" y="3709711"/>
            <a:ext cx="3966921" cy="989801"/>
          </a:xfrm>
          <a:custGeom>
            <a:avLst/>
            <a:gdLst>
              <a:gd name="connsiteX0" fmla="*/ 0 w 1673015"/>
              <a:gd name="connsiteY0" fmla="*/ 0 h 698704"/>
              <a:gd name="connsiteX1" fmla="*/ 1673015 w 1673015"/>
              <a:gd name="connsiteY1" fmla="*/ 0 h 698704"/>
              <a:gd name="connsiteX2" fmla="*/ 1673015 w 1673015"/>
              <a:gd name="connsiteY2" fmla="*/ 698704 h 698704"/>
              <a:gd name="connsiteX3" fmla="*/ 0 w 1673015"/>
              <a:gd name="connsiteY3" fmla="*/ 698704 h 698704"/>
              <a:gd name="connsiteX4" fmla="*/ 0 w 1673015"/>
              <a:gd name="connsiteY4" fmla="*/ 0 h 698704"/>
              <a:gd name="connsiteX0" fmla="*/ 0 w 1706353"/>
              <a:gd name="connsiteY0" fmla="*/ 0 h 860629"/>
              <a:gd name="connsiteX1" fmla="*/ 1673015 w 1706353"/>
              <a:gd name="connsiteY1" fmla="*/ 0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644440 w 1706353"/>
              <a:gd name="connsiteY1" fmla="*/ 166688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  <a:gd name="connsiteX0" fmla="*/ 0 w 1925428"/>
              <a:gd name="connsiteY0" fmla="*/ 214313 h 832054"/>
              <a:gd name="connsiteX1" fmla="*/ 1692065 w 1925428"/>
              <a:gd name="connsiteY1" fmla="*/ 0 h 832054"/>
              <a:gd name="connsiteX2" fmla="*/ 1917223 w 1925428"/>
              <a:gd name="connsiteY2" fmla="*/ 539814 h 832054"/>
              <a:gd name="connsiteX3" fmla="*/ 1925428 w 1925428"/>
              <a:gd name="connsiteY3" fmla="*/ 832054 h 832054"/>
              <a:gd name="connsiteX4" fmla="*/ 219075 w 1925428"/>
              <a:gd name="connsiteY4" fmla="*/ 670129 h 832054"/>
              <a:gd name="connsiteX5" fmla="*/ 0 w 1925428"/>
              <a:gd name="connsiteY5" fmla="*/ 214313 h 832054"/>
              <a:gd name="connsiteX0" fmla="*/ 0 w 1925428"/>
              <a:gd name="connsiteY0" fmla="*/ 71438 h 689179"/>
              <a:gd name="connsiteX1" fmla="*/ 1687303 w 1925428"/>
              <a:gd name="connsiteY1" fmla="*/ 0 h 689179"/>
              <a:gd name="connsiteX2" fmla="*/ 1917223 w 1925428"/>
              <a:gd name="connsiteY2" fmla="*/ 396939 h 689179"/>
              <a:gd name="connsiteX3" fmla="*/ 1925428 w 1925428"/>
              <a:gd name="connsiteY3" fmla="*/ 689179 h 689179"/>
              <a:gd name="connsiteX4" fmla="*/ 219075 w 1925428"/>
              <a:gd name="connsiteY4" fmla="*/ 527254 h 689179"/>
              <a:gd name="connsiteX5" fmla="*/ 0 w 1925428"/>
              <a:gd name="connsiteY5" fmla="*/ 71438 h 689179"/>
              <a:gd name="connsiteX0" fmla="*/ 0 w 1925428"/>
              <a:gd name="connsiteY0" fmla="*/ 71438 h 689179"/>
              <a:gd name="connsiteX1" fmla="*/ 1687303 w 1925428"/>
              <a:gd name="connsiteY1" fmla="*/ 0 h 689179"/>
              <a:gd name="connsiteX2" fmla="*/ 1917223 w 1925428"/>
              <a:gd name="connsiteY2" fmla="*/ 396939 h 689179"/>
              <a:gd name="connsiteX3" fmla="*/ 1925428 w 1925428"/>
              <a:gd name="connsiteY3" fmla="*/ 689179 h 689179"/>
              <a:gd name="connsiteX4" fmla="*/ 219075 w 1925428"/>
              <a:gd name="connsiteY4" fmla="*/ 527254 h 689179"/>
              <a:gd name="connsiteX5" fmla="*/ 0 w 1925428"/>
              <a:gd name="connsiteY5" fmla="*/ 71438 h 689179"/>
              <a:gd name="connsiteX0" fmla="*/ 0 w 1925428"/>
              <a:gd name="connsiteY0" fmla="*/ 71438 h 689179"/>
              <a:gd name="connsiteX1" fmla="*/ 1687303 w 1925428"/>
              <a:gd name="connsiteY1" fmla="*/ 0 h 689179"/>
              <a:gd name="connsiteX2" fmla="*/ 1917223 w 1925428"/>
              <a:gd name="connsiteY2" fmla="*/ 396939 h 689179"/>
              <a:gd name="connsiteX3" fmla="*/ 1925428 w 1925428"/>
              <a:gd name="connsiteY3" fmla="*/ 689179 h 689179"/>
              <a:gd name="connsiteX4" fmla="*/ 219075 w 1925428"/>
              <a:gd name="connsiteY4" fmla="*/ 527254 h 689179"/>
              <a:gd name="connsiteX5" fmla="*/ 0 w 1925428"/>
              <a:gd name="connsiteY5" fmla="*/ 71438 h 689179"/>
              <a:gd name="connsiteX0" fmla="*/ 0 w 1936273"/>
              <a:gd name="connsiteY0" fmla="*/ 71438 h 689179"/>
              <a:gd name="connsiteX1" fmla="*/ 1687303 w 1936273"/>
              <a:gd name="connsiteY1" fmla="*/ 0 h 689179"/>
              <a:gd name="connsiteX2" fmla="*/ 1936273 w 1936273"/>
              <a:gd name="connsiteY2" fmla="*/ 420752 h 689179"/>
              <a:gd name="connsiteX3" fmla="*/ 1925428 w 1936273"/>
              <a:gd name="connsiteY3" fmla="*/ 689179 h 689179"/>
              <a:gd name="connsiteX4" fmla="*/ 219075 w 1936273"/>
              <a:gd name="connsiteY4" fmla="*/ 527254 h 689179"/>
              <a:gd name="connsiteX5" fmla="*/ 0 w 1936273"/>
              <a:gd name="connsiteY5" fmla="*/ 71438 h 689179"/>
              <a:gd name="connsiteX0" fmla="*/ 0 w 1944478"/>
              <a:gd name="connsiteY0" fmla="*/ 71438 h 684416"/>
              <a:gd name="connsiteX1" fmla="*/ 1687303 w 1944478"/>
              <a:gd name="connsiteY1" fmla="*/ 0 h 684416"/>
              <a:gd name="connsiteX2" fmla="*/ 1936273 w 1944478"/>
              <a:gd name="connsiteY2" fmla="*/ 420752 h 684416"/>
              <a:gd name="connsiteX3" fmla="*/ 1944478 w 1944478"/>
              <a:gd name="connsiteY3" fmla="*/ 684416 h 684416"/>
              <a:gd name="connsiteX4" fmla="*/ 219075 w 1944478"/>
              <a:gd name="connsiteY4" fmla="*/ 527254 h 684416"/>
              <a:gd name="connsiteX5" fmla="*/ 0 w 1944478"/>
              <a:gd name="connsiteY5" fmla="*/ 71438 h 684416"/>
              <a:gd name="connsiteX0" fmla="*/ 0 w 1944478"/>
              <a:gd name="connsiteY0" fmla="*/ 71438 h 893967"/>
              <a:gd name="connsiteX1" fmla="*/ 1687303 w 1944478"/>
              <a:gd name="connsiteY1" fmla="*/ 0 h 893967"/>
              <a:gd name="connsiteX2" fmla="*/ 1936273 w 1944478"/>
              <a:gd name="connsiteY2" fmla="*/ 420752 h 893967"/>
              <a:gd name="connsiteX3" fmla="*/ 1944478 w 1944478"/>
              <a:gd name="connsiteY3" fmla="*/ 684416 h 893967"/>
              <a:gd name="connsiteX4" fmla="*/ 333375 w 1944478"/>
              <a:gd name="connsiteY4" fmla="*/ 893967 h 893967"/>
              <a:gd name="connsiteX5" fmla="*/ 0 w 1944478"/>
              <a:gd name="connsiteY5" fmla="*/ 71438 h 893967"/>
              <a:gd name="connsiteX0" fmla="*/ 0 w 1944478"/>
              <a:gd name="connsiteY0" fmla="*/ 71438 h 684416"/>
              <a:gd name="connsiteX1" fmla="*/ 1687303 w 1944478"/>
              <a:gd name="connsiteY1" fmla="*/ 0 h 684416"/>
              <a:gd name="connsiteX2" fmla="*/ 1936273 w 1944478"/>
              <a:gd name="connsiteY2" fmla="*/ 420752 h 684416"/>
              <a:gd name="connsiteX3" fmla="*/ 1944478 w 1944478"/>
              <a:gd name="connsiteY3" fmla="*/ 684416 h 684416"/>
              <a:gd name="connsiteX4" fmla="*/ 76200 w 1944478"/>
              <a:gd name="connsiteY4" fmla="*/ 660605 h 684416"/>
              <a:gd name="connsiteX5" fmla="*/ 0 w 1944478"/>
              <a:gd name="connsiteY5" fmla="*/ 71438 h 684416"/>
              <a:gd name="connsiteX0" fmla="*/ 0 w 1944478"/>
              <a:gd name="connsiteY0" fmla="*/ 71438 h 784430"/>
              <a:gd name="connsiteX1" fmla="*/ 1687303 w 1944478"/>
              <a:gd name="connsiteY1" fmla="*/ 0 h 784430"/>
              <a:gd name="connsiteX2" fmla="*/ 1936273 w 1944478"/>
              <a:gd name="connsiteY2" fmla="*/ 420752 h 784430"/>
              <a:gd name="connsiteX3" fmla="*/ 1944478 w 1944478"/>
              <a:gd name="connsiteY3" fmla="*/ 684416 h 784430"/>
              <a:gd name="connsiteX4" fmla="*/ 104775 w 1944478"/>
              <a:gd name="connsiteY4" fmla="*/ 784430 h 784430"/>
              <a:gd name="connsiteX5" fmla="*/ 0 w 1944478"/>
              <a:gd name="connsiteY5" fmla="*/ 71438 h 784430"/>
              <a:gd name="connsiteX0" fmla="*/ 0 w 3551028"/>
              <a:gd name="connsiteY0" fmla="*/ 173038 h 784430"/>
              <a:gd name="connsiteX1" fmla="*/ 3293853 w 3551028"/>
              <a:gd name="connsiteY1" fmla="*/ 0 h 784430"/>
              <a:gd name="connsiteX2" fmla="*/ 3542823 w 3551028"/>
              <a:gd name="connsiteY2" fmla="*/ 420752 h 784430"/>
              <a:gd name="connsiteX3" fmla="*/ 3551028 w 3551028"/>
              <a:gd name="connsiteY3" fmla="*/ 684416 h 784430"/>
              <a:gd name="connsiteX4" fmla="*/ 1711325 w 3551028"/>
              <a:gd name="connsiteY4" fmla="*/ 784430 h 784430"/>
              <a:gd name="connsiteX5" fmla="*/ 0 w 3551028"/>
              <a:gd name="connsiteY5" fmla="*/ 173038 h 784430"/>
              <a:gd name="connsiteX0" fmla="*/ 0 w 3551028"/>
              <a:gd name="connsiteY0" fmla="*/ 173038 h 886030"/>
              <a:gd name="connsiteX1" fmla="*/ 3293853 w 3551028"/>
              <a:gd name="connsiteY1" fmla="*/ 0 h 886030"/>
              <a:gd name="connsiteX2" fmla="*/ 3542823 w 3551028"/>
              <a:gd name="connsiteY2" fmla="*/ 420752 h 886030"/>
              <a:gd name="connsiteX3" fmla="*/ 3551028 w 3551028"/>
              <a:gd name="connsiteY3" fmla="*/ 684416 h 886030"/>
              <a:gd name="connsiteX4" fmla="*/ 1635125 w 3551028"/>
              <a:gd name="connsiteY4" fmla="*/ 886030 h 886030"/>
              <a:gd name="connsiteX5" fmla="*/ 0 w 3551028"/>
              <a:gd name="connsiteY5" fmla="*/ 173038 h 886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51028" h="886030">
                <a:moveTo>
                  <a:pt x="0" y="173038"/>
                </a:moveTo>
                <a:lnTo>
                  <a:pt x="3293853" y="0"/>
                </a:lnTo>
                <a:cubicBezTo>
                  <a:pt x="3357794" y="324400"/>
                  <a:pt x="3245520" y="220176"/>
                  <a:pt x="3542823" y="420752"/>
                </a:cubicBezTo>
                <a:lnTo>
                  <a:pt x="3551028" y="684416"/>
                </a:lnTo>
                <a:lnTo>
                  <a:pt x="1635125" y="886030"/>
                </a:lnTo>
                <a:lnTo>
                  <a:pt x="0" y="173038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96">
            <a:extLst>
              <a:ext uri="{FF2B5EF4-FFF2-40B4-BE49-F238E27FC236}">
                <a16:creationId xmlns:a16="http://schemas.microsoft.com/office/drawing/2014/main" id="{5DC5AEF8-66E5-6C1D-DAEE-2895638E2792}"/>
              </a:ext>
            </a:extLst>
          </p:cNvPr>
          <p:cNvSpPr/>
          <p:nvPr/>
        </p:nvSpPr>
        <p:spPr>
          <a:xfrm>
            <a:off x="4491614" y="4805673"/>
            <a:ext cx="345582" cy="1187966"/>
          </a:xfrm>
          <a:custGeom>
            <a:avLst/>
            <a:gdLst>
              <a:gd name="connsiteX0" fmla="*/ 0 w 114618"/>
              <a:gd name="connsiteY0" fmla="*/ 0 h 1046523"/>
              <a:gd name="connsiteX1" fmla="*/ 114618 w 114618"/>
              <a:gd name="connsiteY1" fmla="*/ 0 h 1046523"/>
              <a:gd name="connsiteX2" fmla="*/ 114618 w 114618"/>
              <a:gd name="connsiteY2" fmla="*/ 1046523 h 1046523"/>
              <a:gd name="connsiteX3" fmla="*/ 0 w 114618"/>
              <a:gd name="connsiteY3" fmla="*/ 1046523 h 1046523"/>
              <a:gd name="connsiteX4" fmla="*/ 0 w 114618"/>
              <a:gd name="connsiteY4" fmla="*/ 0 h 1046523"/>
              <a:gd name="connsiteX0" fmla="*/ 0 w 203518"/>
              <a:gd name="connsiteY0" fmla="*/ 15030 h 1061553"/>
              <a:gd name="connsiteX1" fmla="*/ 114618 w 203518"/>
              <a:gd name="connsiteY1" fmla="*/ 15030 h 1061553"/>
              <a:gd name="connsiteX2" fmla="*/ 114618 w 203518"/>
              <a:gd name="connsiteY2" fmla="*/ 1061553 h 1061553"/>
              <a:gd name="connsiteX3" fmla="*/ 0 w 203518"/>
              <a:gd name="connsiteY3" fmla="*/ 1061553 h 1061553"/>
              <a:gd name="connsiteX4" fmla="*/ 0 w 203518"/>
              <a:gd name="connsiteY4" fmla="*/ 15030 h 1061553"/>
              <a:gd name="connsiteX0" fmla="*/ 105833 w 309351"/>
              <a:gd name="connsiteY0" fmla="*/ 16896 h 1063419"/>
              <a:gd name="connsiteX1" fmla="*/ 220451 w 309351"/>
              <a:gd name="connsiteY1" fmla="*/ 16896 h 1063419"/>
              <a:gd name="connsiteX2" fmla="*/ 220451 w 309351"/>
              <a:gd name="connsiteY2" fmla="*/ 1063419 h 1063419"/>
              <a:gd name="connsiteX3" fmla="*/ 105833 w 309351"/>
              <a:gd name="connsiteY3" fmla="*/ 1063419 h 1063419"/>
              <a:gd name="connsiteX4" fmla="*/ 105833 w 309351"/>
              <a:gd name="connsiteY4" fmla="*/ 16896 h 1063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351" h="1063419">
                <a:moveTo>
                  <a:pt x="105833" y="16896"/>
                </a:moveTo>
                <a:lnTo>
                  <a:pt x="220451" y="16896"/>
                </a:lnTo>
                <a:cubicBezTo>
                  <a:pt x="420476" y="-120038"/>
                  <a:pt x="220451" y="714578"/>
                  <a:pt x="220451" y="1063419"/>
                </a:cubicBezTo>
                <a:lnTo>
                  <a:pt x="105833" y="1063419"/>
                </a:lnTo>
                <a:cubicBezTo>
                  <a:pt x="105833" y="714578"/>
                  <a:pt x="-132292" y="-129563"/>
                  <a:pt x="105833" y="16896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96">
            <a:extLst>
              <a:ext uri="{FF2B5EF4-FFF2-40B4-BE49-F238E27FC236}">
                <a16:creationId xmlns:a16="http://schemas.microsoft.com/office/drawing/2014/main" id="{63478D20-3662-3B99-EE9F-ED802D9F0272}"/>
              </a:ext>
            </a:extLst>
          </p:cNvPr>
          <p:cNvSpPr/>
          <p:nvPr/>
        </p:nvSpPr>
        <p:spPr>
          <a:xfrm>
            <a:off x="3107207" y="4682977"/>
            <a:ext cx="345582" cy="1187966"/>
          </a:xfrm>
          <a:custGeom>
            <a:avLst/>
            <a:gdLst>
              <a:gd name="connsiteX0" fmla="*/ 0 w 114618"/>
              <a:gd name="connsiteY0" fmla="*/ 0 h 1046523"/>
              <a:gd name="connsiteX1" fmla="*/ 114618 w 114618"/>
              <a:gd name="connsiteY1" fmla="*/ 0 h 1046523"/>
              <a:gd name="connsiteX2" fmla="*/ 114618 w 114618"/>
              <a:gd name="connsiteY2" fmla="*/ 1046523 h 1046523"/>
              <a:gd name="connsiteX3" fmla="*/ 0 w 114618"/>
              <a:gd name="connsiteY3" fmla="*/ 1046523 h 1046523"/>
              <a:gd name="connsiteX4" fmla="*/ 0 w 114618"/>
              <a:gd name="connsiteY4" fmla="*/ 0 h 1046523"/>
              <a:gd name="connsiteX0" fmla="*/ 0 w 203518"/>
              <a:gd name="connsiteY0" fmla="*/ 15030 h 1061553"/>
              <a:gd name="connsiteX1" fmla="*/ 114618 w 203518"/>
              <a:gd name="connsiteY1" fmla="*/ 15030 h 1061553"/>
              <a:gd name="connsiteX2" fmla="*/ 114618 w 203518"/>
              <a:gd name="connsiteY2" fmla="*/ 1061553 h 1061553"/>
              <a:gd name="connsiteX3" fmla="*/ 0 w 203518"/>
              <a:gd name="connsiteY3" fmla="*/ 1061553 h 1061553"/>
              <a:gd name="connsiteX4" fmla="*/ 0 w 203518"/>
              <a:gd name="connsiteY4" fmla="*/ 15030 h 1061553"/>
              <a:gd name="connsiteX0" fmla="*/ 105833 w 309351"/>
              <a:gd name="connsiteY0" fmla="*/ 16896 h 1063419"/>
              <a:gd name="connsiteX1" fmla="*/ 220451 w 309351"/>
              <a:gd name="connsiteY1" fmla="*/ 16896 h 1063419"/>
              <a:gd name="connsiteX2" fmla="*/ 220451 w 309351"/>
              <a:gd name="connsiteY2" fmla="*/ 1063419 h 1063419"/>
              <a:gd name="connsiteX3" fmla="*/ 105833 w 309351"/>
              <a:gd name="connsiteY3" fmla="*/ 1063419 h 1063419"/>
              <a:gd name="connsiteX4" fmla="*/ 105833 w 309351"/>
              <a:gd name="connsiteY4" fmla="*/ 16896 h 1063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351" h="1063419">
                <a:moveTo>
                  <a:pt x="105833" y="16896"/>
                </a:moveTo>
                <a:lnTo>
                  <a:pt x="220451" y="16896"/>
                </a:lnTo>
                <a:cubicBezTo>
                  <a:pt x="420476" y="-120038"/>
                  <a:pt x="220451" y="714578"/>
                  <a:pt x="220451" y="1063419"/>
                </a:cubicBezTo>
                <a:lnTo>
                  <a:pt x="105833" y="1063419"/>
                </a:lnTo>
                <a:cubicBezTo>
                  <a:pt x="105833" y="714578"/>
                  <a:pt x="-132292" y="-129563"/>
                  <a:pt x="105833" y="16896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 96">
            <a:extLst>
              <a:ext uri="{FF2B5EF4-FFF2-40B4-BE49-F238E27FC236}">
                <a16:creationId xmlns:a16="http://schemas.microsoft.com/office/drawing/2014/main" id="{ADF7DA13-77B9-45AC-D584-9D4DAAEC96BC}"/>
              </a:ext>
            </a:extLst>
          </p:cNvPr>
          <p:cNvSpPr/>
          <p:nvPr/>
        </p:nvSpPr>
        <p:spPr>
          <a:xfrm>
            <a:off x="6032279" y="4341109"/>
            <a:ext cx="345582" cy="1187966"/>
          </a:xfrm>
          <a:custGeom>
            <a:avLst/>
            <a:gdLst>
              <a:gd name="connsiteX0" fmla="*/ 0 w 114618"/>
              <a:gd name="connsiteY0" fmla="*/ 0 h 1046523"/>
              <a:gd name="connsiteX1" fmla="*/ 114618 w 114618"/>
              <a:gd name="connsiteY1" fmla="*/ 0 h 1046523"/>
              <a:gd name="connsiteX2" fmla="*/ 114618 w 114618"/>
              <a:gd name="connsiteY2" fmla="*/ 1046523 h 1046523"/>
              <a:gd name="connsiteX3" fmla="*/ 0 w 114618"/>
              <a:gd name="connsiteY3" fmla="*/ 1046523 h 1046523"/>
              <a:gd name="connsiteX4" fmla="*/ 0 w 114618"/>
              <a:gd name="connsiteY4" fmla="*/ 0 h 1046523"/>
              <a:gd name="connsiteX0" fmla="*/ 0 w 203518"/>
              <a:gd name="connsiteY0" fmla="*/ 15030 h 1061553"/>
              <a:gd name="connsiteX1" fmla="*/ 114618 w 203518"/>
              <a:gd name="connsiteY1" fmla="*/ 15030 h 1061553"/>
              <a:gd name="connsiteX2" fmla="*/ 114618 w 203518"/>
              <a:gd name="connsiteY2" fmla="*/ 1061553 h 1061553"/>
              <a:gd name="connsiteX3" fmla="*/ 0 w 203518"/>
              <a:gd name="connsiteY3" fmla="*/ 1061553 h 1061553"/>
              <a:gd name="connsiteX4" fmla="*/ 0 w 203518"/>
              <a:gd name="connsiteY4" fmla="*/ 15030 h 1061553"/>
              <a:gd name="connsiteX0" fmla="*/ 105833 w 309351"/>
              <a:gd name="connsiteY0" fmla="*/ 16896 h 1063419"/>
              <a:gd name="connsiteX1" fmla="*/ 220451 w 309351"/>
              <a:gd name="connsiteY1" fmla="*/ 16896 h 1063419"/>
              <a:gd name="connsiteX2" fmla="*/ 220451 w 309351"/>
              <a:gd name="connsiteY2" fmla="*/ 1063419 h 1063419"/>
              <a:gd name="connsiteX3" fmla="*/ 105833 w 309351"/>
              <a:gd name="connsiteY3" fmla="*/ 1063419 h 1063419"/>
              <a:gd name="connsiteX4" fmla="*/ 105833 w 309351"/>
              <a:gd name="connsiteY4" fmla="*/ 16896 h 1063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351" h="1063419">
                <a:moveTo>
                  <a:pt x="105833" y="16896"/>
                </a:moveTo>
                <a:lnTo>
                  <a:pt x="220451" y="16896"/>
                </a:lnTo>
                <a:cubicBezTo>
                  <a:pt x="420476" y="-120038"/>
                  <a:pt x="220451" y="714578"/>
                  <a:pt x="220451" y="1063419"/>
                </a:cubicBezTo>
                <a:lnTo>
                  <a:pt x="105833" y="1063419"/>
                </a:lnTo>
                <a:cubicBezTo>
                  <a:pt x="105833" y="714578"/>
                  <a:pt x="-132292" y="-129563"/>
                  <a:pt x="105833" y="16896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86">
            <a:extLst>
              <a:ext uri="{FF2B5EF4-FFF2-40B4-BE49-F238E27FC236}">
                <a16:creationId xmlns:a16="http://schemas.microsoft.com/office/drawing/2014/main" id="{E0FF5CF6-878E-C087-A1C9-EB3879975E3C}"/>
              </a:ext>
            </a:extLst>
          </p:cNvPr>
          <p:cNvSpPr/>
          <p:nvPr/>
        </p:nvSpPr>
        <p:spPr>
          <a:xfrm>
            <a:off x="4442507" y="3764841"/>
            <a:ext cx="2082520" cy="320161"/>
          </a:xfrm>
          <a:custGeom>
            <a:avLst/>
            <a:gdLst>
              <a:gd name="connsiteX0" fmla="*/ 0 w 945025"/>
              <a:gd name="connsiteY0" fmla="*/ 0 h 67518"/>
              <a:gd name="connsiteX1" fmla="*/ 945025 w 945025"/>
              <a:gd name="connsiteY1" fmla="*/ 0 h 67518"/>
              <a:gd name="connsiteX2" fmla="*/ 945025 w 945025"/>
              <a:gd name="connsiteY2" fmla="*/ 67518 h 67518"/>
              <a:gd name="connsiteX3" fmla="*/ 0 w 945025"/>
              <a:gd name="connsiteY3" fmla="*/ 67518 h 67518"/>
              <a:gd name="connsiteX4" fmla="*/ 0 w 945025"/>
              <a:gd name="connsiteY4" fmla="*/ 0 h 67518"/>
              <a:gd name="connsiteX0" fmla="*/ 0 w 1730837"/>
              <a:gd name="connsiteY0" fmla="*/ 157162 h 224680"/>
              <a:gd name="connsiteX1" fmla="*/ 1730837 w 1730837"/>
              <a:gd name="connsiteY1" fmla="*/ 0 h 224680"/>
              <a:gd name="connsiteX2" fmla="*/ 945025 w 1730837"/>
              <a:gd name="connsiteY2" fmla="*/ 224680 h 224680"/>
              <a:gd name="connsiteX3" fmla="*/ 0 w 1730837"/>
              <a:gd name="connsiteY3" fmla="*/ 224680 h 224680"/>
              <a:gd name="connsiteX4" fmla="*/ 0 w 1730837"/>
              <a:gd name="connsiteY4" fmla="*/ 157162 h 224680"/>
              <a:gd name="connsiteX0" fmla="*/ 0 w 1745125"/>
              <a:gd name="connsiteY0" fmla="*/ 157162 h 224680"/>
              <a:gd name="connsiteX1" fmla="*/ 1730837 w 1745125"/>
              <a:gd name="connsiteY1" fmla="*/ 0 h 224680"/>
              <a:gd name="connsiteX2" fmla="*/ 1745125 w 1745125"/>
              <a:gd name="connsiteY2" fmla="*/ 67518 h 224680"/>
              <a:gd name="connsiteX3" fmla="*/ 0 w 1745125"/>
              <a:gd name="connsiteY3" fmla="*/ 224680 h 224680"/>
              <a:gd name="connsiteX4" fmla="*/ 0 w 1745125"/>
              <a:gd name="connsiteY4" fmla="*/ 157162 h 224680"/>
              <a:gd name="connsiteX0" fmla="*/ 0 w 1911812"/>
              <a:gd name="connsiteY0" fmla="*/ 219075 h 224680"/>
              <a:gd name="connsiteX1" fmla="*/ 1897524 w 1911812"/>
              <a:gd name="connsiteY1" fmla="*/ 0 h 224680"/>
              <a:gd name="connsiteX2" fmla="*/ 1911812 w 1911812"/>
              <a:gd name="connsiteY2" fmla="*/ 67518 h 224680"/>
              <a:gd name="connsiteX3" fmla="*/ 166687 w 1911812"/>
              <a:gd name="connsiteY3" fmla="*/ 224680 h 224680"/>
              <a:gd name="connsiteX4" fmla="*/ 0 w 1911812"/>
              <a:gd name="connsiteY4" fmla="*/ 219075 h 224680"/>
              <a:gd name="connsiteX0" fmla="*/ 0 w 1911812"/>
              <a:gd name="connsiteY0" fmla="*/ 219075 h 315168"/>
              <a:gd name="connsiteX1" fmla="*/ 1897524 w 1911812"/>
              <a:gd name="connsiteY1" fmla="*/ 0 h 315168"/>
              <a:gd name="connsiteX2" fmla="*/ 1911812 w 1911812"/>
              <a:gd name="connsiteY2" fmla="*/ 67518 h 315168"/>
              <a:gd name="connsiteX3" fmla="*/ 80962 w 1911812"/>
              <a:gd name="connsiteY3" fmla="*/ 315168 h 315168"/>
              <a:gd name="connsiteX4" fmla="*/ 0 w 1911812"/>
              <a:gd name="connsiteY4" fmla="*/ 219075 h 315168"/>
              <a:gd name="connsiteX0" fmla="*/ 0 w 1911812"/>
              <a:gd name="connsiteY0" fmla="*/ 219075 h 291356"/>
              <a:gd name="connsiteX1" fmla="*/ 1897524 w 1911812"/>
              <a:gd name="connsiteY1" fmla="*/ 0 h 291356"/>
              <a:gd name="connsiteX2" fmla="*/ 1911812 w 1911812"/>
              <a:gd name="connsiteY2" fmla="*/ 67518 h 291356"/>
              <a:gd name="connsiteX3" fmla="*/ 61912 w 1911812"/>
              <a:gd name="connsiteY3" fmla="*/ 291356 h 291356"/>
              <a:gd name="connsiteX4" fmla="*/ 0 w 1911812"/>
              <a:gd name="connsiteY4" fmla="*/ 219075 h 291356"/>
              <a:gd name="connsiteX0" fmla="*/ 0 w 1907050"/>
              <a:gd name="connsiteY0" fmla="*/ 219075 h 291356"/>
              <a:gd name="connsiteX1" fmla="*/ 1897524 w 1907050"/>
              <a:gd name="connsiteY1" fmla="*/ 0 h 291356"/>
              <a:gd name="connsiteX2" fmla="*/ 1907050 w 1907050"/>
              <a:gd name="connsiteY2" fmla="*/ 115143 h 291356"/>
              <a:gd name="connsiteX3" fmla="*/ 61912 w 1907050"/>
              <a:gd name="connsiteY3" fmla="*/ 291356 h 291356"/>
              <a:gd name="connsiteX4" fmla="*/ 0 w 1907050"/>
              <a:gd name="connsiteY4" fmla="*/ 219075 h 291356"/>
              <a:gd name="connsiteX0" fmla="*/ 0 w 1907050"/>
              <a:gd name="connsiteY0" fmla="*/ 219075 h 324694"/>
              <a:gd name="connsiteX1" fmla="*/ 1897524 w 1907050"/>
              <a:gd name="connsiteY1" fmla="*/ 0 h 324694"/>
              <a:gd name="connsiteX2" fmla="*/ 1907050 w 1907050"/>
              <a:gd name="connsiteY2" fmla="*/ 115143 h 324694"/>
              <a:gd name="connsiteX3" fmla="*/ 76199 w 1907050"/>
              <a:gd name="connsiteY3" fmla="*/ 324694 h 324694"/>
              <a:gd name="connsiteX4" fmla="*/ 0 w 1907050"/>
              <a:gd name="connsiteY4" fmla="*/ 219075 h 324694"/>
              <a:gd name="connsiteX0" fmla="*/ 0 w 1864188"/>
              <a:gd name="connsiteY0" fmla="*/ 238125 h 324694"/>
              <a:gd name="connsiteX1" fmla="*/ 1854662 w 1864188"/>
              <a:gd name="connsiteY1" fmla="*/ 0 h 324694"/>
              <a:gd name="connsiteX2" fmla="*/ 1864188 w 1864188"/>
              <a:gd name="connsiteY2" fmla="*/ 115143 h 324694"/>
              <a:gd name="connsiteX3" fmla="*/ 33337 w 1864188"/>
              <a:gd name="connsiteY3" fmla="*/ 324694 h 324694"/>
              <a:gd name="connsiteX4" fmla="*/ 0 w 1864188"/>
              <a:gd name="connsiteY4" fmla="*/ 238125 h 324694"/>
              <a:gd name="connsiteX0" fmla="*/ 0 w 1864188"/>
              <a:gd name="connsiteY0" fmla="*/ 214313 h 300882"/>
              <a:gd name="connsiteX1" fmla="*/ 1854662 w 1864188"/>
              <a:gd name="connsiteY1" fmla="*/ 0 h 300882"/>
              <a:gd name="connsiteX2" fmla="*/ 1864188 w 1864188"/>
              <a:gd name="connsiteY2" fmla="*/ 91331 h 300882"/>
              <a:gd name="connsiteX3" fmla="*/ 33337 w 1864188"/>
              <a:gd name="connsiteY3" fmla="*/ 300882 h 300882"/>
              <a:gd name="connsiteX4" fmla="*/ 0 w 1864188"/>
              <a:gd name="connsiteY4" fmla="*/ 214313 h 300882"/>
              <a:gd name="connsiteX0" fmla="*/ 0 w 1864188"/>
              <a:gd name="connsiteY0" fmla="*/ 214313 h 300882"/>
              <a:gd name="connsiteX1" fmla="*/ 1854662 w 1864188"/>
              <a:gd name="connsiteY1" fmla="*/ 0 h 300882"/>
              <a:gd name="connsiteX2" fmla="*/ 1864188 w 1864188"/>
              <a:gd name="connsiteY2" fmla="*/ 77043 h 300882"/>
              <a:gd name="connsiteX3" fmla="*/ 33337 w 1864188"/>
              <a:gd name="connsiteY3" fmla="*/ 300882 h 300882"/>
              <a:gd name="connsiteX4" fmla="*/ 0 w 1864188"/>
              <a:gd name="connsiteY4" fmla="*/ 214313 h 300882"/>
              <a:gd name="connsiteX0" fmla="*/ 0 w 1864188"/>
              <a:gd name="connsiteY0" fmla="*/ 214313 h 300882"/>
              <a:gd name="connsiteX1" fmla="*/ 1854662 w 1864188"/>
              <a:gd name="connsiteY1" fmla="*/ 0 h 300882"/>
              <a:gd name="connsiteX2" fmla="*/ 1864188 w 1864188"/>
              <a:gd name="connsiteY2" fmla="*/ 96093 h 300882"/>
              <a:gd name="connsiteX3" fmla="*/ 33337 w 1864188"/>
              <a:gd name="connsiteY3" fmla="*/ 300882 h 300882"/>
              <a:gd name="connsiteX4" fmla="*/ 0 w 1864188"/>
              <a:gd name="connsiteY4" fmla="*/ 214313 h 300882"/>
              <a:gd name="connsiteX0" fmla="*/ 0 w 1864188"/>
              <a:gd name="connsiteY0" fmla="*/ 200026 h 286595"/>
              <a:gd name="connsiteX1" fmla="*/ 1854662 w 1864188"/>
              <a:gd name="connsiteY1" fmla="*/ 0 h 286595"/>
              <a:gd name="connsiteX2" fmla="*/ 1864188 w 1864188"/>
              <a:gd name="connsiteY2" fmla="*/ 81806 h 286595"/>
              <a:gd name="connsiteX3" fmla="*/ 33337 w 1864188"/>
              <a:gd name="connsiteY3" fmla="*/ 286595 h 286595"/>
              <a:gd name="connsiteX4" fmla="*/ 0 w 1864188"/>
              <a:gd name="connsiteY4" fmla="*/ 200026 h 28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4188" h="286595">
                <a:moveTo>
                  <a:pt x="0" y="200026"/>
                </a:moveTo>
                <a:lnTo>
                  <a:pt x="1854662" y="0"/>
                </a:lnTo>
                <a:lnTo>
                  <a:pt x="1864188" y="81806"/>
                </a:lnTo>
                <a:lnTo>
                  <a:pt x="33337" y="286595"/>
                </a:lnTo>
                <a:lnTo>
                  <a:pt x="0" y="200026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88">
            <a:extLst>
              <a:ext uri="{FF2B5EF4-FFF2-40B4-BE49-F238E27FC236}">
                <a16:creationId xmlns:a16="http://schemas.microsoft.com/office/drawing/2014/main" id="{2A9D26BD-0FE2-3C19-5356-1065894463DE}"/>
              </a:ext>
            </a:extLst>
          </p:cNvPr>
          <p:cNvSpPr/>
          <p:nvPr/>
        </p:nvSpPr>
        <p:spPr>
          <a:xfrm>
            <a:off x="4488768" y="4013936"/>
            <a:ext cx="2126746" cy="409574"/>
          </a:xfrm>
          <a:custGeom>
            <a:avLst/>
            <a:gdLst>
              <a:gd name="connsiteX0" fmla="*/ 0 w 1670414"/>
              <a:gd name="connsiteY0" fmla="*/ 0 h 242809"/>
              <a:gd name="connsiteX1" fmla="*/ 1670414 w 1670414"/>
              <a:gd name="connsiteY1" fmla="*/ 0 h 242809"/>
              <a:gd name="connsiteX2" fmla="*/ 1670414 w 1670414"/>
              <a:gd name="connsiteY2" fmla="*/ 242809 h 242809"/>
              <a:gd name="connsiteX3" fmla="*/ 0 w 1670414"/>
              <a:gd name="connsiteY3" fmla="*/ 242809 h 242809"/>
              <a:gd name="connsiteX4" fmla="*/ 0 w 1670414"/>
              <a:gd name="connsiteY4" fmla="*/ 0 h 242809"/>
              <a:gd name="connsiteX0" fmla="*/ 0 w 1670414"/>
              <a:gd name="connsiteY0" fmla="*/ 0 h 338059"/>
              <a:gd name="connsiteX1" fmla="*/ 1670414 w 1670414"/>
              <a:gd name="connsiteY1" fmla="*/ 0 h 338059"/>
              <a:gd name="connsiteX2" fmla="*/ 1670414 w 1670414"/>
              <a:gd name="connsiteY2" fmla="*/ 242809 h 338059"/>
              <a:gd name="connsiteX3" fmla="*/ 180975 w 1670414"/>
              <a:gd name="connsiteY3" fmla="*/ 338059 h 338059"/>
              <a:gd name="connsiteX4" fmla="*/ 0 w 1670414"/>
              <a:gd name="connsiteY4" fmla="*/ 0 h 338059"/>
              <a:gd name="connsiteX0" fmla="*/ 0 w 1694227"/>
              <a:gd name="connsiteY0" fmla="*/ 238125 h 338059"/>
              <a:gd name="connsiteX1" fmla="*/ 1694227 w 1694227"/>
              <a:gd name="connsiteY1" fmla="*/ 0 h 338059"/>
              <a:gd name="connsiteX2" fmla="*/ 1694227 w 1694227"/>
              <a:gd name="connsiteY2" fmla="*/ 242809 h 338059"/>
              <a:gd name="connsiteX3" fmla="*/ 204788 w 1694227"/>
              <a:gd name="connsiteY3" fmla="*/ 338059 h 338059"/>
              <a:gd name="connsiteX4" fmla="*/ 0 w 1694227"/>
              <a:gd name="connsiteY4" fmla="*/ 238125 h 338059"/>
              <a:gd name="connsiteX0" fmla="*/ 0 w 1694227"/>
              <a:gd name="connsiteY0" fmla="*/ 266700 h 366634"/>
              <a:gd name="connsiteX1" fmla="*/ 1670415 w 1694227"/>
              <a:gd name="connsiteY1" fmla="*/ 0 h 366634"/>
              <a:gd name="connsiteX2" fmla="*/ 1694227 w 1694227"/>
              <a:gd name="connsiteY2" fmla="*/ 271384 h 366634"/>
              <a:gd name="connsiteX3" fmla="*/ 204788 w 1694227"/>
              <a:gd name="connsiteY3" fmla="*/ 366634 h 366634"/>
              <a:gd name="connsiteX4" fmla="*/ 0 w 1694227"/>
              <a:gd name="connsiteY4" fmla="*/ 266700 h 366634"/>
              <a:gd name="connsiteX0" fmla="*/ 0 w 1865677"/>
              <a:gd name="connsiteY0" fmla="*/ 266700 h 366634"/>
              <a:gd name="connsiteX1" fmla="*/ 1670415 w 1865677"/>
              <a:gd name="connsiteY1" fmla="*/ 0 h 366634"/>
              <a:gd name="connsiteX2" fmla="*/ 1865677 w 1865677"/>
              <a:gd name="connsiteY2" fmla="*/ 90409 h 366634"/>
              <a:gd name="connsiteX3" fmla="*/ 204788 w 1865677"/>
              <a:gd name="connsiteY3" fmla="*/ 366634 h 366634"/>
              <a:gd name="connsiteX4" fmla="*/ 0 w 1865677"/>
              <a:gd name="connsiteY4" fmla="*/ 266700 h 366634"/>
              <a:gd name="connsiteX0" fmla="*/ 0 w 1884727"/>
              <a:gd name="connsiteY0" fmla="*/ 266700 h 366634"/>
              <a:gd name="connsiteX1" fmla="*/ 1670415 w 1884727"/>
              <a:gd name="connsiteY1" fmla="*/ 0 h 366634"/>
              <a:gd name="connsiteX2" fmla="*/ 1884727 w 1884727"/>
              <a:gd name="connsiteY2" fmla="*/ 80884 h 366634"/>
              <a:gd name="connsiteX3" fmla="*/ 204788 w 1884727"/>
              <a:gd name="connsiteY3" fmla="*/ 366634 h 366634"/>
              <a:gd name="connsiteX4" fmla="*/ 0 w 1884727"/>
              <a:gd name="connsiteY4" fmla="*/ 266700 h 366634"/>
              <a:gd name="connsiteX0" fmla="*/ 0 w 1903777"/>
              <a:gd name="connsiteY0" fmla="*/ 266700 h 366634"/>
              <a:gd name="connsiteX1" fmla="*/ 1670415 w 1903777"/>
              <a:gd name="connsiteY1" fmla="*/ 0 h 366634"/>
              <a:gd name="connsiteX2" fmla="*/ 1903777 w 1903777"/>
              <a:gd name="connsiteY2" fmla="*/ 80884 h 366634"/>
              <a:gd name="connsiteX3" fmla="*/ 204788 w 1903777"/>
              <a:gd name="connsiteY3" fmla="*/ 366634 h 366634"/>
              <a:gd name="connsiteX4" fmla="*/ 0 w 1903777"/>
              <a:gd name="connsiteY4" fmla="*/ 266700 h 366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3777" h="366634">
                <a:moveTo>
                  <a:pt x="0" y="266700"/>
                </a:moveTo>
                <a:lnTo>
                  <a:pt x="1670415" y="0"/>
                </a:lnTo>
                <a:lnTo>
                  <a:pt x="1903777" y="80884"/>
                </a:lnTo>
                <a:lnTo>
                  <a:pt x="204788" y="366634"/>
                </a:lnTo>
                <a:lnTo>
                  <a:pt x="0" y="26670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90">
            <a:extLst>
              <a:ext uri="{FF2B5EF4-FFF2-40B4-BE49-F238E27FC236}">
                <a16:creationId xmlns:a16="http://schemas.microsoft.com/office/drawing/2014/main" id="{03C8ADAB-D837-D170-0143-78552FDC5E9F}"/>
              </a:ext>
            </a:extLst>
          </p:cNvPr>
          <p:cNvSpPr/>
          <p:nvPr/>
        </p:nvSpPr>
        <p:spPr>
          <a:xfrm>
            <a:off x="4671388" y="4179535"/>
            <a:ext cx="2070750" cy="671900"/>
          </a:xfrm>
          <a:custGeom>
            <a:avLst/>
            <a:gdLst>
              <a:gd name="connsiteX0" fmla="*/ 0 w 1801264"/>
              <a:gd name="connsiteY0" fmla="*/ 0 h 272845"/>
              <a:gd name="connsiteX1" fmla="*/ 1801264 w 1801264"/>
              <a:gd name="connsiteY1" fmla="*/ 0 h 272845"/>
              <a:gd name="connsiteX2" fmla="*/ 1801264 w 1801264"/>
              <a:gd name="connsiteY2" fmla="*/ 272845 h 272845"/>
              <a:gd name="connsiteX3" fmla="*/ 0 w 1801264"/>
              <a:gd name="connsiteY3" fmla="*/ 272845 h 272845"/>
              <a:gd name="connsiteX4" fmla="*/ 0 w 1801264"/>
              <a:gd name="connsiteY4" fmla="*/ 0 h 272845"/>
              <a:gd name="connsiteX0" fmla="*/ 0 w 1801264"/>
              <a:gd name="connsiteY0" fmla="*/ 314325 h 587170"/>
              <a:gd name="connsiteX1" fmla="*/ 1796501 w 1801264"/>
              <a:gd name="connsiteY1" fmla="*/ 0 h 587170"/>
              <a:gd name="connsiteX2" fmla="*/ 1801264 w 1801264"/>
              <a:gd name="connsiteY2" fmla="*/ 587170 h 587170"/>
              <a:gd name="connsiteX3" fmla="*/ 0 w 1801264"/>
              <a:gd name="connsiteY3" fmla="*/ 587170 h 587170"/>
              <a:gd name="connsiteX4" fmla="*/ 0 w 1801264"/>
              <a:gd name="connsiteY4" fmla="*/ 314325 h 587170"/>
              <a:gd name="connsiteX0" fmla="*/ 0 w 1844127"/>
              <a:gd name="connsiteY0" fmla="*/ 314325 h 587170"/>
              <a:gd name="connsiteX1" fmla="*/ 1796501 w 1844127"/>
              <a:gd name="connsiteY1" fmla="*/ 0 h 587170"/>
              <a:gd name="connsiteX2" fmla="*/ 1844127 w 1844127"/>
              <a:gd name="connsiteY2" fmla="*/ 244270 h 587170"/>
              <a:gd name="connsiteX3" fmla="*/ 0 w 1844127"/>
              <a:gd name="connsiteY3" fmla="*/ 587170 h 587170"/>
              <a:gd name="connsiteX4" fmla="*/ 0 w 1844127"/>
              <a:gd name="connsiteY4" fmla="*/ 314325 h 587170"/>
              <a:gd name="connsiteX0" fmla="*/ 0 w 1844127"/>
              <a:gd name="connsiteY0" fmla="*/ 314325 h 601458"/>
              <a:gd name="connsiteX1" fmla="*/ 1796501 w 1844127"/>
              <a:gd name="connsiteY1" fmla="*/ 0 h 601458"/>
              <a:gd name="connsiteX2" fmla="*/ 1844127 w 1844127"/>
              <a:gd name="connsiteY2" fmla="*/ 244270 h 601458"/>
              <a:gd name="connsiteX3" fmla="*/ 9525 w 1844127"/>
              <a:gd name="connsiteY3" fmla="*/ 601458 h 601458"/>
              <a:gd name="connsiteX4" fmla="*/ 0 w 1844127"/>
              <a:gd name="connsiteY4" fmla="*/ 314325 h 601458"/>
              <a:gd name="connsiteX0" fmla="*/ 0 w 1853652"/>
              <a:gd name="connsiteY0" fmla="*/ 314325 h 601458"/>
              <a:gd name="connsiteX1" fmla="*/ 1796501 w 1853652"/>
              <a:gd name="connsiteY1" fmla="*/ 0 h 601458"/>
              <a:gd name="connsiteX2" fmla="*/ 1853652 w 1853652"/>
              <a:gd name="connsiteY2" fmla="*/ 263320 h 601458"/>
              <a:gd name="connsiteX3" fmla="*/ 9525 w 1853652"/>
              <a:gd name="connsiteY3" fmla="*/ 601458 h 601458"/>
              <a:gd name="connsiteX4" fmla="*/ 0 w 1853652"/>
              <a:gd name="connsiteY4" fmla="*/ 314325 h 60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3652" h="601458">
                <a:moveTo>
                  <a:pt x="0" y="314325"/>
                </a:moveTo>
                <a:lnTo>
                  <a:pt x="1796501" y="0"/>
                </a:lnTo>
                <a:cubicBezTo>
                  <a:pt x="1798089" y="195723"/>
                  <a:pt x="1852064" y="67597"/>
                  <a:pt x="1853652" y="263320"/>
                </a:cubicBezTo>
                <a:lnTo>
                  <a:pt x="9525" y="601458"/>
                </a:lnTo>
                <a:lnTo>
                  <a:pt x="0" y="314325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91">
            <a:extLst>
              <a:ext uri="{FF2B5EF4-FFF2-40B4-BE49-F238E27FC236}">
                <a16:creationId xmlns:a16="http://schemas.microsoft.com/office/drawing/2014/main" id="{360ED133-4D85-1C4C-E059-7EB7CD270C88}"/>
              </a:ext>
            </a:extLst>
          </p:cNvPr>
          <p:cNvSpPr/>
          <p:nvPr/>
        </p:nvSpPr>
        <p:spPr>
          <a:xfrm>
            <a:off x="2765233" y="3909505"/>
            <a:ext cx="1906200" cy="961425"/>
          </a:xfrm>
          <a:custGeom>
            <a:avLst/>
            <a:gdLst>
              <a:gd name="connsiteX0" fmla="*/ 0 w 1673015"/>
              <a:gd name="connsiteY0" fmla="*/ 0 h 698704"/>
              <a:gd name="connsiteX1" fmla="*/ 1673015 w 1673015"/>
              <a:gd name="connsiteY1" fmla="*/ 0 h 698704"/>
              <a:gd name="connsiteX2" fmla="*/ 1673015 w 1673015"/>
              <a:gd name="connsiteY2" fmla="*/ 698704 h 698704"/>
              <a:gd name="connsiteX3" fmla="*/ 0 w 1673015"/>
              <a:gd name="connsiteY3" fmla="*/ 698704 h 698704"/>
              <a:gd name="connsiteX4" fmla="*/ 0 w 1673015"/>
              <a:gd name="connsiteY4" fmla="*/ 0 h 698704"/>
              <a:gd name="connsiteX0" fmla="*/ 0 w 1706353"/>
              <a:gd name="connsiteY0" fmla="*/ 0 h 860629"/>
              <a:gd name="connsiteX1" fmla="*/ 1673015 w 1706353"/>
              <a:gd name="connsiteY1" fmla="*/ 0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644440 w 1706353"/>
              <a:gd name="connsiteY1" fmla="*/ 166688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706353 w 1706353"/>
              <a:gd name="connsiteY2" fmla="*/ 860629 h 860629"/>
              <a:gd name="connsiteX3" fmla="*/ 0 w 1706353"/>
              <a:gd name="connsiteY3" fmla="*/ 698704 h 860629"/>
              <a:gd name="connsiteX4" fmla="*/ 0 w 1706353"/>
              <a:gd name="connsiteY4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  <a:gd name="connsiteX0" fmla="*/ 0 w 1706353"/>
              <a:gd name="connsiteY0" fmla="*/ 0 h 860629"/>
              <a:gd name="connsiteX1" fmla="*/ 1472990 w 1706353"/>
              <a:gd name="connsiteY1" fmla="*/ 28575 h 860629"/>
              <a:gd name="connsiteX2" fmla="*/ 1698148 w 1706353"/>
              <a:gd name="connsiteY2" fmla="*/ 568389 h 860629"/>
              <a:gd name="connsiteX3" fmla="*/ 1706353 w 1706353"/>
              <a:gd name="connsiteY3" fmla="*/ 860629 h 860629"/>
              <a:gd name="connsiteX4" fmla="*/ 0 w 1706353"/>
              <a:gd name="connsiteY4" fmla="*/ 698704 h 860629"/>
              <a:gd name="connsiteX5" fmla="*/ 0 w 1706353"/>
              <a:gd name="connsiteY5" fmla="*/ 0 h 86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06353" h="860629">
                <a:moveTo>
                  <a:pt x="0" y="0"/>
                </a:moveTo>
                <a:lnTo>
                  <a:pt x="1472990" y="28575"/>
                </a:lnTo>
                <a:cubicBezTo>
                  <a:pt x="1622656" y="210101"/>
                  <a:pt x="1400845" y="367813"/>
                  <a:pt x="1698148" y="568389"/>
                </a:cubicBezTo>
                <a:lnTo>
                  <a:pt x="1706353" y="860629"/>
                </a:lnTo>
                <a:lnTo>
                  <a:pt x="0" y="698704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93">
            <a:extLst>
              <a:ext uri="{FF2B5EF4-FFF2-40B4-BE49-F238E27FC236}">
                <a16:creationId xmlns:a16="http://schemas.microsoft.com/office/drawing/2014/main" id="{3DCD2D3D-ED49-743A-F83F-874DAC7F3A5C}"/>
              </a:ext>
            </a:extLst>
          </p:cNvPr>
          <p:cNvSpPr/>
          <p:nvPr/>
        </p:nvSpPr>
        <p:spPr>
          <a:xfrm>
            <a:off x="4884630" y="4699517"/>
            <a:ext cx="477650" cy="1015757"/>
          </a:xfrm>
          <a:custGeom>
            <a:avLst/>
            <a:gdLst>
              <a:gd name="connsiteX0" fmla="*/ 0 w 514913"/>
              <a:gd name="connsiteY0" fmla="*/ 0 h 804490"/>
              <a:gd name="connsiteX1" fmla="*/ 514913 w 514913"/>
              <a:gd name="connsiteY1" fmla="*/ 0 h 804490"/>
              <a:gd name="connsiteX2" fmla="*/ 514913 w 514913"/>
              <a:gd name="connsiteY2" fmla="*/ 804490 h 804490"/>
              <a:gd name="connsiteX3" fmla="*/ 0 w 514913"/>
              <a:gd name="connsiteY3" fmla="*/ 804490 h 804490"/>
              <a:gd name="connsiteX4" fmla="*/ 0 w 514913"/>
              <a:gd name="connsiteY4" fmla="*/ 0 h 804490"/>
              <a:gd name="connsiteX0" fmla="*/ 0 w 514913"/>
              <a:gd name="connsiteY0" fmla="*/ 104775 h 909265"/>
              <a:gd name="connsiteX1" fmla="*/ 505388 w 514913"/>
              <a:gd name="connsiteY1" fmla="*/ 0 h 909265"/>
              <a:gd name="connsiteX2" fmla="*/ 514913 w 514913"/>
              <a:gd name="connsiteY2" fmla="*/ 909265 h 909265"/>
              <a:gd name="connsiteX3" fmla="*/ 0 w 514913"/>
              <a:gd name="connsiteY3" fmla="*/ 909265 h 909265"/>
              <a:gd name="connsiteX4" fmla="*/ 0 w 514913"/>
              <a:gd name="connsiteY4" fmla="*/ 104775 h 909265"/>
              <a:gd name="connsiteX0" fmla="*/ 0 w 533963"/>
              <a:gd name="connsiteY0" fmla="*/ 104775 h 909265"/>
              <a:gd name="connsiteX1" fmla="*/ 505388 w 533963"/>
              <a:gd name="connsiteY1" fmla="*/ 0 h 909265"/>
              <a:gd name="connsiteX2" fmla="*/ 533963 w 533963"/>
              <a:gd name="connsiteY2" fmla="*/ 814015 h 909265"/>
              <a:gd name="connsiteX3" fmla="*/ 0 w 533963"/>
              <a:gd name="connsiteY3" fmla="*/ 909265 h 909265"/>
              <a:gd name="connsiteX4" fmla="*/ 0 w 533963"/>
              <a:gd name="connsiteY4" fmla="*/ 104775 h 909265"/>
              <a:gd name="connsiteX0" fmla="*/ 0 w 533963"/>
              <a:gd name="connsiteY0" fmla="*/ 104775 h 909265"/>
              <a:gd name="connsiteX1" fmla="*/ 505388 w 533963"/>
              <a:gd name="connsiteY1" fmla="*/ 0 h 909265"/>
              <a:gd name="connsiteX2" fmla="*/ 533963 w 533963"/>
              <a:gd name="connsiteY2" fmla="*/ 814015 h 909265"/>
              <a:gd name="connsiteX3" fmla="*/ 57150 w 533963"/>
              <a:gd name="connsiteY3" fmla="*/ 909265 h 909265"/>
              <a:gd name="connsiteX4" fmla="*/ 0 w 533963"/>
              <a:gd name="connsiteY4" fmla="*/ 104775 h 909265"/>
              <a:gd name="connsiteX0" fmla="*/ 0 w 533963"/>
              <a:gd name="connsiteY0" fmla="*/ 104775 h 909265"/>
              <a:gd name="connsiteX1" fmla="*/ 505388 w 533963"/>
              <a:gd name="connsiteY1" fmla="*/ 0 h 909265"/>
              <a:gd name="connsiteX2" fmla="*/ 533963 w 533963"/>
              <a:gd name="connsiteY2" fmla="*/ 814015 h 909265"/>
              <a:gd name="connsiteX3" fmla="*/ 19050 w 533963"/>
              <a:gd name="connsiteY3" fmla="*/ 909265 h 909265"/>
              <a:gd name="connsiteX4" fmla="*/ 0 w 533963"/>
              <a:gd name="connsiteY4" fmla="*/ 104775 h 909265"/>
              <a:gd name="connsiteX0" fmla="*/ 0 w 533963"/>
              <a:gd name="connsiteY0" fmla="*/ 104775 h 909265"/>
              <a:gd name="connsiteX1" fmla="*/ 505388 w 533963"/>
              <a:gd name="connsiteY1" fmla="*/ 0 h 909265"/>
              <a:gd name="connsiteX2" fmla="*/ 533963 w 533963"/>
              <a:gd name="connsiteY2" fmla="*/ 785440 h 909265"/>
              <a:gd name="connsiteX3" fmla="*/ 19050 w 533963"/>
              <a:gd name="connsiteY3" fmla="*/ 909265 h 909265"/>
              <a:gd name="connsiteX4" fmla="*/ 0 w 533963"/>
              <a:gd name="connsiteY4" fmla="*/ 104775 h 90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3963" h="909265">
                <a:moveTo>
                  <a:pt x="0" y="104775"/>
                </a:moveTo>
                <a:lnTo>
                  <a:pt x="505388" y="0"/>
                </a:lnTo>
                <a:lnTo>
                  <a:pt x="533963" y="785440"/>
                </a:lnTo>
                <a:lnTo>
                  <a:pt x="19050" y="909265"/>
                </a:lnTo>
                <a:lnTo>
                  <a:pt x="0" y="104775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507EAAAA-3A33-2C08-83E6-A0DC05215C97}"/>
              </a:ext>
            </a:extLst>
          </p:cNvPr>
          <p:cNvSpPr/>
          <p:nvPr/>
        </p:nvSpPr>
        <p:spPr>
          <a:xfrm rot="20231142">
            <a:off x="5781327" y="2188414"/>
            <a:ext cx="137915" cy="175288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95">
            <a:extLst>
              <a:ext uri="{FF2B5EF4-FFF2-40B4-BE49-F238E27FC236}">
                <a16:creationId xmlns:a16="http://schemas.microsoft.com/office/drawing/2014/main" id="{F07D7C2F-1975-651D-59B7-B8D4FC4E7BB4}"/>
              </a:ext>
            </a:extLst>
          </p:cNvPr>
          <p:cNvSpPr/>
          <p:nvPr/>
        </p:nvSpPr>
        <p:spPr>
          <a:xfrm>
            <a:off x="3695617" y="1670610"/>
            <a:ext cx="2699467" cy="2188953"/>
          </a:xfrm>
          <a:custGeom>
            <a:avLst/>
            <a:gdLst>
              <a:gd name="connsiteX0" fmla="*/ 0 w 1200429"/>
              <a:gd name="connsiteY0" fmla="*/ 0 h 1273661"/>
              <a:gd name="connsiteX1" fmla="*/ 1200429 w 1200429"/>
              <a:gd name="connsiteY1" fmla="*/ 0 h 1273661"/>
              <a:gd name="connsiteX2" fmla="*/ 1200429 w 1200429"/>
              <a:gd name="connsiteY2" fmla="*/ 1273661 h 1273661"/>
              <a:gd name="connsiteX3" fmla="*/ 0 w 1200429"/>
              <a:gd name="connsiteY3" fmla="*/ 1273661 h 1273661"/>
              <a:gd name="connsiteX4" fmla="*/ 0 w 1200429"/>
              <a:gd name="connsiteY4" fmla="*/ 0 h 1273661"/>
              <a:gd name="connsiteX0" fmla="*/ 781050 w 1200429"/>
              <a:gd name="connsiteY0" fmla="*/ 0 h 1359386"/>
              <a:gd name="connsiteX1" fmla="*/ 1200429 w 1200429"/>
              <a:gd name="connsiteY1" fmla="*/ 85725 h 1359386"/>
              <a:gd name="connsiteX2" fmla="*/ 1200429 w 1200429"/>
              <a:gd name="connsiteY2" fmla="*/ 1359386 h 1359386"/>
              <a:gd name="connsiteX3" fmla="*/ 0 w 1200429"/>
              <a:gd name="connsiteY3" fmla="*/ 1359386 h 1359386"/>
              <a:gd name="connsiteX4" fmla="*/ 781050 w 1200429"/>
              <a:gd name="connsiteY4" fmla="*/ 0 h 1359386"/>
              <a:gd name="connsiteX0" fmla="*/ 1971675 w 2391054"/>
              <a:gd name="connsiteY0" fmla="*/ 0 h 1921361"/>
              <a:gd name="connsiteX1" fmla="*/ 2391054 w 2391054"/>
              <a:gd name="connsiteY1" fmla="*/ 85725 h 1921361"/>
              <a:gd name="connsiteX2" fmla="*/ 2391054 w 2391054"/>
              <a:gd name="connsiteY2" fmla="*/ 1359386 h 1921361"/>
              <a:gd name="connsiteX3" fmla="*/ 0 w 2391054"/>
              <a:gd name="connsiteY3" fmla="*/ 1921361 h 1921361"/>
              <a:gd name="connsiteX4" fmla="*/ 1971675 w 2391054"/>
              <a:gd name="connsiteY4" fmla="*/ 0 h 1921361"/>
              <a:gd name="connsiteX0" fmla="*/ 1971675 w 2391054"/>
              <a:gd name="connsiteY0" fmla="*/ 0 h 1921361"/>
              <a:gd name="connsiteX1" fmla="*/ 2391054 w 2391054"/>
              <a:gd name="connsiteY1" fmla="*/ 85725 h 1921361"/>
              <a:gd name="connsiteX2" fmla="*/ 543204 w 2391054"/>
              <a:gd name="connsiteY2" fmla="*/ 1854686 h 1921361"/>
              <a:gd name="connsiteX3" fmla="*/ 0 w 2391054"/>
              <a:gd name="connsiteY3" fmla="*/ 1921361 h 1921361"/>
              <a:gd name="connsiteX4" fmla="*/ 1971675 w 2391054"/>
              <a:gd name="connsiteY4" fmla="*/ 0 h 1921361"/>
              <a:gd name="connsiteX0" fmla="*/ 1971675 w 2391054"/>
              <a:gd name="connsiteY0" fmla="*/ 0 h 1921361"/>
              <a:gd name="connsiteX1" fmla="*/ 2391054 w 2391054"/>
              <a:gd name="connsiteY1" fmla="*/ 85725 h 1921361"/>
              <a:gd name="connsiteX2" fmla="*/ 543204 w 2391054"/>
              <a:gd name="connsiteY2" fmla="*/ 1854686 h 1921361"/>
              <a:gd name="connsiteX3" fmla="*/ 0 w 2391054"/>
              <a:gd name="connsiteY3" fmla="*/ 1921361 h 1921361"/>
              <a:gd name="connsiteX4" fmla="*/ 1971675 w 2391054"/>
              <a:gd name="connsiteY4" fmla="*/ 0 h 1921361"/>
              <a:gd name="connsiteX0" fmla="*/ 1997075 w 2416454"/>
              <a:gd name="connsiteY0" fmla="*/ 0 h 1959461"/>
              <a:gd name="connsiteX1" fmla="*/ 2416454 w 2416454"/>
              <a:gd name="connsiteY1" fmla="*/ 85725 h 1959461"/>
              <a:gd name="connsiteX2" fmla="*/ 568604 w 2416454"/>
              <a:gd name="connsiteY2" fmla="*/ 1854686 h 1959461"/>
              <a:gd name="connsiteX3" fmla="*/ 0 w 2416454"/>
              <a:gd name="connsiteY3" fmla="*/ 1959461 h 1959461"/>
              <a:gd name="connsiteX4" fmla="*/ 1997075 w 2416454"/>
              <a:gd name="connsiteY4" fmla="*/ 0 h 1959461"/>
              <a:gd name="connsiteX0" fmla="*/ 1997075 w 2416454"/>
              <a:gd name="connsiteY0" fmla="*/ 0 h 1959461"/>
              <a:gd name="connsiteX1" fmla="*/ 2416454 w 2416454"/>
              <a:gd name="connsiteY1" fmla="*/ 85725 h 1959461"/>
              <a:gd name="connsiteX2" fmla="*/ 467004 w 2416454"/>
              <a:gd name="connsiteY2" fmla="*/ 1937236 h 1959461"/>
              <a:gd name="connsiteX3" fmla="*/ 0 w 2416454"/>
              <a:gd name="connsiteY3" fmla="*/ 1959461 h 1959461"/>
              <a:gd name="connsiteX4" fmla="*/ 1997075 w 2416454"/>
              <a:gd name="connsiteY4" fmla="*/ 0 h 1959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6454" h="1959461">
                <a:moveTo>
                  <a:pt x="1997075" y="0"/>
                </a:moveTo>
                <a:lnTo>
                  <a:pt x="2416454" y="85725"/>
                </a:lnTo>
                <a:cubicBezTo>
                  <a:pt x="1800504" y="675379"/>
                  <a:pt x="2721254" y="509382"/>
                  <a:pt x="467004" y="1937236"/>
                </a:cubicBezTo>
                <a:lnTo>
                  <a:pt x="0" y="1959461"/>
                </a:lnTo>
                <a:lnTo>
                  <a:pt x="1997075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EFC304F5-AE28-97CB-834C-AA8E3ADFDAEC}"/>
              </a:ext>
            </a:extLst>
          </p:cNvPr>
          <p:cNvCxnSpPr/>
          <p:nvPr/>
        </p:nvCxnSpPr>
        <p:spPr>
          <a:xfrm>
            <a:off x="5013406" y="4699512"/>
            <a:ext cx="32715" cy="9614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Connector 290">
            <a:extLst>
              <a:ext uri="{FF2B5EF4-FFF2-40B4-BE49-F238E27FC236}">
                <a16:creationId xmlns:a16="http://schemas.microsoft.com/office/drawing/2014/main" id="{14650E62-C1B2-36C1-DB3B-5C428CBCEF2F}"/>
              </a:ext>
            </a:extLst>
          </p:cNvPr>
          <p:cNvCxnSpPr/>
          <p:nvPr/>
        </p:nvCxnSpPr>
        <p:spPr>
          <a:xfrm>
            <a:off x="5193437" y="4655901"/>
            <a:ext cx="32715" cy="9614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Connector 291">
            <a:extLst>
              <a:ext uri="{FF2B5EF4-FFF2-40B4-BE49-F238E27FC236}">
                <a16:creationId xmlns:a16="http://schemas.microsoft.com/office/drawing/2014/main" id="{281EC526-A570-D59F-A4C3-E89F1D70ADA2}"/>
              </a:ext>
            </a:extLst>
          </p:cNvPr>
          <p:cNvCxnSpPr/>
          <p:nvPr/>
        </p:nvCxnSpPr>
        <p:spPr>
          <a:xfrm>
            <a:off x="5107587" y="4667157"/>
            <a:ext cx="32715" cy="9614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Connector 292">
            <a:extLst>
              <a:ext uri="{FF2B5EF4-FFF2-40B4-BE49-F238E27FC236}">
                <a16:creationId xmlns:a16="http://schemas.microsoft.com/office/drawing/2014/main" id="{FB50FB85-079E-FE79-C4B2-89B8E4D94266}"/>
              </a:ext>
            </a:extLst>
          </p:cNvPr>
          <p:cNvCxnSpPr>
            <a:cxnSpLocks/>
          </p:cNvCxnSpPr>
          <p:nvPr/>
        </p:nvCxnSpPr>
        <p:spPr>
          <a:xfrm>
            <a:off x="5140302" y="5617331"/>
            <a:ext cx="74068" cy="28133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Connector 293">
            <a:extLst>
              <a:ext uri="{FF2B5EF4-FFF2-40B4-BE49-F238E27FC236}">
                <a16:creationId xmlns:a16="http://schemas.microsoft.com/office/drawing/2014/main" id="{F4CCA545-CE16-17EA-3069-9E0EB584E969}"/>
              </a:ext>
            </a:extLst>
          </p:cNvPr>
          <p:cNvCxnSpPr>
            <a:cxnSpLocks/>
          </p:cNvCxnSpPr>
          <p:nvPr/>
        </p:nvCxnSpPr>
        <p:spPr>
          <a:xfrm>
            <a:off x="5054196" y="5627569"/>
            <a:ext cx="74068" cy="28133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Connector 294">
            <a:extLst>
              <a:ext uri="{FF2B5EF4-FFF2-40B4-BE49-F238E27FC236}">
                <a16:creationId xmlns:a16="http://schemas.microsoft.com/office/drawing/2014/main" id="{3BFFF590-A254-E314-4427-BA64489AC641}"/>
              </a:ext>
            </a:extLst>
          </p:cNvPr>
          <p:cNvCxnSpPr>
            <a:cxnSpLocks/>
          </p:cNvCxnSpPr>
          <p:nvPr/>
        </p:nvCxnSpPr>
        <p:spPr>
          <a:xfrm>
            <a:off x="5218861" y="5574608"/>
            <a:ext cx="74068" cy="28133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9" name="Group 298">
            <a:extLst>
              <a:ext uri="{FF2B5EF4-FFF2-40B4-BE49-F238E27FC236}">
                <a16:creationId xmlns:a16="http://schemas.microsoft.com/office/drawing/2014/main" id="{73954325-0CFB-5C99-E4B4-C7846BC70BCD}"/>
              </a:ext>
            </a:extLst>
          </p:cNvPr>
          <p:cNvGrpSpPr/>
          <p:nvPr/>
        </p:nvGrpSpPr>
        <p:grpSpPr>
          <a:xfrm>
            <a:off x="5353611" y="4678322"/>
            <a:ext cx="1568874" cy="2001956"/>
            <a:chOff x="6752591" y="4869283"/>
            <a:chExt cx="1568874" cy="2001956"/>
          </a:xfrm>
        </p:grpSpPr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FBEC90AB-B27A-BA0D-C862-F18CF79D4614}"/>
                </a:ext>
              </a:extLst>
            </p:cNvPr>
            <p:cNvSpPr/>
            <p:nvPr/>
          </p:nvSpPr>
          <p:spPr>
            <a:xfrm>
              <a:off x="7424640" y="5317847"/>
              <a:ext cx="112960" cy="155339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82A860FB-15B9-BBDB-A27F-16909A409677}"/>
                </a:ext>
              </a:extLst>
            </p:cNvPr>
            <p:cNvSpPr/>
            <p:nvPr/>
          </p:nvSpPr>
          <p:spPr>
            <a:xfrm>
              <a:off x="7354109" y="4892726"/>
              <a:ext cx="112960" cy="143168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5DB3FF1E-8286-1A12-F38F-2FF3E89A5D5B}"/>
                </a:ext>
              </a:extLst>
            </p:cNvPr>
            <p:cNvSpPr/>
            <p:nvPr/>
          </p:nvSpPr>
          <p:spPr>
            <a:xfrm>
              <a:off x="8208505" y="5124622"/>
              <a:ext cx="112960" cy="155339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75BDA9E7-C995-6415-B694-A76CFEC24900}"/>
                </a:ext>
              </a:extLst>
            </p:cNvPr>
            <p:cNvSpPr/>
            <p:nvPr/>
          </p:nvSpPr>
          <p:spPr>
            <a:xfrm>
              <a:off x="6760919" y="5027288"/>
              <a:ext cx="112960" cy="155339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8" name="Rectangle 21">
              <a:extLst>
                <a:ext uri="{FF2B5EF4-FFF2-40B4-BE49-F238E27FC236}">
                  <a16:creationId xmlns:a16="http://schemas.microsoft.com/office/drawing/2014/main" id="{5116AA56-6F12-BCB8-7105-0C1545CC3CDA}"/>
                </a:ext>
              </a:extLst>
            </p:cNvPr>
            <p:cNvSpPr/>
            <p:nvPr/>
          </p:nvSpPr>
          <p:spPr>
            <a:xfrm flipH="1">
              <a:off x="6752591" y="4869283"/>
              <a:ext cx="1563268" cy="496555"/>
            </a:xfrm>
            <a:custGeom>
              <a:avLst/>
              <a:gdLst>
                <a:gd name="connsiteX0" fmla="*/ 0 w 622993"/>
                <a:gd name="connsiteY0" fmla="*/ 0 h 296541"/>
                <a:gd name="connsiteX1" fmla="*/ 622993 w 622993"/>
                <a:gd name="connsiteY1" fmla="*/ 0 h 296541"/>
                <a:gd name="connsiteX2" fmla="*/ 622993 w 622993"/>
                <a:gd name="connsiteY2" fmla="*/ 296541 h 296541"/>
                <a:gd name="connsiteX3" fmla="*/ 0 w 622993"/>
                <a:gd name="connsiteY3" fmla="*/ 296541 h 296541"/>
                <a:gd name="connsiteX4" fmla="*/ 0 w 622993"/>
                <a:gd name="connsiteY4" fmla="*/ 0 h 296541"/>
                <a:gd name="connsiteX0" fmla="*/ 485775 w 1108768"/>
                <a:gd name="connsiteY0" fmla="*/ 0 h 296541"/>
                <a:gd name="connsiteX1" fmla="*/ 1108768 w 1108768"/>
                <a:gd name="connsiteY1" fmla="*/ 0 h 296541"/>
                <a:gd name="connsiteX2" fmla="*/ 1108768 w 1108768"/>
                <a:gd name="connsiteY2" fmla="*/ 296541 h 296541"/>
                <a:gd name="connsiteX3" fmla="*/ 0 w 1108768"/>
                <a:gd name="connsiteY3" fmla="*/ 131441 h 296541"/>
                <a:gd name="connsiteX4" fmla="*/ 485775 w 1108768"/>
                <a:gd name="connsiteY4" fmla="*/ 0 h 296541"/>
                <a:gd name="connsiteX0" fmla="*/ 485775 w 1108768"/>
                <a:gd name="connsiteY0" fmla="*/ 0 h 318766"/>
                <a:gd name="connsiteX1" fmla="*/ 1108768 w 1108768"/>
                <a:gd name="connsiteY1" fmla="*/ 0 h 318766"/>
                <a:gd name="connsiteX2" fmla="*/ 537268 w 1108768"/>
                <a:gd name="connsiteY2" fmla="*/ 318766 h 318766"/>
                <a:gd name="connsiteX3" fmla="*/ 0 w 1108768"/>
                <a:gd name="connsiteY3" fmla="*/ 131441 h 318766"/>
                <a:gd name="connsiteX4" fmla="*/ 485775 w 1108768"/>
                <a:gd name="connsiteY4" fmla="*/ 0 h 318766"/>
                <a:gd name="connsiteX0" fmla="*/ 485775 w 1156393"/>
                <a:gd name="connsiteY0" fmla="*/ 0 h 318766"/>
                <a:gd name="connsiteX1" fmla="*/ 1156393 w 1156393"/>
                <a:gd name="connsiteY1" fmla="*/ 212725 h 318766"/>
                <a:gd name="connsiteX2" fmla="*/ 537268 w 1156393"/>
                <a:gd name="connsiteY2" fmla="*/ 318766 h 318766"/>
                <a:gd name="connsiteX3" fmla="*/ 0 w 1156393"/>
                <a:gd name="connsiteY3" fmla="*/ 131441 h 318766"/>
                <a:gd name="connsiteX4" fmla="*/ 485775 w 1156393"/>
                <a:gd name="connsiteY4" fmla="*/ 0 h 318766"/>
                <a:gd name="connsiteX0" fmla="*/ 622300 w 1156393"/>
                <a:gd name="connsiteY0" fmla="*/ 0 h 290191"/>
                <a:gd name="connsiteX1" fmla="*/ 1156393 w 1156393"/>
                <a:gd name="connsiteY1" fmla="*/ 184150 h 290191"/>
                <a:gd name="connsiteX2" fmla="*/ 537268 w 1156393"/>
                <a:gd name="connsiteY2" fmla="*/ 290191 h 290191"/>
                <a:gd name="connsiteX3" fmla="*/ 0 w 1156393"/>
                <a:gd name="connsiteY3" fmla="*/ 102866 h 290191"/>
                <a:gd name="connsiteX4" fmla="*/ 622300 w 1156393"/>
                <a:gd name="connsiteY4" fmla="*/ 0 h 290191"/>
                <a:gd name="connsiteX0" fmla="*/ 501650 w 1156393"/>
                <a:gd name="connsiteY0" fmla="*/ 0 h 290191"/>
                <a:gd name="connsiteX1" fmla="*/ 1156393 w 1156393"/>
                <a:gd name="connsiteY1" fmla="*/ 184150 h 290191"/>
                <a:gd name="connsiteX2" fmla="*/ 537268 w 1156393"/>
                <a:gd name="connsiteY2" fmla="*/ 290191 h 290191"/>
                <a:gd name="connsiteX3" fmla="*/ 0 w 1156393"/>
                <a:gd name="connsiteY3" fmla="*/ 102866 h 290191"/>
                <a:gd name="connsiteX4" fmla="*/ 501650 w 1156393"/>
                <a:gd name="connsiteY4" fmla="*/ 0 h 290191"/>
                <a:gd name="connsiteX0" fmla="*/ 606425 w 1156393"/>
                <a:gd name="connsiteY0" fmla="*/ 0 h 312416"/>
                <a:gd name="connsiteX1" fmla="*/ 1156393 w 1156393"/>
                <a:gd name="connsiteY1" fmla="*/ 206375 h 312416"/>
                <a:gd name="connsiteX2" fmla="*/ 537268 w 1156393"/>
                <a:gd name="connsiteY2" fmla="*/ 312416 h 312416"/>
                <a:gd name="connsiteX3" fmla="*/ 0 w 1156393"/>
                <a:gd name="connsiteY3" fmla="*/ 125091 h 312416"/>
                <a:gd name="connsiteX4" fmla="*/ 606425 w 1156393"/>
                <a:gd name="connsiteY4" fmla="*/ 0 h 312416"/>
                <a:gd name="connsiteX0" fmla="*/ 587375 w 1156393"/>
                <a:gd name="connsiteY0" fmla="*/ 0 h 321941"/>
                <a:gd name="connsiteX1" fmla="*/ 1156393 w 1156393"/>
                <a:gd name="connsiteY1" fmla="*/ 215900 h 321941"/>
                <a:gd name="connsiteX2" fmla="*/ 537268 w 1156393"/>
                <a:gd name="connsiteY2" fmla="*/ 321941 h 321941"/>
                <a:gd name="connsiteX3" fmla="*/ 0 w 1156393"/>
                <a:gd name="connsiteY3" fmla="*/ 134616 h 321941"/>
                <a:gd name="connsiteX4" fmla="*/ 587375 w 1156393"/>
                <a:gd name="connsiteY4" fmla="*/ 0 h 321941"/>
                <a:gd name="connsiteX0" fmla="*/ 587375 w 1156393"/>
                <a:gd name="connsiteY0" fmla="*/ 0 h 337816"/>
                <a:gd name="connsiteX1" fmla="*/ 1156393 w 1156393"/>
                <a:gd name="connsiteY1" fmla="*/ 215900 h 337816"/>
                <a:gd name="connsiteX2" fmla="*/ 546793 w 1156393"/>
                <a:gd name="connsiteY2" fmla="*/ 337816 h 337816"/>
                <a:gd name="connsiteX3" fmla="*/ 0 w 1156393"/>
                <a:gd name="connsiteY3" fmla="*/ 134616 h 337816"/>
                <a:gd name="connsiteX4" fmla="*/ 587375 w 1156393"/>
                <a:gd name="connsiteY4" fmla="*/ 0 h 337816"/>
                <a:gd name="connsiteX0" fmla="*/ 587375 w 1042093"/>
                <a:gd name="connsiteY0" fmla="*/ 0 h 337816"/>
                <a:gd name="connsiteX1" fmla="*/ 1042093 w 1042093"/>
                <a:gd name="connsiteY1" fmla="*/ 139700 h 337816"/>
                <a:gd name="connsiteX2" fmla="*/ 546793 w 1042093"/>
                <a:gd name="connsiteY2" fmla="*/ 337816 h 337816"/>
                <a:gd name="connsiteX3" fmla="*/ 0 w 1042093"/>
                <a:gd name="connsiteY3" fmla="*/ 134616 h 337816"/>
                <a:gd name="connsiteX4" fmla="*/ 587375 w 1042093"/>
                <a:gd name="connsiteY4" fmla="*/ 0 h 337816"/>
                <a:gd name="connsiteX0" fmla="*/ 587375 w 1042093"/>
                <a:gd name="connsiteY0" fmla="*/ 0 h 337816"/>
                <a:gd name="connsiteX1" fmla="*/ 1042093 w 1042093"/>
                <a:gd name="connsiteY1" fmla="*/ 139700 h 337816"/>
                <a:gd name="connsiteX2" fmla="*/ 546793 w 1042093"/>
                <a:gd name="connsiteY2" fmla="*/ 337816 h 337816"/>
                <a:gd name="connsiteX3" fmla="*/ 0 w 1042093"/>
                <a:gd name="connsiteY3" fmla="*/ 134616 h 337816"/>
                <a:gd name="connsiteX4" fmla="*/ 587375 w 1042093"/>
                <a:gd name="connsiteY4" fmla="*/ 0 h 337816"/>
                <a:gd name="connsiteX0" fmla="*/ 608806 w 1063524"/>
                <a:gd name="connsiteY0" fmla="*/ 0 h 337816"/>
                <a:gd name="connsiteX1" fmla="*/ 1063524 w 1063524"/>
                <a:gd name="connsiteY1" fmla="*/ 139700 h 337816"/>
                <a:gd name="connsiteX2" fmla="*/ 568224 w 1063524"/>
                <a:gd name="connsiteY2" fmla="*/ 337816 h 337816"/>
                <a:gd name="connsiteX3" fmla="*/ 0 w 1063524"/>
                <a:gd name="connsiteY3" fmla="*/ 191766 h 337816"/>
                <a:gd name="connsiteX4" fmla="*/ 608806 w 1063524"/>
                <a:gd name="connsiteY4" fmla="*/ 0 h 33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3524" h="337816">
                  <a:moveTo>
                    <a:pt x="608806" y="0"/>
                  </a:moveTo>
                  <a:cubicBezTo>
                    <a:pt x="760379" y="46567"/>
                    <a:pt x="988151" y="83608"/>
                    <a:pt x="1063524" y="139700"/>
                  </a:cubicBezTo>
                  <a:lnTo>
                    <a:pt x="568224" y="337816"/>
                  </a:lnTo>
                  <a:lnTo>
                    <a:pt x="0" y="191766"/>
                  </a:lnTo>
                  <a:lnTo>
                    <a:pt x="608806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1" name="Rectangle 88">
            <a:extLst>
              <a:ext uri="{FF2B5EF4-FFF2-40B4-BE49-F238E27FC236}">
                <a16:creationId xmlns:a16="http://schemas.microsoft.com/office/drawing/2014/main" id="{9260DDD5-7CBE-E423-D634-F7856945AE15}"/>
              </a:ext>
            </a:extLst>
          </p:cNvPr>
          <p:cNvSpPr/>
          <p:nvPr/>
        </p:nvSpPr>
        <p:spPr>
          <a:xfrm>
            <a:off x="4735801" y="4150077"/>
            <a:ext cx="1670415" cy="357108"/>
          </a:xfrm>
          <a:custGeom>
            <a:avLst/>
            <a:gdLst>
              <a:gd name="connsiteX0" fmla="*/ 0 w 1670414"/>
              <a:gd name="connsiteY0" fmla="*/ 0 h 242809"/>
              <a:gd name="connsiteX1" fmla="*/ 1670414 w 1670414"/>
              <a:gd name="connsiteY1" fmla="*/ 0 h 242809"/>
              <a:gd name="connsiteX2" fmla="*/ 1670414 w 1670414"/>
              <a:gd name="connsiteY2" fmla="*/ 242809 h 242809"/>
              <a:gd name="connsiteX3" fmla="*/ 0 w 1670414"/>
              <a:gd name="connsiteY3" fmla="*/ 242809 h 242809"/>
              <a:gd name="connsiteX4" fmla="*/ 0 w 1670414"/>
              <a:gd name="connsiteY4" fmla="*/ 0 h 242809"/>
              <a:gd name="connsiteX0" fmla="*/ 0 w 1670414"/>
              <a:gd name="connsiteY0" fmla="*/ 0 h 338059"/>
              <a:gd name="connsiteX1" fmla="*/ 1670414 w 1670414"/>
              <a:gd name="connsiteY1" fmla="*/ 0 h 338059"/>
              <a:gd name="connsiteX2" fmla="*/ 1670414 w 1670414"/>
              <a:gd name="connsiteY2" fmla="*/ 242809 h 338059"/>
              <a:gd name="connsiteX3" fmla="*/ 180975 w 1670414"/>
              <a:gd name="connsiteY3" fmla="*/ 338059 h 338059"/>
              <a:gd name="connsiteX4" fmla="*/ 0 w 1670414"/>
              <a:gd name="connsiteY4" fmla="*/ 0 h 338059"/>
              <a:gd name="connsiteX0" fmla="*/ 0 w 1694227"/>
              <a:gd name="connsiteY0" fmla="*/ 238125 h 338059"/>
              <a:gd name="connsiteX1" fmla="*/ 1694227 w 1694227"/>
              <a:gd name="connsiteY1" fmla="*/ 0 h 338059"/>
              <a:gd name="connsiteX2" fmla="*/ 1694227 w 1694227"/>
              <a:gd name="connsiteY2" fmla="*/ 242809 h 338059"/>
              <a:gd name="connsiteX3" fmla="*/ 204788 w 1694227"/>
              <a:gd name="connsiteY3" fmla="*/ 338059 h 338059"/>
              <a:gd name="connsiteX4" fmla="*/ 0 w 1694227"/>
              <a:gd name="connsiteY4" fmla="*/ 238125 h 338059"/>
              <a:gd name="connsiteX0" fmla="*/ 0 w 1694227"/>
              <a:gd name="connsiteY0" fmla="*/ 266700 h 366634"/>
              <a:gd name="connsiteX1" fmla="*/ 1670415 w 1694227"/>
              <a:gd name="connsiteY1" fmla="*/ 0 h 366634"/>
              <a:gd name="connsiteX2" fmla="*/ 1694227 w 1694227"/>
              <a:gd name="connsiteY2" fmla="*/ 271384 h 366634"/>
              <a:gd name="connsiteX3" fmla="*/ 204788 w 1694227"/>
              <a:gd name="connsiteY3" fmla="*/ 366634 h 366634"/>
              <a:gd name="connsiteX4" fmla="*/ 0 w 1694227"/>
              <a:gd name="connsiteY4" fmla="*/ 266700 h 366634"/>
              <a:gd name="connsiteX0" fmla="*/ 0 w 1865677"/>
              <a:gd name="connsiteY0" fmla="*/ 266700 h 366634"/>
              <a:gd name="connsiteX1" fmla="*/ 1670415 w 1865677"/>
              <a:gd name="connsiteY1" fmla="*/ 0 h 366634"/>
              <a:gd name="connsiteX2" fmla="*/ 1865677 w 1865677"/>
              <a:gd name="connsiteY2" fmla="*/ 90409 h 366634"/>
              <a:gd name="connsiteX3" fmla="*/ 204788 w 1865677"/>
              <a:gd name="connsiteY3" fmla="*/ 366634 h 366634"/>
              <a:gd name="connsiteX4" fmla="*/ 0 w 1865677"/>
              <a:gd name="connsiteY4" fmla="*/ 266700 h 366634"/>
              <a:gd name="connsiteX0" fmla="*/ 0 w 1884727"/>
              <a:gd name="connsiteY0" fmla="*/ 266700 h 366634"/>
              <a:gd name="connsiteX1" fmla="*/ 1670415 w 1884727"/>
              <a:gd name="connsiteY1" fmla="*/ 0 h 366634"/>
              <a:gd name="connsiteX2" fmla="*/ 1884727 w 1884727"/>
              <a:gd name="connsiteY2" fmla="*/ 80884 h 366634"/>
              <a:gd name="connsiteX3" fmla="*/ 204788 w 1884727"/>
              <a:gd name="connsiteY3" fmla="*/ 366634 h 366634"/>
              <a:gd name="connsiteX4" fmla="*/ 0 w 1884727"/>
              <a:gd name="connsiteY4" fmla="*/ 266700 h 366634"/>
              <a:gd name="connsiteX0" fmla="*/ 0 w 1903777"/>
              <a:gd name="connsiteY0" fmla="*/ 266700 h 366634"/>
              <a:gd name="connsiteX1" fmla="*/ 1670415 w 1903777"/>
              <a:gd name="connsiteY1" fmla="*/ 0 h 366634"/>
              <a:gd name="connsiteX2" fmla="*/ 1903777 w 1903777"/>
              <a:gd name="connsiteY2" fmla="*/ 80884 h 366634"/>
              <a:gd name="connsiteX3" fmla="*/ 204788 w 1903777"/>
              <a:gd name="connsiteY3" fmla="*/ 366634 h 366634"/>
              <a:gd name="connsiteX4" fmla="*/ 0 w 1903777"/>
              <a:gd name="connsiteY4" fmla="*/ 266700 h 366634"/>
              <a:gd name="connsiteX0" fmla="*/ 0 w 1903777"/>
              <a:gd name="connsiteY0" fmla="*/ 266700 h 361871"/>
              <a:gd name="connsiteX1" fmla="*/ 1670415 w 1903777"/>
              <a:gd name="connsiteY1" fmla="*/ 0 h 361871"/>
              <a:gd name="connsiteX2" fmla="*/ 1903777 w 1903777"/>
              <a:gd name="connsiteY2" fmla="*/ 80884 h 361871"/>
              <a:gd name="connsiteX3" fmla="*/ 42863 w 1903777"/>
              <a:gd name="connsiteY3" fmla="*/ 361871 h 361871"/>
              <a:gd name="connsiteX4" fmla="*/ 0 w 1903777"/>
              <a:gd name="connsiteY4" fmla="*/ 266700 h 361871"/>
              <a:gd name="connsiteX0" fmla="*/ 0 w 1694227"/>
              <a:gd name="connsiteY0" fmla="*/ 266700 h 361871"/>
              <a:gd name="connsiteX1" fmla="*/ 1670415 w 1694227"/>
              <a:gd name="connsiteY1" fmla="*/ 0 h 361871"/>
              <a:gd name="connsiteX2" fmla="*/ 1694227 w 1694227"/>
              <a:gd name="connsiteY2" fmla="*/ 66597 h 361871"/>
              <a:gd name="connsiteX3" fmla="*/ 42863 w 1694227"/>
              <a:gd name="connsiteY3" fmla="*/ 361871 h 361871"/>
              <a:gd name="connsiteX4" fmla="*/ 0 w 1694227"/>
              <a:gd name="connsiteY4" fmla="*/ 266700 h 361871"/>
              <a:gd name="connsiteX0" fmla="*/ 0 w 1675177"/>
              <a:gd name="connsiteY0" fmla="*/ 266700 h 361871"/>
              <a:gd name="connsiteX1" fmla="*/ 1670415 w 1675177"/>
              <a:gd name="connsiteY1" fmla="*/ 0 h 361871"/>
              <a:gd name="connsiteX2" fmla="*/ 1675177 w 1675177"/>
              <a:gd name="connsiteY2" fmla="*/ 71359 h 361871"/>
              <a:gd name="connsiteX3" fmla="*/ 42863 w 1675177"/>
              <a:gd name="connsiteY3" fmla="*/ 361871 h 361871"/>
              <a:gd name="connsiteX4" fmla="*/ 0 w 1675177"/>
              <a:gd name="connsiteY4" fmla="*/ 266700 h 361871"/>
              <a:gd name="connsiteX0" fmla="*/ 0 w 1675177"/>
              <a:gd name="connsiteY0" fmla="*/ 266700 h 352346"/>
              <a:gd name="connsiteX1" fmla="*/ 1670415 w 1675177"/>
              <a:gd name="connsiteY1" fmla="*/ 0 h 352346"/>
              <a:gd name="connsiteX2" fmla="*/ 1675177 w 1675177"/>
              <a:gd name="connsiteY2" fmla="*/ 71359 h 352346"/>
              <a:gd name="connsiteX3" fmla="*/ 28575 w 1675177"/>
              <a:gd name="connsiteY3" fmla="*/ 352346 h 352346"/>
              <a:gd name="connsiteX4" fmla="*/ 0 w 1675177"/>
              <a:gd name="connsiteY4" fmla="*/ 266700 h 352346"/>
              <a:gd name="connsiteX0" fmla="*/ 0 w 1675177"/>
              <a:gd name="connsiteY0" fmla="*/ 266700 h 338058"/>
              <a:gd name="connsiteX1" fmla="*/ 1670415 w 1675177"/>
              <a:gd name="connsiteY1" fmla="*/ 0 h 338058"/>
              <a:gd name="connsiteX2" fmla="*/ 1675177 w 1675177"/>
              <a:gd name="connsiteY2" fmla="*/ 71359 h 338058"/>
              <a:gd name="connsiteX3" fmla="*/ 9525 w 1675177"/>
              <a:gd name="connsiteY3" fmla="*/ 338058 h 338058"/>
              <a:gd name="connsiteX4" fmla="*/ 0 w 1675177"/>
              <a:gd name="connsiteY4" fmla="*/ 266700 h 338058"/>
              <a:gd name="connsiteX0" fmla="*/ 0 w 1675177"/>
              <a:gd name="connsiteY0" fmla="*/ 266700 h 357108"/>
              <a:gd name="connsiteX1" fmla="*/ 1670415 w 1675177"/>
              <a:gd name="connsiteY1" fmla="*/ 0 h 357108"/>
              <a:gd name="connsiteX2" fmla="*/ 1675177 w 1675177"/>
              <a:gd name="connsiteY2" fmla="*/ 71359 h 357108"/>
              <a:gd name="connsiteX3" fmla="*/ 28575 w 1675177"/>
              <a:gd name="connsiteY3" fmla="*/ 357108 h 357108"/>
              <a:gd name="connsiteX4" fmla="*/ 0 w 1675177"/>
              <a:gd name="connsiteY4" fmla="*/ 266700 h 357108"/>
              <a:gd name="connsiteX0" fmla="*/ 0 w 1670415"/>
              <a:gd name="connsiteY0" fmla="*/ 285750 h 357108"/>
              <a:gd name="connsiteX1" fmla="*/ 1665653 w 1670415"/>
              <a:gd name="connsiteY1" fmla="*/ 0 h 357108"/>
              <a:gd name="connsiteX2" fmla="*/ 1670415 w 1670415"/>
              <a:gd name="connsiteY2" fmla="*/ 71359 h 357108"/>
              <a:gd name="connsiteX3" fmla="*/ 23813 w 1670415"/>
              <a:gd name="connsiteY3" fmla="*/ 357108 h 357108"/>
              <a:gd name="connsiteX4" fmla="*/ 0 w 1670415"/>
              <a:gd name="connsiteY4" fmla="*/ 285750 h 357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0415" h="357108">
                <a:moveTo>
                  <a:pt x="0" y="285750"/>
                </a:moveTo>
                <a:lnTo>
                  <a:pt x="1665653" y="0"/>
                </a:lnTo>
                <a:lnTo>
                  <a:pt x="1670415" y="71359"/>
                </a:lnTo>
                <a:lnTo>
                  <a:pt x="23813" y="357108"/>
                </a:lnTo>
                <a:lnTo>
                  <a:pt x="0" y="28575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477EE1B-0BB3-918D-CCB5-D9BD410200CD}"/>
              </a:ext>
            </a:extLst>
          </p:cNvPr>
          <p:cNvGrpSpPr/>
          <p:nvPr/>
        </p:nvGrpSpPr>
        <p:grpSpPr>
          <a:xfrm>
            <a:off x="7155192" y="3357959"/>
            <a:ext cx="1718858" cy="2307780"/>
            <a:chOff x="8025367" y="3281703"/>
            <a:chExt cx="1718858" cy="2307780"/>
          </a:xfrm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99ACC616-56CC-8E13-B358-2DB9E460284E}"/>
                </a:ext>
              </a:extLst>
            </p:cNvPr>
            <p:cNvGrpSpPr/>
            <p:nvPr/>
          </p:nvGrpSpPr>
          <p:grpSpPr>
            <a:xfrm>
              <a:off x="8025367" y="3281703"/>
              <a:ext cx="1718858" cy="2307780"/>
              <a:chOff x="8025367" y="3281703"/>
              <a:chExt cx="1718858" cy="230778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8208367B-0D75-8F84-A492-2726AC485327}"/>
                  </a:ext>
                </a:extLst>
              </p:cNvPr>
              <p:cNvGrpSpPr/>
              <p:nvPr/>
            </p:nvGrpSpPr>
            <p:grpSpPr>
              <a:xfrm>
                <a:off x="8025367" y="3281703"/>
                <a:ext cx="1718858" cy="2217028"/>
                <a:chOff x="7824722" y="3295245"/>
                <a:chExt cx="1718858" cy="2217028"/>
              </a:xfrm>
            </p:grpSpPr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A4E648ED-3017-E191-16A0-4B681D02E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1847" y="4503277"/>
                  <a:ext cx="59976" cy="10089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920BBCA7-8AE7-9E5A-7646-2941A93551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98054" y="4520079"/>
                  <a:ext cx="18468" cy="992194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4AC9ED6A-0500-22CF-CCEE-2E2C89F4F003}"/>
                    </a:ext>
                  </a:extLst>
                </p:cNvPr>
                <p:cNvSpPr/>
                <p:nvPr/>
              </p:nvSpPr>
              <p:spPr>
                <a:xfrm flipH="1">
                  <a:off x="7824722" y="3295245"/>
                  <a:ext cx="1718858" cy="151042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8C90F897-E3FE-5780-DB3D-1DB61D58F1BD}"/>
                    </a:ext>
                  </a:extLst>
                </p:cNvPr>
                <p:cNvSpPr/>
                <p:nvPr/>
              </p:nvSpPr>
              <p:spPr>
                <a:xfrm flipH="1">
                  <a:off x="7966123" y="3394863"/>
                  <a:ext cx="1565405" cy="151042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B2DB3534-247A-6602-4570-F5FF1A9159DA}"/>
                    </a:ext>
                  </a:extLst>
                </p:cNvPr>
                <p:cNvSpPr/>
                <p:nvPr/>
              </p:nvSpPr>
              <p:spPr>
                <a:xfrm>
                  <a:off x="7908176" y="3375347"/>
                  <a:ext cx="1565405" cy="489896"/>
                </a:xfrm>
                <a:custGeom>
                  <a:avLst/>
                  <a:gdLst>
                    <a:gd name="connsiteX0" fmla="*/ 730410 w 1460820"/>
                    <a:gd name="connsiteY0" fmla="*/ 0 h 489896"/>
                    <a:gd name="connsiteX1" fmla="*/ 1451604 w 1460820"/>
                    <a:gd name="connsiteY1" fmla="*/ 461251 h 489896"/>
                    <a:gd name="connsiteX2" fmla="*/ 1460820 w 1460820"/>
                    <a:gd name="connsiteY2" fmla="*/ 489896 h 489896"/>
                    <a:gd name="connsiteX3" fmla="*/ 0 w 1460820"/>
                    <a:gd name="connsiteY3" fmla="*/ 489896 h 489896"/>
                    <a:gd name="connsiteX4" fmla="*/ 9216 w 1460820"/>
                    <a:gd name="connsiteY4" fmla="*/ 461251 h 489896"/>
                    <a:gd name="connsiteX5" fmla="*/ 730410 w 1460820"/>
                    <a:gd name="connsiteY5" fmla="*/ 0 h 489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60820" h="489896">
                      <a:moveTo>
                        <a:pt x="730410" y="0"/>
                      </a:moveTo>
                      <a:cubicBezTo>
                        <a:pt x="1054616" y="0"/>
                        <a:pt x="1332784" y="190193"/>
                        <a:pt x="1451604" y="461251"/>
                      </a:cubicBezTo>
                      <a:lnTo>
                        <a:pt x="1460820" y="489896"/>
                      </a:lnTo>
                      <a:lnTo>
                        <a:pt x="0" y="489896"/>
                      </a:lnTo>
                      <a:lnTo>
                        <a:pt x="9216" y="461251"/>
                      </a:lnTo>
                      <a:cubicBezTo>
                        <a:pt x="128037" y="190193"/>
                        <a:pt x="406204" y="0"/>
                        <a:pt x="7304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822F6BA1-B32B-2FF0-E3FF-C7A6004AB148}"/>
                  </a:ext>
                </a:extLst>
              </p:cNvPr>
              <p:cNvSpPr/>
              <p:nvPr/>
            </p:nvSpPr>
            <p:spPr>
              <a:xfrm>
                <a:off x="8592713" y="4093369"/>
                <a:ext cx="197000" cy="197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98F17CB7-7964-4AF2-7F83-C67CFE2D1400}"/>
                  </a:ext>
                </a:extLst>
              </p:cNvPr>
              <p:cNvSpPr/>
              <p:nvPr/>
            </p:nvSpPr>
            <p:spPr>
              <a:xfrm>
                <a:off x="9162452" y="4093369"/>
                <a:ext cx="197000" cy="197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: Top Corners Rounded 67">
                <a:extLst>
                  <a:ext uri="{FF2B5EF4-FFF2-40B4-BE49-F238E27FC236}">
                    <a16:creationId xmlns:a16="http://schemas.microsoft.com/office/drawing/2014/main" id="{34445C6F-110E-4F19-5AAD-BACE9BE470D7}"/>
                  </a:ext>
                </a:extLst>
              </p:cNvPr>
              <p:cNvSpPr/>
              <p:nvPr/>
            </p:nvSpPr>
            <p:spPr>
              <a:xfrm>
                <a:off x="8527049" y="5464613"/>
                <a:ext cx="382013" cy="12487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Top Corners Rounded 68">
                <a:extLst>
                  <a:ext uri="{FF2B5EF4-FFF2-40B4-BE49-F238E27FC236}">
                    <a16:creationId xmlns:a16="http://schemas.microsoft.com/office/drawing/2014/main" id="{CD74B86D-644E-F3B5-32FB-75AE34BC66BF}"/>
                  </a:ext>
                </a:extLst>
              </p:cNvPr>
              <p:cNvSpPr/>
              <p:nvPr/>
            </p:nvSpPr>
            <p:spPr>
              <a:xfrm>
                <a:off x="9014756" y="5459808"/>
                <a:ext cx="382013" cy="12487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0506F701-7E5A-9567-E6FB-C1CB6FB3B305}"/>
                  </a:ext>
                </a:extLst>
              </p:cNvPr>
              <p:cNvSpPr/>
              <p:nvPr/>
            </p:nvSpPr>
            <p:spPr>
              <a:xfrm>
                <a:off x="8512971" y="4238134"/>
                <a:ext cx="373998" cy="197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83E5FC8E-2F30-0BEA-9789-E5264C5F82E9}"/>
                  </a:ext>
                </a:extLst>
              </p:cNvPr>
              <p:cNvSpPr/>
              <p:nvPr/>
            </p:nvSpPr>
            <p:spPr>
              <a:xfrm>
                <a:off x="9099888" y="4230519"/>
                <a:ext cx="373998" cy="197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CC6C14CD-4AEA-41BA-5C22-5CA13C2477CA}"/>
                </a:ext>
              </a:extLst>
            </p:cNvPr>
            <p:cNvSpPr/>
            <p:nvPr/>
          </p:nvSpPr>
          <p:spPr>
            <a:xfrm rot="20256979">
              <a:off x="8173035" y="4172333"/>
              <a:ext cx="401034" cy="57014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3D4080C-3490-D1CD-5412-433B281EB3A2}"/>
              </a:ext>
            </a:extLst>
          </p:cNvPr>
          <p:cNvGrpSpPr/>
          <p:nvPr/>
        </p:nvGrpSpPr>
        <p:grpSpPr>
          <a:xfrm>
            <a:off x="8733759" y="5231298"/>
            <a:ext cx="1819284" cy="2227678"/>
            <a:chOff x="8108821" y="3361805"/>
            <a:chExt cx="1819284" cy="2227678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F42EB64-DE40-D613-ED11-3B0873272169}"/>
                </a:ext>
              </a:extLst>
            </p:cNvPr>
            <p:cNvSpPr/>
            <p:nvPr/>
          </p:nvSpPr>
          <p:spPr>
            <a:xfrm rot="1582366">
              <a:off x="9208374" y="4230410"/>
              <a:ext cx="401034" cy="57014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65CFA2E6-FC6A-E35A-262E-2FBBB9E32238}"/>
                </a:ext>
              </a:extLst>
            </p:cNvPr>
            <p:cNvGrpSpPr/>
            <p:nvPr/>
          </p:nvGrpSpPr>
          <p:grpSpPr>
            <a:xfrm>
              <a:off x="8108821" y="3361805"/>
              <a:ext cx="1819284" cy="2227678"/>
              <a:chOff x="8108821" y="3361805"/>
              <a:chExt cx="1819284" cy="2227678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1A3E75F6-C989-E59B-CC66-F62C6814C18C}"/>
                  </a:ext>
                </a:extLst>
              </p:cNvPr>
              <p:cNvGrpSpPr/>
              <p:nvPr/>
            </p:nvGrpSpPr>
            <p:grpSpPr>
              <a:xfrm>
                <a:off x="8108821" y="3361805"/>
                <a:ext cx="1819284" cy="2136926"/>
                <a:chOff x="7908176" y="3375347"/>
                <a:chExt cx="1819284" cy="2136926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3F10BDAD-9918-1111-D8E0-36BD6D583E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1847" y="4503277"/>
                  <a:ext cx="59976" cy="10089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890F00D3-E160-DDC2-324E-44CD3E712F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98054" y="4520079"/>
                  <a:ext cx="18468" cy="992194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FFD83533-E874-B7E4-C37F-1BAD4C134D22}"/>
                    </a:ext>
                  </a:extLst>
                </p:cNvPr>
                <p:cNvSpPr/>
                <p:nvPr/>
              </p:nvSpPr>
              <p:spPr>
                <a:xfrm flipH="1">
                  <a:off x="7966123" y="3394863"/>
                  <a:ext cx="1565405" cy="151042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AE70B148-4772-FAF1-EAB8-C7F9D1CC0BD6}"/>
                    </a:ext>
                  </a:extLst>
                </p:cNvPr>
                <p:cNvSpPr/>
                <p:nvPr/>
              </p:nvSpPr>
              <p:spPr>
                <a:xfrm>
                  <a:off x="7908176" y="3375347"/>
                  <a:ext cx="1565405" cy="489896"/>
                </a:xfrm>
                <a:custGeom>
                  <a:avLst/>
                  <a:gdLst>
                    <a:gd name="connsiteX0" fmla="*/ 730410 w 1460820"/>
                    <a:gd name="connsiteY0" fmla="*/ 0 h 489896"/>
                    <a:gd name="connsiteX1" fmla="*/ 1451604 w 1460820"/>
                    <a:gd name="connsiteY1" fmla="*/ 461251 h 489896"/>
                    <a:gd name="connsiteX2" fmla="*/ 1460820 w 1460820"/>
                    <a:gd name="connsiteY2" fmla="*/ 489896 h 489896"/>
                    <a:gd name="connsiteX3" fmla="*/ 0 w 1460820"/>
                    <a:gd name="connsiteY3" fmla="*/ 489896 h 489896"/>
                    <a:gd name="connsiteX4" fmla="*/ 9216 w 1460820"/>
                    <a:gd name="connsiteY4" fmla="*/ 461251 h 489896"/>
                    <a:gd name="connsiteX5" fmla="*/ 730410 w 1460820"/>
                    <a:gd name="connsiteY5" fmla="*/ 0 h 489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60820" h="489896">
                      <a:moveTo>
                        <a:pt x="730410" y="0"/>
                      </a:moveTo>
                      <a:cubicBezTo>
                        <a:pt x="1054616" y="0"/>
                        <a:pt x="1332784" y="190193"/>
                        <a:pt x="1451604" y="461251"/>
                      </a:cubicBezTo>
                      <a:lnTo>
                        <a:pt x="1460820" y="489896"/>
                      </a:lnTo>
                      <a:lnTo>
                        <a:pt x="0" y="489896"/>
                      </a:lnTo>
                      <a:lnTo>
                        <a:pt x="9216" y="461251"/>
                      </a:lnTo>
                      <a:cubicBezTo>
                        <a:pt x="128037" y="190193"/>
                        <a:pt x="406204" y="0"/>
                        <a:pt x="7304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C1316C39-2D1B-79EB-38D8-EE6EC46EEA5C}"/>
                    </a:ext>
                  </a:extLst>
                </p:cNvPr>
                <p:cNvSpPr/>
                <p:nvPr/>
              </p:nvSpPr>
              <p:spPr>
                <a:xfrm flipH="1">
                  <a:off x="8008602" y="3483312"/>
                  <a:ext cx="1718858" cy="151042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911DE723-ABBF-0CC9-7BB7-AE70F7BBB8F8}"/>
                  </a:ext>
                </a:extLst>
              </p:cNvPr>
              <p:cNvSpPr/>
              <p:nvPr/>
            </p:nvSpPr>
            <p:spPr>
              <a:xfrm>
                <a:off x="8590809" y="4028257"/>
                <a:ext cx="197000" cy="197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58A54E5-7AD6-CED6-B3D7-AD58834E03C1}"/>
                  </a:ext>
                </a:extLst>
              </p:cNvPr>
              <p:cNvSpPr/>
              <p:nvPr/>
            </p:nvSpPr>
            <p:spPr>
              <a:xfrm>
                <a:off x="9160548" y="4028257"/>
                <a:ext cx="197000" cy="197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Arc 86">
                <a:extLst>
                  <a:ext uri="{FF2B5EF4-FFF2-40B4-BE49-F238E27FC236}">
                    <a16:creationId xmlns:a16="http://schemas.microsoft.com/office/drawing/2014/main" id="{D5A52F7A-F61C-3447-E0B5-5EA660DAC32A}"/>
                  </a:ext>
                </a:extLst>
              </p:cNvPr>
              <p:cNvSpPr/>
              <p:nvPr/>
            </p:nvSpPr>
            <p:spPr>
              <a:xfrm rot="8233474">
                <a:off x="8820373" y="4191342"/>
                <a:ext cx="319408" cy="319408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: Top Corners Rounded 87">
                <a:extLst>
                  <a:ext uri="{FF2B5EF4-FFF2-40B4-BE49-F238E27FC236}">
                    <a16:creationId xmlns:a16="http://schemas.microsoft.com/office/drawing/2014/main" id="{35745DCF-E0D9-784F-FC60-A1486EDDE404}"/>
                  </a:ext>
                </a:extLst>
              </p:cNvPr>
              <p:cNvSpPr/>
              <p:nvPr/>
            </p:nvSpPr>
            <p:spPr>
              <a:xfrm>
                <a:off x="8527049" y="5464613"/>
                <a:ext cx="382013" cy="12487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: Top Corners Rounded 88">
                <a:extLst>
                  <a:ext uri="{FF2B5EF4-FFF2-40B4-BE49-F238E27FC236}">
                    <a16:creationId xmlns:a16="http://schemas.microsoft.com/office/drawing/2014/main" id="{59218A0E-A9A2-C320-B2A5-3F023298C4E6}"/>
                  </a:ext>
                </a:extLst>
              </p:cNvPr>
              <p:cNvSpPr/>
              <p:nvPr/>
            </p:nvSpPr>
            <p:spPr>
              <a:xfrm>
                <a:off x="9014756" y="5459808"/>
                <a:ext cx="382013" cy="12487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FD5F3C9-0C2B-705C-E498-43482CFAD557}"/>
                </a:ext>
              </a:extLst>
            </p:cNvPr>
            <p:cNvSpPr/>
            <p:nvPr/>
          </p:nvSpPr>
          <p:spPr>
            <a:xfrm rot="20256979">
              <a:off x="8141284" y="4234933"/>
              <a:ext cx="401034" cy="57014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" name="emojimouth">
            <a:hlinkClick r:id="" action="ppaction://media"/>
            <a:extLst>
              <a:ext uri="{FF2B5EF4-FFF2-40B4-BE49-F238E27FC236}">
                <a16:creationId xmlns:a16="http://schemas.microsoft.com/office/drawing/2014/main" id="{B615C9CD-323C-5E03-9291-F2C3F26C61E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>
            <a:off x="8028132" y="4471228"/>
            <a:ext cx="170688" cy="124870"/>
          </a:xfrm>
          <a:prstGeom prst="rect">
            <a:avLst/>
          </a:prstGeom>
        </p:spPr>
      </p:pic>
      <p:pic>
        <p:nvPicPr>
          <p:cNvPr id="34" name="sad-movie-sounds_01-49494">
            <a:hlinkClick r:id="" action="ppaction://media"/>
            <a:extLst>
              <a:ext uri="{FF2B5EF4-FFF2-40B4-BE49-F238E27FC236}">
                <a16:creationId xmlns:a16="http://schemas.microsoft.com/office/drawing/2014/main" id="{B2B831EC-78F5-B169-F240-68961851870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end="177432"/>
                  <p14:fade in="1000" out="1000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35" name="AIVoiceGenerator_com_29-12-2024T0_6_8_ Ana">
            <a:hlinkClick r:id="" action="ppaction://media"/>
            <a:extLst>
              <a:ext uri="{FF2B5EF4-FFF2-40B4-BE49-F238E27FC236}">
                <a16:creationId xmlns:a16="http://schemas.microsoft.com/office/drawing/2014/main" id="{1D9C19E9-D31E-B089-3BA1-FF9437E0C4B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759930" y="283982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88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000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96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audio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4ACCC309-2D65-E461-3663-1BFF07FDC78F}"/>
              </a:ext>
            </a:extLst>
          </p:cNvPr>
          <p:cNvGrpSpPr/>
          <p:nvPr/>
        </p:nvGrpSpPr>
        <p:grpSpPr>
          <a:xfrm>
            <a:off x="-5496676" y="145568"/>
            <a:ext cx="17363095" cy="2391319"/>
            <a:chOff x="-952220" y="382076"/>
            <a:chExt cx="17363095" cy="2182699"/>
          </a:xfrm>
        </p:grpSpPr>
        <p:sp>
          <p:nvSpPr>
            <p:cNvPr id="41" name="Star: 5 Points 40">
              <a:extLst>
                <a:ext uri="{FF2B5EF4-FFF2-40B4-BE49-F238E27FC236}">
                  <a16:creationId xmlns:a16="http://schemas.microsoft.com/office/drawing/2014/main" id="{C58D1ECF-C7AF-7DCD-075A-458C5F01119B}"/>
                </a:ext>
              </a:extLst>
            </p:cNvPr>
            <p:cNvSpPr/>
            <p:nvPr/>
          </p:nvSpPr>
          <p:spPr>
            <a:xfrm>
              <a:off x="1699656" y="982924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Star: 5 Points 41">
              <a:extLst>
                <a:ext uri="{FF2B5EF4-FFF2-40B4-BE49-F238E27FC236}">
                  <a16:creationId xmlns:a16="http://schemas.microsoft.com/office/drawing/2014/main" id="{2400354A-958A-0FDA-3B52-1C1A416FA886}"/>
                </a:ext>
              </a:extLst>
            </p:cNvPr>
            <p:cNvSpPr/>
            <p:nvPr/>
          </p:nvSpPr>
          <p:spPr>
            <a:xfrm>
              <a:off x="4720924" y="382076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Star: 5 Points 42">
              <a:extLst>
                <a:ext uri="{FF2B5EF4-FFF2-40B4-BE49-F238E27FC236}">
                  <a16:creationId xmlns:a16="http://schemas.microsoft.com/office/drawing/2014/main" id="{25B432E4-8D04-147F-7CA6-5133A1951895}"/>
                </a:ext>
              </a:extLst>
            </p:cNvPr>
            <p:cNvSpPr/>
            <p:nvPr/>
          </p:nvSpPr>
          <p:spPr>
            <a:xfrm>
              <a:off x="7022758" y="2411765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tar: 5 Points 43">
              <a:extLst>
                <a:ext uri="{FF2B5EF4-FFF2-40B4-BE49-F238E27FC236}">
                  <a16:creationId xmlns:a16="http://schemas.microsoft.com/office/drawing/2014/main" id="{DD536D44-D33B-4FB1-4603-2FFD685A4AA2}"/>
                </a:ext>
              </a:extLst>
            </p:cNvPr>
            <p:cNvSpPr/>
            <p:nvPr/>
          </p:nvSpPr>
          <p:spPr>
            <a:xfrm>
              <a:off x="10008532" y="542847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Star: 5 Points 44">
              <a:extLst>
                <a:ext uri="{FF2B5EF4-FFF2-40B4-BE49-F238E27FC236}">
                  <a16:creationId xmlns:a16="http://schemas.microsoft.com/office/drawing/2014/main" id="{F0FA4C20-919E-900C-3D5A-EE614D6F54E0}"/>
                </a:ext>
              </a:extLst>
            </p:cNvPr>
            <p:cNvSpPr/>
            <p:nvPr/>
          </p:nvSpPr>
          <p:spPr>
            <a:xfrm>
              <a:off x="11901309" y="1932119"/>
              <a:ext cx="113748" cy="118692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Moon 45">
              <a:extLst>
                <a:ext uri="{FF2B5EF4-FFF2-40B4-BE49-F238E27FC236}">
                  <a16:creationId xmlns:a16="http://schemas.microsoft.com/office/drawing/2014/main" id="{AF4C8A09-8722-154B-B2A7-916BB90CDCC7}"/>
                </a:ext>
              </a:extLst>
            </p:cNvPr>
            <p:cNvSpPr/>
            <p:nvPr/>
          </p:nvSpPr>
          <p:spPr>
            <a:xfrm rot="20136146">
              <a:off x="7896171" y="1199114"/>
              <a:ext cx="457200" cy="914400"/>
            </a:xfrm>
            <a:prstGeom prst="mo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Star: 5 Points 46">
              <a:extLst>
                <a:ext uri="{FF2B5EF4-FFF2-40B4-BE49-F238E27FC236}">
                  <a16:creationId xmlns:a16="http://schemas.microsoft.com/office/drawing/2014/main" id="{AE5C291D-B8CD-F092-6611-2FAD90040A39}"/>
                </a:ext>
              </a:extLst>
            </p:cNvPr>
            <p:cNvSpPr/>
            <p:nvPr/>
          </p:nvSpPr>
          <p:spPr>
            <a:xfrm>
              <a:off x="-952220" y="63321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Star: 5 Points 48">
              <a:extLst>
                <a:ext uri="{FF2B5EF4-FFF2-40B4-BE49-F238E27FC236}">
                  <a16:creationId xmlns:a16="http://schemas.microsoft.com/office/drawing/2014/main" id="{D2DE818D-2634-0F61-9896-B447D61CD404}"/>
                </a:ext>
              </a:extLst>
            </p:cNvPr>
            <p:cNvSpPr/>
            <p:nvPr/>
          </p:nvSpPr>
          <p:spPr>
            <a:xfrm>
              <a:off x="-95244" y="184559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Star: 5 Points 51">
              <a:extLst>
                <a:ext uri="{FF2B5EF4-FFF2-40B4-BE49-F238E27FC236}">
                  <a16:creationId xmlns:a16="http://schemas.microsoft.com/office/drawing/2014/main" id="{4669A9CF-33E6-9486-8E3B-1083744E6380}"/>
                </a:ext>
              </a:extLst>
            </p:cNvPr>
            <p:cNvSpPr/>
            <p:nvPr/>
          </p:nvSpPr>
          <p:spPr>
            <a:xfrm>
              <a:off x="16264238" y="704011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58464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52556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9" y="4213639"/>
              <a:ext cx="9122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41CB03B-ED3D-AF48-9CDF-3AA6A56B2659}"/>
              </a:ext>
            </a:extLst>
          </p:cNvPr>
          <p:cNvGrpSpPr/>
          <p:nvPr/>
        </p:nvGrpSpPr>
        <p:grpSpPr>
          <a:xfrm>
            <a:off x="6903476" y="582091"/>
            <a:ext cx="3861191" cy="6303418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7ABDA995-C349-AD80-F5FA-57374941B96E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368117A8-19A1-0D78-0C80-E7087756A4F8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FDC5FD89-6D5E-F705-AADA-67211ACD30BB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F8FB8C8B-124D-1595-5B05-343DA6930AD4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42">
              <a:extLst>
                <a:ext uri="{FF2B5EF4-FFF2-40B4-BE49-F238E27FC236}">
                  <a16:creationId xmlns:a16="http://schemas.microsoft.com/office/drawing/2014/main" id="{BC4C94FB-AAA9-30DD-D0FB-5DECB164BCD2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42">
              <a:extLst>
                <a:ext uri="{FF2B5EF4-FFF2-40B4-BE49-F238E27FC236}">
                  <a16:creationId xmlns:a16="http://schemas.microsoft.com/office/drawing/2014/main" id="{8E2A7E8E-9A49-A9AE-929F-655404465A2C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42">
              <a:extLst>
                <a:ext uri="{FF2B5EF4-FFF2-40B4-BE49-F238E27FC236}">
                  <a16:creationId xmlns:a16="http://schemas.microsoft.com/office/drawing/2014/main" id="{059D486A-0F60-3733-D5ED-1E68A34EFA1F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42">
              <a:extLst>
                <a:ext uri="{FF2B5EF4-FFF2-40B4-BE49-F238E27FC236}">
                  <a16:creationId xmlns:a16="http://schemas.microsoft.com/office/drawing/2014/main" id="{D2F1F527-544C-A402-D9E5-4FC55EBE7908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7DB04954-87E1-29B8-66C0-026B844E0F9E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C69E91FC-851C-C8FE-DF65-D18B163AB3E6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50">
              <a:extLst>
                <a:ext uri="{FF2B5EF4-FFF2-40B4-BE49-F238E27FC236}">
                  <a16:creationId xmlns:a16="http://schemas.microsoft.com/office/drawing/2014/main" id="{9A67B63B-0E35-2CEC-8D8B-EBE1CD7D7DE4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F8B176F-31E1-9CDC-391D-EBBFD28D8DFA}"/>
              </a:ext>
            </a:extLst>
          </p:cNvPr>
          <p:cNvGrpSpPr/>
          <p:nvPr/>
        </p:nvGrpSpPr>
        <p:grpSpPr>
          <a:xfrm>
            <a:off x="7208127" y="138230"/>
            <a:ext cx="4454203" cy="6158776"/>
            <a:chOff x="4084665" y="6339747"/>
            <a:chExt cx="2444284" cy="337968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AEA5757-85E6-F097-67E9-D154E7D3A7E5}"/>
                </a:ext>
              </a:extLst>
            </p:cNvPr>
            <p:cNvGrpSpPr/>
            <p:nvPr/>
          </p:nvGrpSpPr>
          <p:grpSpPr>
            <a:xfrm flipH="1">
              <a:off x="4084665" y="6342968"/>
              <a:ext cx="2444284" cy="3376465"/>
              <a:chOff x="-704602" y="7985701"/>
              <a:chExt cx="3153397" cy="4356015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140FE0-FECD-030B-A8CE-E480A6EA9D0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F37DB151-260E-69FA-0BC5-5C3E58AA0B13}"/>
                  </a:ext>
                </a:extLst>
              </p:cNvPr>
              <p:cNvGrpSpPr/>
              <p:nvPr/>
            </p:nvGrpSpPr>
            <p:grpSpPr>
              <a:xfrm>
                <a:off x="-378289" y="8389706"/>
                <a:ext cx="2827084" cy="3952010"/>
                <a:chOff x="-378289" y="8389706"/>
                <a:chExt cx="2827084" cy="3952010"/>
              </a:xfrm>
            </p:grpSpPr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B23B44AF-01ED-CF3C-C6FE-02B6BD06A68D}"/>
                    </a:ext>
                  </a:extLst>
                </p:cNvPr>
                <p:cNvSpPr/>
                <p:nvPr/>
              </p:nvSpPr>
              <p:spPr>
                <a:xfrm rot="18524741" flipH="1">
                  <a:off x="1661852" y="9855323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02993850-BCE0-3CDE-3BCE-3F7C5DED94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475464" cy="33520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1C029BC5-DD0A-6ACC-6782-E0FD083C11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0833" y="10465516"/>
                  <a:ext cx="688054" cy="55746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87A3B1E8-1945-30AE-9D59-6A0573E1B129}"/>
                    </a:ext>
                  </a:extLst>
                </p:cNvPr>
                <p:cNvCxnSpPr>
                  <a:cxnSpLocks/>
                  <a:endCxn id="59" idx="3"/>
                </p:cNvCxnSpPr>
                <p:nvPr/>
              </p:nvCxnSpPr>
              <p:spPr>
                <a:xfrm>
                  <a:off x="1078886" y="11019218"/>
                  <a:ext cx="70070" cy="1122189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FE5070B3-C592-AAF3-A8F5-9E12C71EFD88}"/>
                    </a:ext>
                  </a:extLst>
                </p:cNvPr>
                <p:cNvSpPr/>
                <p:nvPr/>
              </p:nvSpPr>
              <p:spPr>
                <a:xfrm>
                  <a:off x="-378289" y="8389706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56BA34D8-7A29-4C11-C8C6-40EFADFB57DD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Rectangle: Top Corners Rounded 58">
                  <a:extLst>
                    <a:ext uri="{FF2B5EF4-FFF2-40B4-BE49-F238E27FC236}">
                      <a16:creationId xmlns:a16="http://schemas.microsoft.com/office/drawing/2014/main" id="{0C7C2DC2-401A-5C79-1927-D34AFD955A3B}"/>
                    </a:ext>
                  </a:extLst>
                </p:cNvPr>
                <p:cNvSpPr/>
                <p:nvPr/>
              </p:nvSpPr>
              <p:spPr>
                <a:xfrm>
                  <a:off x="814209" y="1214140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503F7A85-C120-4A8C-9F22-D5B76A298D58}"/>
                    </a:ext>
                  </a:extLst>
                </p:cNvPr>
                <p:cNvSpPr/>
                <p:nvPr/>
              </p:nvSpPr>
              <p:spPr>
                <a:xfrm rot="19421899">
                  <a:off x="248490" y="10010827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8" name="Freeform: Shape 447">
                  <a:extLst>
                    <a:ext uri="{FF2B5EF4-FFF2-40B4-BE49-F238E27FC236}">
                      <a16:creationId xmlns:a16="http://schemas.microsoft.com/office/drawing/2014/main" id="{5B602434-487B-B6AA-4865-14D4BCF31EB0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248C68AD-2E09-D729-6CF0-07DAA62A39B3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90BA9C37-1DE9-A5D7-248F-8E5F4D125109}"/>
                    </a:ext>
                  </a:extLst>
                </p:cNvPr>
                <p:cNvSpPr/>
                <p:nvPr/>
              </p:nvSpPr>
              <p:spPr>
                <a:xfrm>
                  <a:off x="680713" y="929206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1557D650-38B6-878C-7143-821D45E2D339}"/>
                    </a:ext>
                  </a:extLst>
                </p:cNvPr>
                <p:cNvSpPr/>
                <p:nvPr/>
              </p:nvSpPr>
              <p:spPr>
                <a:xfrm>
                  <a:off x="1569069" y="928719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3" name="Straight Connector 452">
                  <a:extLst>
                    <a:ext uri="{FF2B5EF4-FFF2-40B4-BE49-F238E27FC236}">
                      <a16:creationId xmlns:a16="http://schemas.microsoft.com/office/drawing/2014/main" id="{461D404D-BD08-33B3-1A0B-175A283907D4}"/>
                    </a:ext>
                  </a:extLst>
                </p:cNvPr>
                <p:cNvCxnSpPr>
                  <a:cxnSpLocks/>
                  <a:endCxn id="454" idx="3"/>
                </p:cNvCxnSpPr>
                <p:nvPr/>
              </p:nvCxnSpPr>
              <p:spPr>
                <a:xfrm>
                  <a:off x="1744888" y="109351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4" name="Rectangle: Top Corners Rounded 453">
                  <a:extLst>
                    <a:ext uri="{FF2B5EF4-FFF2-40B4-BE49-F238E27FC236}">
                      <a16:creationId xmlns:a16="http://schemas.microsoft.com/office/drawing/2014/main" id="{E0EF62FD-F7F4-0F8B-C89C-92CD1CBED53A}"/>
                    </a:ext>
                  </a:extLst>
                </p:cNvPr>
                <p:cNvSpPr/>
                <p:nvPr/>
              </p:nvSpPr>
              <p:spPr>
                <a:xfrm>
                  <a:off x="1433516" y="12118694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7545E32-F7FB-0BAF-F44E-6428C0E5ED76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A53E78E-C149-C25B-A98F-4B3D718800E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019376C-10EB-079B-CF61-E17B3A9CCC8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4C231C7A-D3E1-388F-29AD-788BA17DB7B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C257FCA-2CEB-B80D-7430-985F6C5D953C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-493619" y="3501083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-111989" y="3360157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 flipH="1">
            <a:off x="8926488" y="2830808"/>
            <a:ext cx="323586" cy="236726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06D00E00-DFF8-A851-593E-26EC59B03004}"/>
              </a:ext>
            </a:extLst>
          </p:cNvPr>
          <p:cNvGrpSpPr/>
          <p:nvPr/>
        </p:nvGrpSpPr>
        <p:grpSpPr>
          <a:xfrm>
            <a:off x="6989560" y="3415382"/>
            <a:ext cx="731825" cy="414991"/>
            <a:chOff x="8792439" y="4037833"/>
            <a:chExt cx="731825" cy="414991"/>
          </a:xfrm>
        </p:grpSpPr>
        <p:sp>
          <p:nvSpPr>
            <p:cNvPr id="105" name="Block Arc 104">
              <a:extLst>
                <a:ext uri="{FF2B5EF4-FFF2-40B4-BE49-F238E27FC236}">
                  <a16:creationId xmlns:a16="http://schemas.microsoft.com/office/drawing/2014/main" id="{EE5F6B5A-9FA0-6F20-A92C-1D23A9030BB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2BB5C5E-E8AD-B031-3624-D14E7B83B0FB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493">
              <a:extLst>
                <a:ext uri="{FF2B5EF4-FFF2-40B4-BE49-F238E27FC236}">
                  <a16:creationId xmlns:a16="http://schemas.microsoft.com/office/drawing/2014/main" id="{A2805C35-3C40-D27A-CE6B-0EF2EADB7D2B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" name="AIVoiceGenerator_com_29-12-2024T0_13_29_ Ashley">
            <a:hlinkClick r:id="" action="ppaction://media"/>
            <a:extLst>
              <a:ext uri="{FF2B5EF4-FFF2-40B4-BE49-F238E27FC236}">
                <a16:creationId xmlns:a16="http://schemas.microsoft.com/office/drawing/2014/main" id="{3553C025-89DE-BBF6-B7CC-DAFE853046A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83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3000">
        <p14:ripple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6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6ACB715-8F4A-74D9-B65D-B47519D49A6A}"/>
              </a:ext>
            </a:extLst>
          </p:cNvPr>
          <p:cNvGrpSpPr/>
          <p:nvPr/>
        </p:nvGrpSpPr>
        <p:grpSpPr>
          <a:xfrm>
            <a:off x="816626" y="263418"/>
            <a:ext cx="12967277" cy="2391319"/>
            <a:chOff x="-952220" y="382076"/>
            <a:chExt cx="12967277" cy="2182699"/>
          </a:xfrm>
        </p:grpSpPr>
        <p:sp>
          <p:nvSpPr>
            <p:cNvPr id="6" name="Star: 5 Points 5">
              <a:extLst>
                <a:ext uri="{FF2B5EF4-FFF2-40B4-BE49-F238E27FC236}">
                  <a16:creationId xmlns:a16="http://schemas.microsoft.com/office/drawing/2014/main" id="{C1D514CD-BE28-529E-B5B6-48A8954ACB9A}"/>
                </a:ext>
              </a:extLst>
            </p:cNvPr>
            <p:cNvSpPr/>
            <p:nvPr/>
          </p:nvSpPr>
          <p:spPr>
            <a:xfrm>
              <a:off x="1699656" y="982924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Star: 5 Points 7">
              <a:extLst>
                <a:ext uri="{FF2B5EF4-FFF2-40B4-BE49-F238E27FC236}">
                  <a16:creationId xmlns:a16="http://schemas.microsoft.com/office/drawing/2014/main" id="{DAFDF18F-3DA0-2435-2672-498719B4BC6C}"/>
                </a:ext>
              </a:extLst>
            </p:cNvPr>
            <p:cNvSpPr/>
            <p:nvPr/>
          </p:nvSpPr>
          <p:spPr>
            <a:xfrm>
              <a:off x="4720924" y="382076"/>
              <a:ext cx="323586" cy="337649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Star: 5 Points 8">
              <a:extLst>
                <a:ext uri="{FF2B5EF4-FFF2-40B4-BE49-F238E27FC236}">
                  <a16:creationId xmlns:a16="http://schemas.microsoft.com/office/drawing/2014/main" id="{537EE72F-DA61-42AC-4DC6-313404DECE23}"/>
                </a:ext>
              </a:extLst>
            </p:cNvPr>
            <p:cNvSpPr/>
            <p:nvPr/>
          </p:nvSpPr>
          <p:spPr>
            <a:xfrm>
              <a:off x="7022758" y="2411765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Star: 5 Points 9">
              <a:extLst>
                <a:ext uri="{FF2B5EF4-FFF2-40B4-BE49-F238E27FC236}">
                  <a16:creationId xmlns:a16="http://schemas.microsoft.com/office/drawing/2014/main" id="{7755DE4B-8642-D796-6F87-29CD41DE7406}"/>
                </a:ext>
              </a:extLst>
            </p:cNvPr>
            <p:cNvSpPr/>
            <p:nvPr/>
          </p:nvSpPr>
          <p:spPr>
            <a:xfrm>
              <a:off x="10008532" y="542847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Star: 5 Points 12">
              <a:extLst>
                <a:ext uri="{FF2B5EF4-FFF2-40B4-BE49-F238E27FC236}">
                  <a16:creationId xmlns:a16="http://schemas.microsoft.com/office/drawing/2014/main" id="{0AD5CF81-C8AC-9ED4-92F2-27B1E466C45C}"/>
                </a:ext>
              </a:extLst>
            </p:cNvPr>
            <p:cNvSpPr/>
            <p:nvPr/>
          </p:nvSpPr>
          <p:spPr>
            <a:xfrm>
              <a:off x="11901309" y="1932119"/>
              <a:ext cx="113748" cy="118692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Moon 13">
              <a:extLst>
                <a:ext uri="{FF2B5EF4-FFF2-40B4-BE49-F238E27FC236}">
                  <a16:creationId xmlns:a16="http://schemas.microsoft.com/office/drawing/2014/main" id="{16FB58DA-D174-7185-800C-117A355BBD6C}"/>
                </a:ext>
              </a:extLst>
            </p:cNvPr>
            <p:cNvSpPr/>
            <p:nvPr/>
          </p:nvSpPr>
          <p:spPr>
            <a:xfrm rot="20136146">
              <a:off x="7896171" y="1199114"/>
              <a:ext cx="457200" cy="914400"/>
            </a:xfrm>
            <a:prstGeom prst="mo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Star: 5 Points 16">
              <a:extLst>
                <a:ext uri="{FF2B5EF4-FFF2-40B4-BE49-F238E27FC236}">
                  <a16:creationId xmlns:a16="http://schemas.microsoft.com/office/drawing/2014/main" id="{33177AE5-8450-6390-CD38-755E2C2FC6B7}"/>
                </a:ext>
              </a:extLst>
            </p:cNvPr>
            <p:cNvSpPr/>
            <p:nvPr/>
          </p:nvSpPr>
          <p:spPr>
            <a:xfrm>
              <a:off x="-952220" y="63321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Star: 5 Points 17">
              <a:extLst>
                <a:ext uri="{FF2B5EF4-FFF2-40B4-BE49-F238E27FC236}">
                  <a16:creationId xmlns:a16="http://schemas.microsoft.com/office/drawing/2014/main" id="{265EB688-2C3B-5F58-531D-248D8322CB4D}"/>
                </a:ext>
              </a:extLst>
            </p:cNvPr>
            <p:cNvSpPr/>
            <p:nvPr/>
          </p:nvSpPr>
          <p:spPr>
            <a:xfrm>
              <a:off x="-95244" y="1845599"/>
              <a:ext cx="146637" cy="153010"/>
            </a:xfrm>
            <a:prstGeom prst="star5">
              <a:avLst>
                <a:gd name="adj" fmla="val 9831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8" y="4213639"/>
              <a:ext cx="87485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F1199A5-D887-EBD6-5949-03401935306D}"/>
              </a:ext>
            </a:extLst>
          </p:cNvPr>
          <p:cNvGrpSpPr/>
          <p:nvPr/>
        </p:nvGrpSpPr>
        <p:grpSpPr>
          <a:xfrm flipH="1">
            <a:off x="3306494" y="948957"/>
            <a:ext cx="3688772" cy="6021942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id="{6E43460C-F256-0355-90D5-79B9A1B93D2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46810B09-7BB2-90CA-4C4F-C19DF3DAE0D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49DBFE-F90E-BB67-8569-1FC628B5061D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2">
              <a:extLst>
                <a:ext uri="{FF2B5EF4-FFF2-40B4-BE49-F238E27FC236}">
                  <a16:creationId xmlns:a16="http://schemas.microsoft.com/office/drawing/2014/main" id="{CF545759-2C47-13BC-F799-8F3DD678254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C8EC675D-4EC1-30A9-DE3D-3BE13FF4AE1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 42">
              <a:extLst>
                <a:ext uri="{FF2B5EF4-FFF2-40B4-BE49-F238E27FC236}">
                  <a16:creationId xmlns:a16="http://schemas.microsoft.com/office/drawing/2014/main" id="{597E775C-38CD-75F0-0EC4-B167B6546E68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 42">
              <a:extLst>
                <a:ext uri="{FF2B5EF4-FFF2-40B4-BE49-F238E27FC236}">
                  <a16:creationId xmlns:a16="http://schemas.microsoft.com/office/drawing/2014/main" id="{0CA01293-8EEB-9F75-B8B8-992FA5B525C2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2">
              <a:extLst>
                <a:ext uri="{FF2B5EF4-FFF2-40B4-BE49-F238E27FC236}">
                  <a16:creationId xmlns:a16="http://schemas.microsoft.com/office/drawing/2014/main" id="{CFA07574-CC29-6DC5-289C-2784D6982CBC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42">
              <a:extLst>
                <a:ext uri="{FF2B5EF4-FFF2-40B4-BE49-F238E27FC236}">
                  <a16:creationId xmlns:a16="http://schemas.microsoft.com/office/drawing/2014/main" id="{6FE83796-44D7-7BC2-C9B0-B355DC63D18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42">
              <a:extLst>
                <a:ext uri="{FF2B5EF4-FFF2-40B4-BE49-F238E27FC236}">
                  <a16:creationId xmlns:a16="http://schemas.microsoft.com/office/drawing/2014/main" id="{5B4A4715-C5DD-9DFB-627A-4D2F6E58FD5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Rectangle 50">
              <a:extLst>
                <a:ext uri="{FF2B5EF4-FFF2-40B4-BE49-F238E27FC236}">
                  <a16:creationId xmlns:a16="http://schemas.microsoft.com/office/drawing/2014/main" id="{F2C1C1D0-38D9-2C78-76D1-0ABD15F1B5BE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34D5B401-10B5-6695-943A-5D7983940999}"/>
              </a:ext>
            </a:extLst>
          </p:cNvPr>
          <p:cNvGrpSpPr/>
          <p:nvPr/>
        </p:nvGrpSpPr>
        <p:grpSpPr>
          <a:xfrm>
            <a:off x="2789039" y="61728"/>
            <a:ext cx="4179035" cy="6510342"/>
            <a:chOff x="1037066" y="3635274"/>
            <a:chExt cx="1418627" cy="2210018"/>
          </a:xfrm>
        </p:grpSpPr>
        <p:grpSp>
          <p:nvGrpSpPr>
            <p:cNvPr id="459" name="Group 458">
              <a:extLst>
                <a:ext uri="{FF2B5EF4-FFF2-40B4-BE49-F238E27FC236}">
                  <a16:creationId xmlns:a16="http://schemas.microsoft.com/office/drawing/2014/main" id="{97D871A5-886F-02FE-5575-7DDA81A46E8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10018"/>
              <a:chOff x="1035568" y="2750346"/>
              <a:chExt cx="2211507" cy="3445212"/>
            </a:xfrm>
          </p:grpSpPr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3ECDECFD-B523-955A-D490-95F50238382E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23535"/>
                <a:chOff x="3631168" y="4906674"/>
                <a:chExt cx="2536874" cy="3927223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D2147C1F-9AB5-B9AE-D277-29AFEBB92F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72140" y="7082883"/>
                  <a:ext cx="231211" cy="5149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1" name="Straight Connector 480">
                  <a:extLst>
                    <a:ext uri="{FF2B5EF4-FFF2-40B4-BE49-F238E27FC236}">
                      <a16:creationId xmlns:a16="http://schemas.microsoft.com/office/drawing/2014/main" id="{BA915FAF-10A9-906C-3E81-48FBBC52A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95081" y="7559580"/>
                  <a:ext cx="0" cy="118977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2" name="Straight Connector 481">
                  <a:extLst>
                    <a:ext uri="{FF2B5EF4-FFF2-40B4-BE49-F238E27FC236}">
                      <a16:creationId xmlns:a16="http://schemas.microsoft.com/office/drawing/2014/main" id="{41062771-A0ED-888B-E6E6-117C996B2A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463370" y="7148011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B85E9001-24EB-26C2-5829-36EE0726DC26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A717C67B-11A6-731C-001E-479FE03C43A3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Rectangle: Top Corners Rounded 490">
                  <a:extLst>
                    <a:ext uri="{FF2B5EF4-FFF2-40B4-BE49-F238E27FC236}">
                      <a16:creationId xmlns:a16="http://schemas.microsoft.com/office/drawing/2014/main" id="{14B6E7BF-1778-F8CA-3768-DEFA13197CF0}"/>
                    </a:ext>
                  </a:extLst>
                </p:cNvPr>
                <p:cNvSpPr/>
                <p:nvPr/>
              </p:nvSpPr>
              <p:spPr>
                <a:xfrm>
                  <a:off x="5250709" y="845794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Rectangle: Top Corners Rounded 491">
                  <a:extLst>
                    <a:ext uri="{FF2B5EF4-FFF2-40B4-BE49-F238E27FC236}">
                      <a16:creationId xmlns:a16="http://schemas.microsoft.com/office/drawing/2014/main" id="{D9CF9616-AEA4-80D2-4CAE-E951479F2D9C}"/>
                    </a:ext>
                  </a:extLst>
                </p:cNvPr>
                <p:cNvSpPr/>
                <p:nvPr/>
              </p:nvSpPr>
              <p:spPr>
                <a:xfrm>
                  <a:off x="4656714" y="8633587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3" name="Freeform: Shape 492">
                  <a:extLst>
                    <a:ext uri="{FF2B5EF4-FFF2-40B4-BE49-F238E27FC236}">
                      <a16:creationId xmlns:a16="http://schemas.microsoft.com/office/drawing/2014/main" id="{485094FF-8B49-1831-C144-CF8826D867F4}"/>
                    </a:ext>
                  </a:extLst>
                </p:cNvPr>
                <p:cNvSpPr/>
                <p:nvPr/>
              </p:nvSpPr>
              <p:spPr>
                <a:xfrm rot="21113934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4" name="Freeform: Shape 493">
                  <a:extLst>
                    <a:ext uri="{FF2B5EF4-FFF2-40B4-BE49-F238E27FC236}">
                      <a16:creationId xmlns:a16="http://schemas.microsoft.com/office/drawing/2014/main" id="{DA2C544C-7E22-2C3A-FC50-B87B87B2092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5" name="Freeform: Shape 494">
                  <a:extLst>
                    <a:ext uri="{FF2B5EF4-FFF2-40B4-BE49-F238E27FC236}">
                      <a16:creationId xmlns:a16="http://schemas.microsoft.com/office/drawing/2014/main" id="{D8647BC7-ABA2-2E27-2DC6-0F22E223F253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6" name="Oval 495">
                  <a:extLst>
                    <a:ext uri="{FF2B5EF4-FFF2-40B4-BE49-F238E27FC236}">
                      <a16:creationId xmlns:a16="http://schemas.microsoft.com/office/drawing/2014/main" id="{D0D48F5A-C63D-3270-8A7C-81BD97B7FA0B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7" name="Oval 496">
                  <a:extLst>
                    <a:ext uri="{FF2B5EF4-FFF2-40B4-BE49-F238E27FC236}">
                      <a16:creationId xmlns:a16="http://schemas.microsoft.com/office/drawing/2014/main" id="{86B5CA94-7E52-6837-EE54-BD9555C0FF05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8" name="Oval 497">
                  <a:extLst>
                    <a:ext uri="{FF2B5EF4-FFF2-40B4-BE49-F238E27FC236}">
                      <a16:creationId xmlns:a16="http://schemas.microsoft.com/office/drawing/2014/main" id="{C2DABF63-7711-9226-61FC-E4975412BBCA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A64914B2-3128-C7DE-17B5-0BD6A42CCEA6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79" name="Freeform: Shape 478">
                  <a:extLst>
                    <a:ext uri="{FF2B5EF4-FFF2-40B4-BE49-F238E27FC236}">
                      <a16:creationId xmlns:a16="http://schemas.microsoft.com/office/drawing/2014/main" id="{E10338AC-686D-40F4-8549-A4359DB63F70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Freeform: Shape 479">
                  <a:extLst>
                    <a:ext uri="{FF2B5EF4-FFF2-40B4-BE49-F238E27FC236}">
                      <a16:creationId xmlns:a16="http://schemas.microsoft.com/office/drawing/2014/main" id="{172DFFDB-4903-827E-2D56-B0D4BEA8D571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4" name="Arc 473">
              <a:extLst>
                <a:ext uri="{FF2B5EF4-FFF2-40B4-BE49-F238E27FC236}">
                  <a16:creationId xmlns:a16="http://schemas.microsoft.com/office/drawing/2014/main" id="{FB112B0C-0270-D15C-3852-5E765FCF3155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5" name="Arc 474">
              <a:extLst>
                <a:ext uri="{FF2B5EF4-FFF2-40B4-BE49-F238E27FC236}">
                  <a16:creationId xmlns:a16="http://schemas.microsoft.com/office/drawing/2014/main" id="{C5ACB7C0-EBA6-34F3-86C2-5F5E20721C67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4886116" y="3497002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6797190" y="3360998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4993466" y="2700909"/>
            <a:ext cx="323586" cy="236726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D904E0DC-B6C2-C3A6-653D-AECEA7B897AF}"/>
              </a:ext>
            </a:extLst>
          </p:cNvPr>
          <p:cNvGrpSpPr/>
          <p:nvPr/>
        </p:nvGrpSpPr>
        <p:grpSpPr>
          <a:xfrm>
            <a:off x="11400937" y="3376230"/>
            <a:ext cx="731825" cy="414991"/>
            <a:chOff x="8792439" y="4037833"/>
            <a:chExt cx="731825" cy="414991"/>
          </a:xfrm>
        </p:grpSpPr>
        <p:sp>
          <p:nvSpPr>
            <p:cNvPr id="74" name="Block Arc 73">
              <a:extLst>
                <a:ext uri="{FF2B5EF4-FFF2-40B4-BE49-F238E27FC236}">
                  <a16:creationId xmlns:a16="http://schemas.microsoft.com/office/drawing/2014/main" id="{E1C89361-B82F-EBA1-DD0A-989136B9B3A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B5A41CA-160A-7ED4-0C8F-7DD004A72083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Oval 493">
              <a:extLst>
                <a:ext uri="{FF2B5EF4-FFF2-40B4-BE49-F238E27FC236}">
                  <a16:creationId xmlns:a16="http://schemas.microsoft.com/office/drawing/2014/main" id="{13545759-43DD-79B7-D512-E627E97E6427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3EFB3055-DC83-57CD-F9C0-47DBB76D4169}"/>
              </a:ext>
            </a:extLst>
          </p:cNvPr>
          <p:cNvSpPr/>
          <p:nvPr/>
        </p:nvSpPr>
        <p:spPr>
          <a:xfrm>
            <a:off x="2975429" y="1604654"/>
            <a:ext cx="130396" cy="136063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IVoiceGenerator_com_29-12-2024T0_17_24_ D">
            <a:hlinkClick r:id="" action="ppaction://media"/>
            <a:extLst>
              <a:ext uri="{FF2B5EF4-FFF2-40B4-BE49-F238E27FC236}">
                <a16:creationId xmlns:a16="http://schemas.microsoft.com/office/drawing/2014/main" id="{077010EC-163E-E614-343F-7031CE9C733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081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28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2499FAC-F871-32CF-1993-EE5BD931A3AB}"/>
              </a:ext>
            </a:extLst>
          </p:cNvPr>
          <p:cNvSpPr/>
          <p:nvPr/>
        </p:nvSpPr>
        <p:spPr>
          <a:xfrm>
            <a:off x="0" y="1851334"/>
            <a:ext cx="12192000" cy="5006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E37A22A-103C-7287-1549-08C441DC6652}"/>
              </a:ext>
            </a:extLst>
          </p:cNvPr>
          <p:cNvGrpSpPr/>
          <p:nvPr/>
        </p:nvGrpSpPr>
        <p:grpSpPr>
          <a:xfrm>
            <a:off x="-2662152" y="2857814"/>
            <a:ext cx="2430605" cy="3408990"/>
            <a:chOff x="33241" y="1503719"/>
            <a:chExt cx="2006718" cy="2848969"/>
          </a:xfrm>
        </p:grpSpPr>
        <p:sp>
          <p:nvSpPr>
            <p:cNvPr id="88" name="Cloud 87">
              <a:extLst>
                <a:ext uri="{FF2B5EF4-FFF2-40B4-BE49-F238E27FC236}">
                  <a16:creationId xmlns:a16="http://schemas.microsoft.com/office/drawing/2014/main" id="{1F285EAE-EF6E-44EF-4517-95AB7214C4D6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Trapezoid 88">
              <a:extLst>
                <a:ext uri="{FF2B5EF4-FFF2-40B4-BE49-F238E27FC236}">
                  <a16:creationId xmlns:a16="http://schemas.microsoft.com/office/drawing/2014/main" id="{D69183C6-3886-223E-464D-1A3E38B61D6E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Cloud 89">
              <a:extLst>
                <a:ext uri="{FF2B5EF4-FFF2-40B4-BE49-F238E27FC236}">
                  <a16:creationId xmlns:a16="http://schemas.microsoft.com/office/drawing/2014/main" id="{99763B19-3678-6A3A-CF3D-715EFFA2B6C3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1" name="Cloud 90">
              <a:extLst>
                <a:ext uri="{FF2B5EF4-FFF2-40B4-BE49-F238E27FC236}">
                  <a16:creationId xmlns:a16="http://schemas.microsoft.com/office/drawing/2014/main" id="{236F38E9-151D-F623-D0BA-84C530A786ED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Cloud 91">
              <a:extLst>
                <a:ext uri="{FF2B5EF4-FFF2-40B4-BE49-F238E27FC236}">
                  <a16:creationId xmlns:a16="http://schemas.microsoft.com/office/drawing/2014/main" id="{68D05B25-EF5F-76C6-5D74-7DF4DDC7F72E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D6CF89B1-303A-CE41-D9E9-9BEE5001A245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865DFEFF-B030-2CF9-CE35-9015219C2A66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9" name="Flowchart: Decision 212">
                  <a:extLst>
                    <a:ext uri="{FF2B5EF4-FFF2-40B4-BE49-F238E27FC236}">
                      <a16:creationId xmlns:a16="http://schemas.microsoft.com/office/drawing/2014/main" id="{CF2DAE1D-3910-D06A-EE7C-15AFF078B3AA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3CDCD5E4-7050-059B-255C-AC4075CA9654}"/>
                    </a:ext>
                  </a:extLst>
                </p:cNvPr>
                <p:cNvCxnSpPr>
                  <a:cxnSpLocks/>
                  <a:stCxn id="139" idx="0"/>
                  <a:endCxn id="139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5B70FC49-266D-DDDA-9661-22557BC0389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50602208-36E6-3EA4-ECFD-44CEA03C61B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7D88F26D-9D3C-F524-F878-9F802816949B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51A0E8E6-86B3-DC57-EA67-EC3C3CDB57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B26D0B09-24D6-0C7C-6473-E33F65C4CD7B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466FE659-2419-0C70-9F92-D0B9484B428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EAB0A2AE-8342-605C-2255-75C3A6B4797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E0F0300C-2318-71CA-3CD1-71C29CAD527F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9066AEF3-7A1D-A157-0D99-3156C0DD8CF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3734F5BF-DCB8-E5E2-85BE-EA49D3C6083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8C922DF5-7568-B8F4-DD8E-60B09E5417B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D3621DC-E265-C1D0-0F49-BA9892669A4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A2265AB2-6C2C-C008-EA2A-7FC91D2BF4B4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19DC0C06-7241-40AE-BAFD-19C9E0C798B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ECD4385E-F785-6226-0484-EA49D8E9E7D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028BF621-1788-C7D5-AF74-43A1A708D5FC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7EA78B3D-D35E-126C-4084-B231F14F40EF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EA08B1AE-A8B1-C530-BC09-C6A6115DD0C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6075D75-EAFC-75F0-CED4-5ABAF8C06F8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2280418-DA1B-EF35-AECE-38FF4B237CCF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BB341D46-B4BE-30B4-BF76-F26F7D0EF246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098C24EE-CFAF-4CB8-3280-7991A140A44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34461469-8645-5BD6-F7C8-ED662F4CD92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968F2415-08BD-9766-3103-F47306342FF7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404A23BF-F8EE-5314-9522-4A9BA8F8FD1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B9276680-3604-F9AC-91C9-DA1132A6E02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8681EE60-202D-46E4-4CD1-5320E58C2C5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63C65FA-D857-D5DE-C43E-790D66DC038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49FEF8AF-0C49-7A5C-E0D4-CE52C98FF7D8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5AC29310-6590-5A69-EB5D-92846337DDB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1" name="Flowchart: Decision 212">
                  <a:extLst>
                    <a:ext uri="{FF2B5EF4-FFF2-40B4-BE49-F238E27FC236}">
                      <a16:creationId xmlns:a16="http://schemas.microsoft.com/office/drawing/2014/main" id="{78EBFA10-C8FA-06E8-A708-B8508FC21FFA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34282598-4E65-471C-4592-E03541229C62}"/>
                    </a:ext>
                  </a:extLst>
                </p:cNvPr>
                <p:cNvCxnSpPr>
                  <a:cxnSpLocks/>
                  <a:stCxn id="111" idx="0"/>
                  <a:endCxn id="11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0E30E0A0-8964-46EB-8B50-AF7D0300AFE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E178DF9B-041F-AF94-94FA-B2F811CAA61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2B04074-9BB8-B9E9-F372-C6BF4C0026B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791E46F6-7DB2-2910-DE79-703E7B7FE72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ACF9E95E-152C-BBC9-3A1B-EDF39667D7D8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5D03307C-A9E4-302F-C5BF-DE5444F0B1A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04" name="Flowchart: Decision 212">
                  <a:extLst>
                    <a:ext uri="{FF2B5EF4-FFF2-40B4-BE49-F238E27FC236}">
                      <a16:creationId xmlns:a16="http://schemas.microsoft.com/office/drawing/2014/main" id="{D6E6B343-6137-C1ED-0F35-8C70DF39C29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850B6D8E-EA1D-FA41-8FFF-A0E723B786C5}"/>
                    </a:ext>
                  </a:extLst>
                </p:cNvPr>
                <p:cNvCxnSpPr>
                  <a:cxnSpLocks/>
                  <a:stCxn id="104" idx="0"/>
                  <a:endCxn id="10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4B5893B2-6655-0CF0-ED5F-42E5C0816FED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DD3D86BD-1BD7-1050-634D-D8F92C0152E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2F162088-B156-1754-40E0-82EFCDA6528B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49F0B7C5-0724-E96B-DE90-397928F047A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72" name="Rectangle 271">
            <a:extLst>
              <a:ext uri="{FF2B5EF4-FFF2-40B4-BE49-F238E27FC236}">
                <a16:creationId xmlns:a16="http://schemas.microsoft.com/office/drawing/2014/main" id="{6FC177DF-C543-A395-0594-9043D7F7B374}"/>
              </a:ext>
            </a:extLst>
          </p:cNvPr>
          <p:cNvSpPr/>
          <p:nvPr/>
        </p:nvSpPr>
        <p:spPr>
          <a:xfrm>
            <a:off x="6917033" y="1639485"/>
            <a:ext cx="1814163" cy="5218515"/>
          </a:xfrm>
          <a:prstGeom prst="trapezoid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6" name="Group 275">
            <a:extLst>
              <a:ext uri="{FF2B5EF4-FFF2-40B4-BE49-F238E27FC236}">
                <a16:creationId xmlns:a16="http://schemas.microsoft.com/office/drawing/2014/main" id="{0EEEEF98-A8A8-D847-C641-A1821B072760}"/>
              </a:ext>
            </a:extLst>
          </p:cNvPr>
          <p:cNvGrpSpPr/>
          <p:nvPr/>
        </p:nvGrpSpPr>
        <p:grpSpPr>
          <a:xfrm>
            <a:off x="-36890" y="-172979"/>
            <a:ext cx="12228890" cy="2030443"/>
            <a:chOff x="-36890" y="-172979"/>
            <a:chExt cx="12228890" cy="203044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BEC9A99-ADFC-7EFF-62EA-AA829C421663}"/>
                </a:ext>
              </a:extLst>
            </p:cNvPr>
            <p:cNvSpPr/>
            <p:nvPr/>
          </p:nvSpPr>
          <p:spPr>
            <a:xfrm>
              <a:off x="-36890" y="-172979"/>
              <a:ext cx="12228890" cy="203044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Cloud 31">
              <a:extLst>
                <a:ext uri="{FF2B5EF4-FFF2-40B4-BE49-F238E27FC236}">
                  <a16:creationId xmlns:a16="http://schemas.microsoft.com/office/drawing/2014/main" id="{87A41753-003F-EBBA-106C-38B3FF72629D}"/>
                </a:ext>
              </a:extLst>
            </p:cNvPr>
            <p:cNvSpPr/>
            <p:nvPr/>
          </p:nvSpPr>
          <p:spPr>
            <a:xfrm>
              <a:off x="10871510" y="3069"/>
              <a:ext cx="1097768" cy="663431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Cloud 24">
              <a:extLst>
                <a:ext uri="{FF2B5EF4-FFF2-40B4-BE49-F238E27FC236}">
                  <a16:creationId xmlns:a16="http://schemas.microsoft.com/office/drawing/2014/main" id="{3B947DF0-1FDA-8437-ED8B-7C22E7EAD842}"/>
                </a:ext>
              </a:extLst>
            </p:cNvPr>
            <p:cNvSpPr/>
            <p:nvPr/>
          </p:nvSpPr>
          <p:spPr>
            <a:xfrm>
              <a:off x="326782" y="118592"/>
              <a:ext cx="544626" cy="329142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Cloud 25">
              <a:extLst>
                <a:ext uri="{FF2B5EF4-FFF2-40B4-BE49-F238E27FC236}">
                  <a16:creationId xmlns:a16="http://schemas.microsoft.com/office/drawing/2014/main" id="{CF10C518-8DF0-AF9F-787C-8B3C0C7A798E}"/>
                </a:ext>
              </a:extLst>
            </p:cNvPr>
            <p:cNvSpPr/>
            <p:nvPr/>
          </p:nvSpPr>
          <p:spPr>
            <a:xfrm>
              <a:off x="6487886" y="157005"/>
              <a:ext cx="705882" cy="426597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D75C37F-6FC4-E753-345E-8ABE452DF6C5}"/>
                </a:ext>
              </a:extLst>
            </p:cNvPr>
            <p:cNvGrpSpPr/>
            <p:nvPr/>
          </p:nvGrpSpPr>
          <p:grpSpPr>
            <a:xfrm>
              <a:off x="8852162" y="680670"/>
              <a:ext cx="220007" cy="184127"/>
              <a:chOff x="5321614" y="2760725"/>
              <a:chExt cx="1538280" cy="1287414"/>
            </a:xfr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69000">
                  <a:schemeClr val="accent1">
                    <a:lumMod val="20000"/>
                    <a:lumOff val="80000"/>
                  </a:schemeClr>
                </a:gs>
                <a:gs pos="46000">
                  <a:schemeClr val="accent4">
                    <a:lumMod val="75000"/>
                  </a:schemeClr>
                </a:gs>
                <a:gs pos="89381">
                  <a:schemeClr val="bg2"/>
                </a:gs>
                <a:gs pos="23000">
                  <a:schemeClr val="accent6">
                    <a:lumMod val="75000"/>
                  </a:schemeClr>
                </a:gs>
              </a:gsLst>
              <a:lin ang="7800000" scaled="0"/>
            </a:gra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C70E932-908E-C1AD-4AA9-BB35BB57E9C4}"/>
                  </a:ext>
                </a:extLst>
              </p:cNvPr>
              <p:cNvSpPr/>
              <p:nvPr/>
            </p:nvSpPr>
            <p:spPr>
              <a:xfrm rot="20292023">
                <a:off x="5907208" y="2929627"/>
                <a:ext cx="401671" cy="544723"/>
              </a:xfrm>
              <a:custGeom>
                <a:avLst/>
                <a:gdLst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4300 w 381948"/>
                  <a:gd name="connsiteY3" fmla="*/ 269551 h 545776"/>
                  <a:gd name="connsiteX4" fmla="*/ 152400 w 381948"/>
                  <a:gd name="connsiteY4" fmla="*/ 218751 h 545776"/>
                  <a:gd name="connsiteX5" fmla="*/ 257175 w 381948"/>
                  <a:gd name="connsiteY5" fmla="*/ 142551 h 545776"/>
                  <a:gd name="connsiteX6" fmla="*/ 349250 w 381948"/>
                  <a:gd name="connsiteY6" fmla="*/ 25076 h 545776"/>
                  <a:gd name="connsiteX7" fmla="*/ 371475 w 381948"/>
                  <a:gd name="connsiteY7" fmla="*/ 6026 h 545776"/>
                  <a:gd name="connsiteX8" fmla="*/ 377825 w 381948"/>
                  <a:gd name="connsiteY8" fmla="*/ 104451 h 545776"/>
                  <a:gd name="connsiteX9" fmla="*/ 358775 w 381948"/>
                  <a:gd name="connsiteY9" fmla="*/ 129851 h 545776"/>
                  <a:gd name="connsiteX10" fmla="*/ 377825 w 381948"/>
                  <a:gd name="connsiteY10" fmla="*/ 123501 h 545776"/>
                  <a:gd name="connsiteX11" fmla="*/ 381000 w 381948"/>
                  <a:gd name="connsiteY11" fmla="*/ 180651 h 545776"/>
                  <a:gd name="connsiteX12" fmla="*/ 365125 w 381948"/>
                  <a:gd name="connsiteY12" fmla="*/ 199701 h 545776"/>
                  <a:gd name="connsiteX13" fmla="*/ 323850 w 381948"/>
                  <a:gd name="connsiteY13" fmla="*/ 342576 h 545776"/>
                  <a:gd name="connsiteX14" fmla="*/ 323850 w 381948"/>
                  <a:gd name="connsiteY14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52400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6682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406813"/>
                  <a:gd name="connsiteY0" fmla="*/ 545776 h 545776"/>
                  <a:gd name="connsiteX1" fmla="*/ 53975 w 406813"/>
                  <a:gd name="connsiteY1" fmla="*/ 501326 h 545776"/>
                  <a:gd name="connsiteX2" fmla="*/ 69850 w 406813"/>
                  <a:gd name="connsiteY2" fmla="*/ 377501 h 545776"/>
                  <a:gd name="connsiteX3" fmla="*/ 116682 w 406813"/>
                  <a:gd name="connsiteY3" fmla="*/ 218751 h 545776"/>
                  <a:gd name="connsiteX4" fmla="*/ 257175 w 406813"/>
                  <a:gd name="connsiteY4" fmla="*/ 142551 h 545776"/>
                  <a:gd name="connsiteX5" fmla="*/ 349250 w 406813"/>
                  <a:gd name="connsiteY5" fmla="*/ 25076 h 545776"/>
                  <a:gd name="connsiteX6" fmla="*/ 371475 w 406813"/>
                  <a:gd name="connsiteY6" fmla="*/ 6026 h 545776"/>
                  <a:gd name="connsiteX7" fmla="*/ 377825 w 406813"/>
                  <a:gd name="connsiteY7" fmla="*/ 104451 h 545776"/>
                  <a:gd name="connsiteX8" fmla="*/ 358775 w 406813"/>
                  <a:gd name="connsiteY8" fmla="*/ 129851 h 545776"/>
                  <a:gd name="connsiteX9" fmla="*/ 406400 w 406813"/>
                  <a:gd name="connsiteY9" fmla="*/ 140170 h 545776"/>
                  <a:gd name="connsiteX10" fmla="*/ 381000 w 406813"/>
                  <a:gd name="connsiteY10" fmla="*/ 180651 h 545776"/>
                  <a:gd name="connsiteX11" fmla="*/ 365125 w 406813"/>
                  <a:gd name="connsiteY11" fmla="*/ 199701 h 545776"/>
                  <a:gd name="connsiteX12" fmla="*/ 323850 w 406813"/>
                  <a:gd name="connsiteY12" fmla="*/ 342576 h 545776"/>
                  <a:gd name="connsiteX13" fmla="*/ 323850 w 406813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1671"/>
                  <a:gd name="connsiteY0" fmla="*/ 545776 h 545776"/>
                  <a:gd name="connsiteX1" fmla="*/ 53975 w 401671"/>
                  <a:gd name="connsiteY1" fmla="*/ 501326 h 545776"/>
                  <a:gd name="connsiteX2" fmla="*/ 69850 w 401671"/>
                  <a:gd name="connsiteY2" fmla="*/ 377501 h 545776"/>
                  <a:gd name="connsiteX3" fmla="*/ 116682 w 401671"/>
                  <a:gd name="connsiteY3" fmla="*/ 218751 h 545776"/>
                  <a:gd name="connsiteX4" fmla="*/ 257175 w 401671"/>
                  <a:gd name="connsiteY4" fmla="*/ 142551 h 545776"/>
                  <a:gd name="connsiteX5" fmla="*/ 349250 w 401671"/>
                  <a:gd name="connsiteY5" fmla="*/ 25076 h 545776"/>
                  <a:gd name="connsiteX6" fmla="*/ 371475 w 401671"/>
                  <a:gd name="connsiteY6" fmla="*/ 6026 h 545776"/>
                  <a:gd name="connsiteX7" fmla="*/ 377825 w 401671"/>
                  <a:gd name="connsiteY7" fmla="*/ 104451 h 545776"/>
                  <a:gd name="connsiteX8" fmla="*/ 358775 w 401671"/>
                  <a:gd name="connsiteY8" fmla="*/ 129851 h 545776"/>
                  <a:gd name="connsiteX9" fmla="*/ 401638 w 401671"/>
                  <a:gd name="connsiteY9" fmla="*/ 147314 h 545776"/>
                  <a:gd name="connsiteX10" fmla="*/ 365125 w 401671"/>
                  <a:gd name="connsiteY10" fmla="*/ 199701 h 545776"/>
                  <a:gd name="connsiteX11" fmla="*/ 323850 w 401671"/>
                  <a:gd name="connsiteY11" fmla="*/ 342576 h 545776"/>
                  <a:gd name="connsiteX12" fmla="*/ 323850 w 401671"/>
                  <a:gd name="connsiteY12" fmla="*/ 342576 h 545776"/>
                  <a:gd name="connsiteX0" fmla="*/ 0 w 401671"/>
                  <a:gd name="connsiteY0" fmla="*/ 544723 h 544723"/>
                  <a:gd name="connsiteX1" fmla="*/ 53975 w 401671"/>
                  <a:gd name="connsiteY1" fmla="*/ 500273 h 544723"/>
                  <a:gd name="connsiteX2" fmla="*/ 69850 w 401671"/>
                  <a:gd name="connsiteY2" fmla="*/ 376448 h 544723"/>
                  <a:gd name="connsiteX3" fmla="*/ 116682 w 401671"/>
                  <a:gd name="connsiteY3" fmla="*/ 217698 h 544723"/>
                  <a:gd name="connsiteX4" fmla="*/ 257175 w 401671"/>
                  <a:gd name="connsiteY4" fmla="*/ 141498 h 544723"/>
                  <a:gd name="connsiteX5" fmla="*/ 349250 w 401671"/>
                  <a:gd name="connsiteY5" fmla="*/ 24023 h 544723"/>
                  <a:gd name="connsiteX6" fmla="*/ 371475 w 401671"/>
                  <a:gd name="connsiteY6" fmla="*/ 4973 h 544723"/>
                  <a:gd name="connsiteX7" fmla="*/ 384969 w 401671"/>
                  <a:gd name="connsiteY7" fmla="*/ 89111 h 544723"/>
                  <a:gd name="connsiteX8" fmla="*/ 358775 w 401671"/>
                  <a:gd name="connsiteY8" fmla="*/ 128798 h 544723"/>
                  <a:gd name="connsiteX9" fmla="*/ 401638 w 401671"/>
                  <a:gd name="connsiteY9" fmla="*/ 146261 h 544723"/>
                  <a:gd name="connsiteX10" fmla="*/ 365125 w 401671"/>
                  <a:gd name="connsiteY10" fmla="*/ 198648 h 544723"/>
                  <a:gd name="connsiteX11" fmla="*/ 323850 w 401671"/>
                  <a:gd name="connsiteY11" fmla="*/ 341523 h 544723"/>
                  <a:gd name="connsiteX12" fmla="*/ 323850 w 401671"/>
                  <a:gd name="connsiteY12" fmla="*/ 341523 h 544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1671" h="544723">
                    <a:moveTo>
                      <a:pt x="0" y="544723"/>
                    </a:moveTo>
                    <a:cubicBezTo>
                      <a:pt x="21166" y="536521"/>
                      <a:pt x="42333" y="528319"/>
                      <a:pt x="53975" y="500273"/>
                    </a:cubicBezTo>
                    <a:cubicBezTo>
                      <a:pt x="65617" y="472227"/>
                      <a:pt x="59399" y="423544"/>
                      <a:pt x="69850" y="376448"/>
                    </a:cubicBezTo>
                    <a:cubicBezTo>
                      <a:pt x="80301" y="329352"/>
                      <a:pt x="85461" y="256856"/>
                      <a:pt x="116682" y="217698"/>
                    </a:cubicBezTo>
                    <a:cubicBezTo>
                      <a:pt x="147903" y="178540"/>
                      <a:pt x="218414" y="173777"/>
                      <a:pt x="257175" y="141498"/>
                    </a:cubicBezTo>
                    <a:cubicBezTo>
                      <a:pt x="295936" y="109219"/>
                      <a:pt x="330200" y="46777"/>
                      <a:pt x="349250" y="24023"/>
                    </a:cubicBezTo>
                    <a:cubicBezTo>
                      <a:pt x="368300" y="1269"/>
                      <a:pt x="365522" y="-5875"/>
                      <a:pt x="371475" y="4973"/>
                    </a:cubicBezTo>
                    <a:cubicBezTo>
                      <a:pt x="377428" y="15821"/>
                      <a:pt x="387086" y="68474"/>
                      <a:pt x="384969" y="89111"/>
                    </a:cubicBezTo>
                    <a:cubicBezTo>
                      <a:pt x="382852" y="109748"/>
                      <a:pt x="355997" y="119273"/>
                      <a:pt x="358775" y="128798"/>
                    </a:cubicBezTo>
                    <a:cubicBezTo>
                      <a:pt x="361553" y="138323"/>
                      <a:pt x="400580" y="134619"/>
                      <a:pt x="401638" y="146261"/>
                    </a:cubicBezTo>
                    <a:cubicBezTo>
                      <a:pt x="402696" y="157903"/>
                      <a:pt x="378090" y="166104"/>
                      <a:pt x="365125" y="198648"/>
                    </a:cubicBezTo>
                    <a:cubicBezTo>
                      <a:pt x="355600" y="225635"/>
                      <a:pt x="323850" y="341523"/>
                      <a:pt x="323850" y="341523"/>
                    </a:cubicBezTo>
                    <a:lnTo>
                      <a:pt x="323850" y="341523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964F952C-BD4F-9224-89F5-843330F6E1B5}"/>
                  </a:ext>
                </a:extLst>
              </p:cNvPr>
              <p:cNvSpPr/>
              <p:nvPr/>
            </p:nvSpPr>
            <p:spPr>
              <a:xfrm>
                <a:off x="5418046" y="2760725"/>
                <a:ext cx="1441848" cy="1287414"/>
              </a:xfrm>
              <a:custGeom>
                <a:avLst/>
                <a:gdLst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638287 w 1437106"/>
                  <a:gd name="connsiteY7" fmla="*/ 649225 h 1287414"/>
                  <a:gd name="connsiteX8" fmla="*/ 724012 w 1437106"/>
                  <a:gd name="connsiteY8" fmla="*/ 541275 h 1287414"/>
                  <a:gd name="connsiteX9" fmla="*/ 781162 w 1437106"/>
                  <a:gd name="connsiteY9" fmla="*/ 353950 h 1287414"/>
                  <a:gd name="connsiteX10" fmla="*/ 908162 w 1437106"/>
                  <a:gd name="connsiteY10" fmla="*/ 249175 h 1287414"/>
                  <a:gd name="connsiteX11" fmla="*/ 1082787 w 1437106"/>
                  <a:gd name="connsiteY11" fmla="*/ 198375 h 1287414"/>
                  <a:gd name="connsiteX12" fmla="*/ 1409812 w 1437106"/>
                  <a:gd name="connsiteY12" fmla="*/ 1525 h 1287414"/>
                  <a:gd name="connsiteX13" fmla="*/ 1387587 w 1437106"/>
                  <a:gd name="connsiteY13" fmla="*/ 109475 h 1287414"/>
                  <a:gd name="connsiteX14" fmla="*/ 1330437 w 1437106"/>
                  <a:gd name="connsiteY14" fmla="*/ 153925 h 1287414"/>
                  <a:gd name="connsiteX15" fmla="*/ 1428862 w 1437106"/>
                  <a:gd name="connsiteY15" fmla="*/ 115825 h 1287414"/>
                  <a:gd name="connsiteX16" fmla="*/ 1419337 w 1437106"/>
                  <a:gd name="connsiteY16" fmla="*/ 201550 h 1287414"/>
                  <a:gd name="connsiteX17" fmla="*/ 1320912 w 1437106"/>
                  <a:gd name="connsiteY17" fmla="*/ 252350 h 1287414"/>
                  <a:gd name="connsiteX18" fmla="*/ 1432037 w 1437106"/>
                  <a:gd name="connsiteY18" fmla="*/ 239650 h 1287414"/>
                  <a:gd name="connsiteX19" fmla="*/ 1371712 w 1437106"/>
                  <a:gd name="connsiteY19" fmla="*/ 338075 h 1287414"/>
                  <a:gd name="connsiteX20" fmla="*/ 1317737 w 1437106"/>
                  <a:gd name="connsiteY20" fmla="*/ 366650 h 1287414"/>
                  <a:gd name="connsiteX21" fmla="*/ 1419337 w 1437106"/>
                  <a:gd name="connsiteY21" fmla="*/ 366650 h 1287414"/>
                  <a:gd name="connsiteX22" fmla="*/ 1324087 w 1437106"/>
                  <a:gd name="connsiteY22" fmla="*/ 468250 h 1287414"/>
                  <a:gd name="connsiteX23" fmla="*/ 1301862 w 1437106"/>
                  <a:gd name="connsiteY23" fmla="*/ 468250 h 1287414"/>
                  <a:gd name="connsiteX24" fmla="*/ 1390762 w 1437106"/>
                  <a:gd name="connsiteY24" fmla="*/ 487300 h 1287414"/>
                  <a:gd name="connsiteX25" fmla="*/ 1273287 w 1437106"/>
                  <a:gd name="connsiteY25" fmla="*/ 560325 h 1287414"/>
                  <a:gd name="connsiteX26" fmla="*/ 1330437 w 1437106"/>
                  <a:gd name="connsiteY26" fmla="*/ 585725 h 1287414"/>
                  <a:gd name="connsiteX27" fmla="*/ 1216137 w 1437106"/>
                  <a:gd name="connsiteY27" fmla="*/ 646050 h 1287414"/>
                  <a:gd name="connsiteX28" fmla="*/ 1235187 w 1437106"/>
                  <a:gd name="connsiteY28" fmla="*/ 709550 h 1287414"/>
                  <a:gd name="connsiteX29" fmla="*/ 1124062 w 1437106"/>
                  <a:gd name="connsiteY29" fmla="*/ 719075 h 1287414"/>
                  <a:gd name="connsiteX30" fmla="*/ 1143112 w 1437106"/>
                  <a:gd name="connsiteY30" fmla="*/ 757175 h 1287414"/>
                  <a:gd name="connsiteX31" fmla="*/ 1054212 w 1437106"/>
                  <a:gd name="connsiteY31" fmla="*/ 782575 h 1287414"/>
                  <a:gd name="connsiteX32" fmla="*/ 987537 w 1437106"/>
                  <a:gd name="connsiteY32" fmla="*/ 754000 h 1287414"/>
                  <a:gd name="connsiteX33" fmla="*/ 1028812 w 1437106"/>
                  <a:gd name="connsiteY33" fmla="*/ 925450 h 1287414"/>
                  <a:gd name="connsiteX34" fmla="*/ 1070087 w 1437106"/>
                  <a:gd name="connsiteY34" fmla="*/ 976250 h 1287414"/>
                  <a:gd name="connsiteX35" fmla="*/ 1257412 w 1437106"/>
                  <a:gd name="connsiteY35" fmla="*/ 1087375 h 1287414"/>
                  <a:gd name="connsiteX36" fmla="*/ 1336787 w 1437106"/>
                  <a:gd name="connsiteY36" fmla="*/ 1131825 h 1287414"/>
                  <a:gd name="connsiteX37" fmla="*/ 1282812 w 1437106"/>
                  <a:gd name="connsiteY37" fmla="*/ 1144525 h 1287414"/>
                  <a:gd name="connsiteX38" fmla="*/ 1327262 w 1437106"/>
                  <a:gd name="connsiteY38" fmla="*/ 1204850 h 1287414"/>
                  <a:gd name="connsiteX39" fmla="*/ 1247887 w 1437106"/>
                  <a:gd name="connsiteY39" fmla="*/ 1201675 h 1287414"/>
                  <a:gd name="connsiteX40" fmla="*/ 1270112 w 1437106"/>
                  <a:gd name="connsiteY40" fmla="*/ 1262000 h 1287414"/>
                  <a:gd name="connsiteX41" fmla="*/ 1181212 w 1437106"/>
                  <a:gd name="connsiteY41" fmla="*/ 1236600 h 1287414"/>
                  <a:gd name="connsiteX42" fmla="*/ 1149462 w 1437106"/>
                  <a:gd name="connsiteY42" fmla="*/ 1277875 h 1287414"/>
                  <a:gd name="connsiteX43" fmla="*/ 955787 w 1437106"/>
                  <a:gd name="connsiteY43" fmla="*/ 1058800 h 1287414"/>
                  <a:gd name="connsiteX44" fmla="*/ 841487 w 1437106"/>
                  <a:gd name="connsiteY44" fmla="*/ 1100075 h 1287414"/>
                  <a:gd name="connsiteX45" fmla="*/ 695437 w 1437106"/>
                  <a:gd name="connsiteY45" fmla="*/ 1128650 h 1287414"/>
                  <a:gd name="connsiteX46" fmla="*/ 647812 w 1437106"/>
                  <a:gd name="connsiteY46" fmla="*/ 1163575 h 1287414"/>
                  <a:gd name="connsiteX47" fmla="*/ 720837 w 1437106"/>
                  <a:gd name="connsiteY47" fmla="*/ 1182625 h 1287414"/>
                  <a:gd name="connsiteX48" fmla="*/ 720837 w 1437106"/>
                  <a:gd name="connsiteY48" fmla="*/ 1220725 h 1287414"/>
                  <a:gd name="connsiteX49" fmla="*/ 650987 w 1437106"/>
                  <a:gd name="connsiteY49" fmla="*/ 1192150 h 1287414"/>
                  <a:gd name="connsiteX50" fmla="*/ 565262 w 1437106"/>
                  <a:gd name="connsiteY50" fmla="*/ 1214375 h 1287414"/>
                  <a:gd name="connsiteX51" fmla="*/ 530337 w 1437106"/>
                  <a:gd name="connsiteY51" fmla="*/ 1287400 h 1287414"/>
                  <a:gd name="connsiteX52" fmla="*/ 530337 w 1437106"/>
                  <a:gd name="connsiteY52" fmla="*/ 1208025 h 1287414"/>
                  <a:gd name="connsiteX53" fmla="*/ 539862 w 1437106"/>
                  <a:gd name="connsiteY53" fmla="*/ 1198500 h 1287414"/>
                  <a:gd name="connsiteX54" fmla="*/ 470012 w 1437106"/>
                  <a:gd name="connsiteY54" fmla="*/ 1233425 h 1287414"/>
                  <a:gd name="connsiteX55" fmla="*/ 460487 w 1437106"/>
                  <a:gd name="connsiteY55" fmla="*/ 1198500 h 1287414"/>
                  <a:gd name="connsiteX56" fmla="*/ 508112 w 1437106"/>
                  <a:gd name="connsiteY56" fmla="*/ 1157225 h 1287414"/>
                  <a:gd name="connsiteX57" fmla="*/ 606537 w 1437106"/>
                  <a:gd name="connsiteY57" fmla="*/ 1147700 h 1287414"/>
                  <a:gd name="connsiteX58" fmla="*/ 730362 w 1437106"/>
                  <a:gd name="connsiteY58" fmla="*/ 1074675 h 1287414"/>
                  <a:gd name="connsiteX59" fmla="*/ 603362 w 1437106"/>
                  <a:gd name="connsiteY59" fmla="*/ 1112775 h 1287414"/>
                  <a:gd name="connsiteX60" fmla="*/ 565262 w 1437106"/>
                  <a:gd name="connsiteY60" fmla="*/ 1112775 h 1287414"/>
                  <a:gd name="connsiteX61" fmla="*/ 530337 w 1437106"/>
                  <a:gd name="connsiteY61" fmla="*/ 1154050 h 1287414"/>
                  <a:gd name="connsiteX62" fmla="*/ 568437 w 1437106"/>
                  <a:gd name="connsiteY62" fmla="*/ 1160400 h 1287414"/>
                  <a:gd name="connsiteX63" fmla="*/ 406512 w 1437106"/>
                  <a:gd name="connsiteY63" fmla="*/ 1182625 h 1287414"/>
                  <a:gd name="connsiteX64" fmla="*/ 454137 w 1437106"/>
                  <a:gd name="connsiteY64" fmla="*/ 1179450 h 1287414"/>
                  <a:gd name="connsiteX65" fmla="*/ 387462 w 1437106"/>
                  <a:gd name="connsiteY65" fmla="*/ 1236600 h 1287414"/>
                  <a:gd name="connsiteX66" fmla="*/ 377937 w 1437106"/>
                  <a:gd name="connsiteY66" fmla="*/ 1246125 h 1287414"/>
                  <a:gd name="connsiteX67" fmla="*/ 396987 w 1437106"/>
                  <a:gd name="connsiteY67" fmla="*/ 1169925 h 1287414"/>
                  <a:gd name="connsiteX68" fmla="*/ 330312 w 1437106"/>
                  <a:gd name="connsiteY68" fmla="*/ 1185800 h 1287414"/>
                  <a:gd name="connsiteX69" fmla="*/ 368412 w 1437106"/>
                  <a:gd name="connsiteY69" fmla="*/ 1131825 h 1287414"/>
                  <a:gd name="connsiteX70" fmla="*/ 492237 w 1437106"/>
                  <a:gd name="connsiteY70" fmla="*/ 1141350 h 1287414"/>
                  <a:gd name="connsiteX71" fmla="*/ 555737 w 1437106"/>
                  <a:gd name="connsiteY71" fmla="*/ 1103250 h 1287414"/>
                  <a:gd name="connsiteX72" fmla="*/ 371587 w 1437106"/>
                  <a:gd name="connsiteY72" fmla="*/ 1030225 h 1287414"/>
                  <a:gd name="connsiteX73" fmla="*/ 292212 w 1437106"/>
                  <a:gd name="connsiteY73" fmla="*/ 915925 h 1287414"/>
                  <a:gd name="connsiteX74" fmla="*/ 212837 w 1437106"/>
                  <a:gd name="connsiteY74" fmla="*/ 798450 h 1287414"/>
                  <a:gd name="connsiteX75" fmla="*/ 136637 w 1437106"/>
                  <a:gd name="connsiteY75" fmla="*/ 769875 h 1287414"/>
                  <a:gd name="connsiteX76" fmla="*/ 41387 w 1437106"/>
                  <a:gd name="connsiteY76" fmla="*/ 715900 h 1287414"/>
                  <a:gd name="connsiteX77" fmla="*/ 50912 w 1437106"/>
                  <a:gd name="connsiteY77" fmla="*/ 668275 h 1287414"/>
                  <a:gd name="connsiteX78" fmla="*/ 112 w 1437106"/>
                  <a:gd name="connsiteY78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06512 w 1437106"/>
                  <a:gd name="connsiteY62" fmla="*/ 1182625 h 1287414"/>
                  <a:gd name="connsiteX63" fmla="*/ 454137 w 1437106"/>
                  <a:gd name="connsiteY63" fmla="*/ 1179450 h 1287414"/>
                  <a:gd name="connsiteX64" fmla="*/ 387462 w 1437106"/>
                  <a:gd name="connsiteY64" fmla="*/ 1236600 h 1287414"/>
                  <a:gd name="connsiteX65" fmla="*/ 377937 w 1437106"/>
                  <a:gd name="connsiteY65" fmla="*/ 1246125 h 1287414"/>
                  <a:gd name="connsiteX66" fmla="*/ 396987 w 1437106"/>
                  <a:gd name="connsiteY66" fmla="*/ 1169925 h 1287414"/>
                  <a:gd name="connsiteX67" fmla="*/ 330312 w 1437106"/>
                  <a:gd name="connsiteY67" fmla="*/ 1185800 h 1287414"/>
                  <a:gd name="connsiteX68" fmla="*/ 368412 w 1437106"/>
                  <a:gd name="connsiteY68" fmla="*/ 1131825 h 1287414"/>
                  <a:gd name="connsiteX69" fmla="*/ 492237 w 1437106"/>
                  <a:gd name="connsiteY69" fmla="*/ 1141350 h 1287414"/>
                  <a:gd name="connsiteX70" fmla="*/ 555737 w 1437106"/>
                  <a:gd name="connsiteY70" fmla="*/ 1103250 h 1287414"/>
                  <a:gd name="connsiteX71" fmla="*/ 371587 w 1437106"/>
                  <a:gd name="connsiteY71" fmla="*/ 1030225 h 1287414"/>
                  <a:gd name="connsiteX72" fmla="*/ 292212 w 1437106"/>
                  <a:gd name="connsiteY72" fmla="*/ 915925 h 1287414"/>
                  <a:gd name="connsiteX73" fmla="*/ 212837 w 1437106"/>
                  <a:gd name="connsiteY73" fmla="*/ 798450 h 1287414"/>
                  <a:gd name="connsiteX74" fmla="*/ 136637 w 1437106"/>
                  <a:gd name="connsiteY74" fmla="*/ 769875 h 1287414"/>
                  <a:gd name="connsiteX75" fmla="*/ 41387 w 1437106"/>
                  <a:gd name="connsiteY75" fmla="*/ 715900 h 1287414"/>
                  <a:gd name="connsiteX76" fmla="*/ 50912 w 1437106"/>
                  <a:gd name="connsiteY76" fmla="*/ 668275 h 1287414"/>
                  <a:gd name="connsiteX77" fmla="*/ 112 w 1437106"/>
                  <a:gd name="connsiteY77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03362 w 1437106"/>
                  <a:gd name="connsiteY57" fmla="*/ 1112775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8900 w 1437106"/>
                  <a:gd name="connsiteY61" fmla="*/ 1188975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15900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27806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560479 w 1441848"/>
                  <a:gd name="connsiteY67" fmla="*/ 1103250 h 1287414"/>
                  <a:gd name="connsiteX68" fmla="*/ 376329 w 1441848"/>
                  <a:gd name="connsiteY68" fmla="*/ 1030225 h 1287414"/>
                  <a:gd name="connsiteX69" fmla="*/ 296954 w 1441848"/>
                  <a:gd name="connsiteY69" fmla="*/ 915925 h 1287414"/>
                  <a:gd name="connsiteX70" fmla="*/ 217579 w 1441848"/>
                  <a:gd name="connsiteY70" fmla="*/ 798450 h 1287414"/>
                  <a:gd name="connsiteX71" fmla="*/ 141379 w 1441848"/>
                  <a:gd name="connsiteY71" fmla="*/ 769875 h 1287414"/>
                  <a:gd name="connsiteX72" fmla="*/ 46129 w 1441848"/>
                  <a:gd name="connsiteY72" fmla="*/ 727806 h 1287414"/>
                  <a:gd name="connsiteX73" fmla="*/ 55654 w 1441848"/>
                  <a:gd name="connsiteY73" fmla="*/ 668275 h 1287414"/>
                  <a:gd name="connsiteX74" fmla="*/ 91 w 1441848"/>
                  <a:gd name="connsiteY74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376329 w 1441848"/>
                  <a:gd name="connsiteY67" fmla="*/ 1030225 h 1287414"/>
                  <a:gd name="connsiteX68" fmla="*/ 296954 w 1441848"/>
                  <a:gd name="connsiteY68" fmla="*/ 915925 h 1287414"/>
                  <a:gd name="connsiteX69" fmla="*/ 217579 w 1441848"/>
                  <a:gd name="connsiteY69" fmla="*/ 798450 h 1287414"/>
                  <a:gd name="connsiteX70" fmla="*/ 141379 w 1441848"/>
                  <a:gd name="connsiteY70" fmla="*/ 769875 h 1287414"/>
                  <a:gd name="connsiteX71" fmla="*/ 46129 w 1441848"/>
                  <a:gd name="connsiteY71" fmla="*/ 727806 h 1287414"/>
                  <a:gd name="connsiteX72" fmla="*/ 55654 w 1441848"/>
                  <a:gd name="connsiteY72" fmla="*/ 668275 h 1287414"/>
                  <a:gd name="connsiteX73" fmla="*/ 91 w 1441848"/>
                  <a:gd name="connsiteY73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694623 w 1441848"/>
                  <a:gd name="connsiteY57" fmla="*/ 1101663 h 1287414"/>
                  <a:gd name="connsiteX58" fmla="*/ 573179 w 1441848"/>
                  <a:gd name="connsiteY58" fmla="*/ 1160400 h 1287414"/>
                  <a:gd name="connsiteX59" fmla="*/ 463642 w 1441848"/>
                  <a:gd name="connsiteY59" fmla="*/ 1188975 h 1287414"/>
                  <a:gd name="connsiteX60" fmla="*/ 392204 w 1441848"/>
                  <a:gd name="connsiteY60" fmla="*/ 1236600 h 1287414"/>
                  <a:gd name="connsiteX61" fmla="*/ 382679 w 1441848"/>
                  <a:gd name="connsiteY61" fmla="*/ 1246125 h 1287414"/>
                  <a:gd name="connsiteX62" fmla="*/ 401729 w 1441848"/>
                  <a:gd name="connsiteY62" fmla="*/ 1169925 h 1287414"/>
                  <a:gd name="connsiteX63" fmla="*/ 335054 w 1441848"/>
                  <a:gd name="connsiteY63" fmla="*/ 1185800 h 1287414"/>
                  <a:gd name="connsiteX64" fmla="*/ 373154 w 1441848"/>
                  <a:gd name="connsiteY64" fmla="*/ 1131825 h 1287414"/>
                  <a:gd name="connsiteX65" fmla="*/ 496979 w 1441848"/>
                  <a:gd name="connsiteY65" fmla="*/ 1141350 h 1287414"/>
                  <a:gd name="connsiteX66" fmla="*/ 376329 w 1441848"/>
                  <a:gd name="connsiteY66" fmla="*/ 1030225 h 1287414"/>
                  <a:gd name="connsiteX67" fmla="*/ 296954 w 1441848"/>
                  <a:gd name="connsiteY67" fmla="*/ 915925 h 1287414"/>
                  <a:gd name="connsiteX68" fmla="*/ 217579 w 1441848"/>
                  <a:gd name="connsiteY68" fmla="*/ 798450 h 1287414"/>
                  <a:gd name="connsiteX69" fmla="*/ 141379 w 1441848"/>
                  <a:gd name="connsiteY69" fmla="*/ 769875 h 1287414"/>
                  <a:gd name="connsiteX70" fmla="*/ 46129 w 1441848"/>
                  <a:gd name="connsiteY70" fmla="*/ 727806 h 1287414"/>
                  <a:gd name="connsiteX71" fmla="*/ 55654 w 1441848"/>
                  <a:gd name="connsiteY71" fmla="*/ 668275 h 1287414"/>
                  <a:gd name="connsiteX72" fmla="*/ 91 w 1441848"/>
                  <a:gd name="connsiteY72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3179 w 1441848"/>
                  <a:gd name="connsiteY57" fmla="*/ 1160400 h 1287414"/>
                  <a:gd name="connsiteX58" fmla="*/ 463642 w 1441848"/>
                  <a:gd name="connsiteY58" fmla="*/ 1188975 h 1287414"/>
                  <a:gd name="connsiteX59" fmla="*/ 392204 w 1441848"/>
                  <a:gd name="connsiteY59" fmla="*/ 1236600 h 1287414"/>
                  <a:gd name="connsiteX60" fmla="*/ 382679 w 1441848"/>
                  <a:gd name="connsiteY60" fmla="*/ 1246125 h 1287414"/>
                  <a:gd name="connsiteX61" fmla="*/ 401729 w 1441848"/>
                  <a:gd name="connsiteY61" fmla="*/ 1169925 h 1287414"/>
                  <a:gd name="connsiteX62" fmla="*/ 335054 w 1441848"/>
                  <a:gd name="connsiteY62" fmla="*/ 1185800 h 1287414"/>
                  <a:gd name="connsiteX63" fmla="*/ 373154 w 1441848"/>
                  <a:gd name="connsiteY63" fmla="*/ 1131825 h 1287414"/>
                  <a:gd name="connsiteX64" fmla="*/ 496979 w 1441848"/>
                  <a:gd name="connsiteY64" fmla="*/ 1141350 h 1287414"/>
                  <a:gd name="connsiteX65" fmla="*/ 376329 w 1441848"/>
                  <a:gd name="connsiteY65" fmla="*/ 1030225 h 1287414"/>
                  <a:gd name="connsiteX66" fmla="*/ 296954 w 1441848"/>
                  <a:gd name="connsiteY66" fmla="*/ 915925 h 1287414"/>
                  <a:gd name="connsiteX67" fmla="*/ 217579 w 1441848"/>
                  <a:gd name="connsiteY67" fmla="*/ 798450 h 1287414"/>
                  <a:gd name="connsiteX68" fmla="*/ 141379 w 1441848"/>
                  <a:gd name="connsiteY68" fmla="*/ 769875 h 1287414"/>
                  <a:gd name="connsiteX69" fmla="*/ 46129 w 1441848"/>
                  <a:gd name="connsiteY69" fmla="*/ 727806 h 1287414"/>
                  <a:gd name="connsiteX70" fmla="*/ 55654 w 1441848"/>
                  <a:gd name="connsiteY70" fmla="*/ 668275 h 1287414"/>
                  <a:gd name="connsiteX71" fmla="*/ 91 w 1441848"/>
                  <a:gd name="connsiteY71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573179 w 1441848"/>
                  <a:gd name="connsiteY56" fmla="*/ 1160400 h 1287414"/>
                  <a:gd name="connsiteX57" fmla="*/ 463642 w 1441848"/>
                  <a:gd name="connsiteY57" fmla="*/ 1188975 h 1287414"/>
                  <a:gd name="connsiteX58" fmla="*/ 392204 w 1441848"/>
                  <a:gd name="connsiteY58" fmla="*/ 1236600 h 1287414"/>
                  <a:gd name="connsiteX59" fmla="*/ 382679 w 1441848"/>
                  <a:gd name="connsiteY59" fmla="*/ 1246125 h 1287414"/>
                  <a:gd name="connsiteX60" fmla="*/ 401729 w 1441848"/>
                  <a:gd name="connsiteY60" fmla="*/ 1169925 h 1287414"/>
                  <a:gd name="connsiteX61" fmla="*/ 335054 w 1441848"/>
                  <a:gd name="connsiteY61" fmla="*/ 1185800 h 1287414"/>
                  <a:gd name="connsiteX62" fmla="*/ 373154 w 1441848"/>
                  <a:gd name="connsiteY62" fmla="*/ 1131825 h 1287414"/>
                  <a:gd name="connsiteX63" fmla="*/ 496979 w 1441848"/>
                  <a:gd name="connsiteY63" fmla="*/ 1141350 h 1287414"/>
                  <a:gd name="connsiteX64" fmla="*/ 376329 w 1441848"/>
                  <a:gd name="connsiteY64" fmla="*/ 1030225 h 1287414"/>
                  <a:gd name="connsiteX65" fmla="*/ 296954 w 1441848"/>
                  <a:gd name="connsiteY65" fmla="*/ 915925 h 1287414"/>
                  <a:gd name="connsiteX66" fmla="*/ 217579 w 1441848"/>
                  <a:gd name="connsiteY66" fmla="*/ 798450 h 1287414"/>
                  <a:gd name="connsiteX67" fmla="*/ 141379 w 1441848"/>
                  <a:gd name="connsiteY67" fmla="*/ 769875 h 1287414"/>
                  <a:gd name="connsiteX68" fmla="*/ 46129 w 1441848"/>
                  <a:gd name="connsiteY68" fmla="*/ 727806 h 1287414"/>
                  <a:gd name="connsiteX69" fmla="*/ 55654 w 1441848"/>
                  <a:gd name="connsiteY69" fmla="*/ 668275 h 1287414"/>
                  <a:gd name="connsiteX70" fmla="*/ 91 w 1441848"/>
                  <a:gd name="connsiteY70" fmla="*/ 623825 h 128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441848" h="1287414">
                    <a:moveTo>
                      <a:pt x="91" y="623825"/>
                    </a:moveTo>
                    <a:cubicBezTo>
                      <a:pt x="-1496" y="587313"/>
                      <a:pt x="17818" y="495767"/>
                      <a:pt x="46129" y="449200"/>
                    </a:cubicBezTo>
                    <a:cubicBezTo>
                      <a:pt x="74440" y="402633"/>
                      <a:pt x="117567" y="365592"/>
                      <a:pt x="169954" y="344425"/>
                    </a:cubicBezTo>
                    <a:cubicBezTo>
                      <a:pt x="222342" y="323258"/>
                      <a:pt x="298542" y="307383"/>
                      <a:pt x="360454" y="322200"/>
                    </a:cubicBezTo>
                    <a:cubicBezTo>
                      <a:pt x="422366" y="337017"/>
                      <a:pt x="498567" y="390992"/>
                      <a:pt x="541429" y="433325"/>
                    </a:cubicBezTo>
                    <a:cubicBezTo>
                      <a:pt x="584291" y="475658"/>
                      <a:pt x="594875" y="544450"/>
                      <a:pt x="617629" y="576200"/>
                    </a:cubicBezTo>
                    <a:cubicBezTo>
                      <a:pt x="640383" y="607950"/>
                      <a:pt x="659433" y="629646"/>
                      <a:pt x="677954" y="623825"/>
                    </a:cubicBezTo>
                    <a:cubicBezTo>
                      <a:pt x="696475" y="618004"/>
                      <a:pt x="710762" y="586254"/>
                      <a:pt x="728754" y="541275"/>
                    </a:cubicBezTo>
                    <a:cubicBezTo>
                      <a:pt x="746746" y="496296"/>
                      <a:pt x="755212" y="402633"/>
                      <a:pt x="785904" y="353950"/>
                    </a:cubicBezTo>
                    <a:cubicBezTo>
                      <a:pt x="816596" y="305267"/>
                      <a:pt x="862633" y="275104"/>
                      <a:pt x="912904" y="249175"/>
                    </a:cubicBezTo>
                    <a:cubicBezTo>
                      <a:pt x="963175" y="223246"/>
                      <a:pt x="1003921" y="239650"/>
                      <a:pt x="1087529" y="198375"/>
                    </a:cubicBezTo>
                    <a:cubicBezTo>
                      <a:pt x="1171137" y="157100"/>
                      <a:pt x="1363754" y="16342"/>
                      <a:pt x="1414554" y="1525"/>
                    </a:cubicBezTo>
                    <a:cubicBezTo>
                      <a:pt x="1465354" y="-13292"/>
                      <a:pt x="1405558" y="84075"/>
                      <a:pt x="1392329" y="109475"/>
                    </a:cubicBezTo>
                    <a:cubicBezTo>
                      <a:pt x="1379100" y="134875"/>
                      <a:pt x="1328300" y="152867"/>
                      <a:pt x="1335179" y="153925"/>
                    </a:cubicBezTo>
                    <a:cubicBezTo>
                      <a:pt x="1342058" y="154983"/>
                      <a:pt x="1418787" y="107887"/>
                      <a:pt x="1433604" y="115825"/>
                    </a:cubicBezTo>
                    <a:cubicBezTo>
                      <a:pt x="1448421" y="123762"/>
                      <a:pt x="1442071" y="178796"/>
                      <a:pt x="1424079" y="201550"/>
                    </a:cubicBezTo>
                    <a:cubicBezTo>
                      <a:pt x="1406087" y="224304"/>
                      <a:pt x="1323537" y="246000"/>
                      <a:pt x="1325654" y="252350"/>
                    </a:cubicBezTo>
                    <a:cubicBezTo>
                      <a:pt x="1327771" y="258700"/>
                      <a:pt x="1428312" y="225362"/>
                      <a:pt x="1436779" y="239650"/>
                    </a:cubicBezTo>
                    <a:cubicBezTo>
                      <a:pt x="1445246" y="253938"/>
                      <a:pt x="1395504" y="316909"/>
                      <a:pt x="1376454" y="338075"/>
                    </a:cubicBezTo>
                    <a:cubicBezTo>
                      <a:pt x="1357404" y="359241"/>
                      <a:pt x="1314542" y="361887"/>
                      <a:pt x="1322479" y="366650"/>
                    </a:cubicBezTo>
                    <a:cubicBezTo>
                      <a:pt x="1330417" y="371412"/>
                      <a:pt x="1423021" y="349717"/>
                      <a:pt x="1424079" y="366650"/>
                    </a:cubicBezTo>
                    <a:cubicBezTo>
                      <a:pt x="1425137" y="383583"/>
                      <a:pt x="1333591" y="448142"/>
                      <a:pt x="1328829" y="468250"/>
                    </a:cubicBezTo>
                    <a:cubicBezTo>
                      <a:pt x="1324067" y="488358"/>
                      <a:pt x="1403971" y="471954"/>
                      <a:pt x="1395504" y="487300"/>
                    </a:cubicBezTo>
                    <a:cubicBezTo>
                      <a:pt x="1387037" y="502646"/>
                      <a:pt x="1288083" y="543921"/>
                      <a:pt x="1278029" y="560325"/>
                    </a:cubicBezTo>
                    <a:cubicBezTo>
                      <a:pt x="1267975" y="576729"/>
                      <a:pt x="1344704" y="571438"/>
                      <a:pt x="1335179" y="585725"/>
                    </a:cubicBezTo>
                    <a:cubicBezTo>
                      <a:pt x="1325654" y="600012"/>
                      <a:pt x="1236754" y="625413"/>
                      <a:pt x="1220879" y="646050"/>
                    </a:cubicBezTo>
                    <a:cubicBezTo>
                      <a:pt x="1205004" y="666688"/>
                      <a:pt x="1255275" y="697379"/>
                      <a:pt x="1239929" y="709550"/>
                    </a:cubicBezTo>
                    <a:cubicBezTo>
                      <a:pt x="1224583" y="721721"/>
                      <a:pt x="1144150" y="711138"/>
                      <a:pt x="1128804" y="719075"/>
                    </a:cubicBezTo>
                    <a:cubicBezTo>
                      <a:pt x="1113458" y="727012"/>
                      <a:pt x="1159496" y="746592"/>
                      <a:pt x="1147854" y="757175"/>
                    </a:cubicBezTo>
                    <a:cubicBezTo>
                      <a:pt x="1136212" y="767758"/>
                      <a:pt x="1084883" y="783104"/>
                      <a:pt x="1058954" y="782575"/>
                    </a:cubicBezTo>
                    <a:cubicBezTo>
                      <a:pt x="1033025" y="782046"/>
                      <a:pt x="996512" y="730188"/>
                      <a:pt x="992279" y="754000"/>
                    </a:cubicBezTo>
                    <a:cubicBezTo>
                      <a:pt x="988046" y="777812"/>
                      <a:pt x="1019796" y="888408"/>
                      <a:pt x="1033554" y="925450"/>
                    </a:cubicBezTo>
                    <a:cubicBezTo>
                      <a:pt x="1047312" y="962492"/>
                      <a:pt x="1036729" y="949263"/>
                      <a:pt x="1074829" y="976250"/>
                    </a:cubicBezTo>
                    <a:cubicBezTo>
                      <a:pt x="1112929" y="1003237"/>
                      <a:pt x="1217704" y="1061446"/>
                      <a:pt x="1262154" y="1087375"/>
                    </a:cubicBezTo>
                    <a:cubicBezTo>
                      <a:pt x="1306604" y="1113304"/>
                      <a:pt x="1337296" y="1122300"/>
                      <a:pt x="1341529" y="1131825"/>
                    </a:cubicBezTo>
                    <a:cubicBezTo>
                      <a:pt x="1345762" y="1141350"/>
                      <a:pt x="1289141" y="1132354"/>
                      <a:pt x="1287554" y="1144525"/>
                    </a:cubicBezTo>
                    <a:cubicBezTo>
                      <a:pt x="1285967" y="1156696"/>
                      <a:pt x="1337825" y="1195325"/>
                      <a:pt x="1332004" y="1204850"/>
                    </a:cubicBezTo>
                    <a:cubicBezTo>
                      <a:pt x="1326183" y="1214375"/>
                      <a:pt x="1262154" y="1192150"/>
                      <a:pt x="1252629" y="1201675"/>
                    </a:cubicBezTo>
                    <a:cubicBezTo>
                      <a:pt x="1243104" y="1211200"/>
                      <a:pt x="1285966" y="1256179"/>
                      <a:pt x="1274854" y="1262000"/>
                    </a:cubicBezTo>
                    <a:cubicBezTo>
                      <a:pt x="1263742" y="1267821"/>
                      <a:pt x="1206062" y="1233954"/>
                      <a:pt x="1185954" y="1236600"/>
                    </a:cubicBezTo>
                    <a:cubicBezTo>
                      <a:pt x="1165846" y="1239246"/>
                      <a:pt x="1191775" y="1307508"/>
                      <a:pt x="1154204" y="1277875"/>
                    </a:cubicBezTo>
                    <a:cubicBezTo>
                      <a:pt x="1116633" y="1248242"/>
                      <a:pt x="1011858" y="1088433"/>
                      <a:pt x="960529" y="1058800"/>
                    </a:cubicBezTo>
                    <a:cubicBezTo>
                      <a:pt x="909200" y="1029167"/>
                      <a:pt x="889621" y="1088433"/>
                      <a:pt x="846229" y="1100075"/>
                    </a:cubicBezTo>
                    <a:cubicBezTo>
                      <a:pt x="802837" y="1111717"/>
                      <a:pt x="732458" y="1118067"/>
                      <a:pt x="700179" y="1128650"/>
                    </a:cubicBezTo>
                    <a:cubicBezTo>
                      <a:pt x="667900" y="1139233"/>
                      <a:pt x="648321" y="1154579"/>
                      <a:pt x="652554" y="1163575"/>
                    </a:cubicBezTo>
                    <a:cubicBezTo>
                      <a:pt x="656787" y="1172571"/>
                      <a:pt x="713408" y="1173100"/>
                      <a:pt x="725579" y="1182625"/>
                    </a:cubicBezTo>
                    <a:cubicBezTo>
                      <a:pt x="737750" y="1192150"/>
                      <a:pt x="737221" y="1219138"/>
                      <a:pt x="725579" y="1220725"/>
                    </a:cubicBezTo>
                    <a:cubicBezTo>
                      <a:pt x="713937" y="1222312"/>
                      <a:pt x="681658" y="1193208"/>
                      <a:pt x="655729" y="1192150"/>
                    </a:cubicBezTo>
                    <a:cubicBezTo>
                      <a:pt x="629800" y="1191092"/>
                      <a:pt x="590112" y="1198500"/>
                      <a:pt x="570004" y="1214375"/>
                    </a:cubicBezTo>
                    <a:cubicBezTo>
                      <a:pt x="549896" y="1230250"/>
                      <a:pt x="540900" y="1288458"/>
                      <a:pt x="535079" y="1287400"/>
                    </a:cubicBezTo>
                    <a:cubicBezTo>
                      <a:pt x="529258" y="1286342"/>
                      <a:pt x="535079" y="1208025"/>
                      <a:pt x="535079" y="1208025"/>
                    </a:cubicBezTo>
                    <a:cubicBezTo>
                      <a:pt x="536666" y="1193208"/>
                      <a:pt x="554658" y="1194267"/>
                      <a:pt x="544604" y="1198500"/>
                    </a:cubicBezTo>
                    <a:cubicBezTo>
                      <a:pt x="534550" y="1202733"/>
                      <a:pt x="487983" y="1233425"/>
                      <a:pt x="474754" y="1233425"/>
                    </a:cubicBezTo>
                    <a:cubicBezTo>
                      <a:pt x="461525" y="1233425"/>
                      <a:pt x="458085" y="1208819"/>
                      <a:pt x="465229" y="1198500"/>
                    </a:cubicBezTo>
                    <a:cubicBezTo>
                      <a:pt x="472373" y="1188181"/>
                      <a:pt x="493275" y="1179980"/>
                      <a:pt x="517617" y="1171513"/>
                    </a:cubicBezTo>
                    <a:cubicBezTo>
                      <a:pt x="541959" y="1163046"/>
                      <a:pt x="602019" y="1149552"/>
                      <a:pt x="611279" y="1147700"/>
                    </a:cubicBezTo>
                    <a:cubicBezTo>
                      <a:pt x="620539" y="1145848"/>
                      <a:pt x="597785" y="1153521"/>
                      <a:pt x="573179" y="1160400"/>
                    </a:cubicBezTo>
                    <a:cubicBezTo>
                      <a:pt x="534682" y="1174952"/>
                      <a:pt x="493805" y="1176275"/>
                      <a:pt x="463642" y="1188975"/>
                    </a:cubicBezTo>
                    <a:cubicBezTo>
                      <a:pt x="460467" y="1197971"/>
                      <a:pt x="405698" y="1227075"/>
                      <a:pt x="392204" y="1236600"/>
                    </a:cubicBezTo>
                    <a:cubicBezTo>
                      <a:pt x="378710" y="1246125"/>
                      <a:pt x="381092" y="1257237"/>
                      <a:pt x="382679" y="1246125"/>
                    </a:cubicBezTo>
                    <a:cubicBezTo>
                      <a:pt x="384266" y="1235013"/>
                      <a:pt x="409666" y="1179979"/>
                      <a:pt x="401729" y="1169925"/>
                    </a:cubicBezTo>
                    <a:cubicBezTo>
                      <a:pt x="393792" y="1159871"/>
                      <a:pt x="339816" y="1192150"/>
                      <a:pt x="335054" y="1185800"/>
                    </a:cubicBezTo>
                    <a:cubicBezTo>
                      <a:pt x="330292" y="1179450"/>
                      <a:pt x="346167" y="1139233"/>
                      <a:pt x="373154" y="1131825"/>
                    </a:cubicBezTo>
                    <a:cubicBezTo>
                      <a:pt x="400141" y="1124417"/>
                      <a:pt x="496450" y="1158283"/>
                      <a:pt x="496979" y="1141350"/>
                    </a:cubicBezTo>
                    <a:cubicBezTo>
                      <a:pt x="497508" y="1124417"/>
                      <a:pt x="409666" y="1067796"/>
                      <a:pt x="376329" y="1030225"/>
                    </a:cubicBezTo>
                    <a:cubicBezTo>
                      <a:pt x="342992" y="992654"/>
                      <a:pt x="323412" y="954554"/>
                      <a:pt x="296954" y="915925"/>
                    </a:cubicBezTo>
                    <a:cubicBezTo>
                      <a:pt x="270496" y="877296"/>
                      <a:pt x="243508" y="822792"/>
                      <a:pt x="217579" y="798450"/>
                    </a:cubicBezTo>
                    <a:cubicBezTo>
                      <a:pt x="191650" y="774108"/>
                      <a:pt x="169954" y="781649"/>
                      <a:pt x="141379" y="769875"/>
                    </a:cubicBezTo>
                    <a:cubicBezTo>
                      <a:pt x="112804" y="758101"/>
                      <a:pt x="60416" y="744739"/>
                      <a:pt x="46129" y="727806"/>
                    </a:cubicBezTo>
                    <a:cubicBezTo>
                      <a:pt x="31842" y="710873"/>
                      <a:pt x="63327" y="685605"/>
                      <a:pt x="55654" y="668275"/>
                    </a:cubicBezTo>
                    <a:cubicBezTo>
                      <a:pt x="47981" y="650945"/>
                      <a:pt x="1678" y="660337"/>
                      <a:pt x="91" y="623825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C49E4155-64FA-47F1-07A7-CD251C0EA2F4}"/>
                  </a:ext>
                </a:extLst>
              </p:cNvPr>
              <p:cNvSpPr/>
              <p:nvPr/>
            </p:nvSpPr>
            <p:spPr>
              <a:xfrm>
                <a:off x="5321614" y="3390680"/>
                <a:ext cx="155364" cy="103048"/>
              </a:xfrm>
              <a:custGeom>
                <a:avLst/>
                <a:gdLst>
                  <a:gd name="connsiteX0" fmla="*/ 94936 w 155626"/>
                  <a:gd name="connsiteY0" fmla="*/ 175 h 102137"/>
                  <a:gd name="connsiteX1" fmla="*/ 25086 w 155626"/>
                  <a:gd name="connsiteY1" fmla="*/ 50975 h 102137"/>
                  <a:gd name="connsiteX2" fmla="*/ 6036 w 155626"/>
                  <a:gd name="connsiteY2" fmla="*/ 92250 h 102137"/>
                  <a:gd name="connsiteX3" fmla="*/ 123511 w 155626"/>
                  <a:gd name="connsiteY3" fmla="*/ 101775 h 102137"/>
                  <a:gd name="connsiteX4" fmla="*/ 145736 w 155626"/>
                  <a:gd name="connsiteY4" fmla="*/ 95425 h 102137"/>
                  <a:gd name="connsiteX5" fmla="*/ 152086 w 155626"/>
                  <a:gd name="connsiteY5" fmla="*/ 54150 h 102137"/>
                  <a:gd name="connsiteX6" fmla="*/ 152086 w 155626"/>
                  <a:gd name="connsiteY6" fmla="*/ 35100 h 102137"/>
                  <a:gd name="connsiteX7" fmla="*/ 94936 w 155626"/>
                  <a:gd name="connsiteY7" fmla="*/ 175 h 102137"/>
                  <a:gd name="connsiteX0" fmla="*/ 94936 w 155364"/>
                  <a:gd name="connsiteY0" fmla="*/ 220 h 103048"/>
                  <a:gd name="connsiteX1" fmla="*/ 25086 w 155364"/>
                  <a:gd name="connsiteY1" fmla="*/ 51020 h 103048"/>
                  <a:gd name="connsiteX2" fmla="*/ 6036 w 155364"/>
                  <a:gd name="connsiteY2" fmla="*/ 92295 h 103048"/>
                  <a:gd name="connsiteX3" fmla="*/ 123511 w 155364"/>
                  <a:gd name="connsiteY3" fmla="*/ 101820 h 103048"/>
                  <a:gd name="connsiteX4" fmla="*/ 145736 w 155364"/>
                  <a:gd name="connsiteY4" fmla="*/ 95470 h 103048"/>
                  <a:gd name="connsiteX5" fmla="*/ 152086 w 155364"/>
                  <a:gd name="connsiteY5" fmla="*/ 35145 h 103048"/>
                  <a:gd name="connsiteX6" fmla="*/ 94936 w 155364"/>
                  <a:gd name="connsiteY6" fmla="*/ 220 h 10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364" h="103048">
                    <a:moveTo>
                      <a:pt x="94936" y="220"/>
                    </a:moveTo>
                    <a:cubicBezTo>
                      <a:pt x="73769" y="2866"/>
                      <a:pt x="39903" y="35674"/>
                      <a:pt x="25086" y="51020"/>
                    </a:cubicBezTo>
                    <a:cubicBezTo>
                      <a:pt x="10269" y="66366"/>
                      <a:pt x="-10368" y="83828"/>
                      <a:pt x="6036" y="92295"/>
                    </a:cubicBezTo>
                    <a:cubicBezTo>
                      <a:pt x="22440" y="100762"/>
                      <a:pt x="100228" y="101291"/>
                      <a:pt x="123511" y="101820"/>
                    </a:cubicBezTo>
                    <a:cubicBezTo>
                      <a:pt x="146794" y="102349"/>
                      <a:pt x="140974" y="106582"/>
                      <a:pt x="145736" y="95470"/>
                    </a:cubicBezTo>
                    <a:cubicBezTo>
                      <a:pt x="150498" y="84358"/>
                      <a:pt x="160553" y="51020"/>
                      <a:pt x="152086" y="35145"/>
                    </a:cubicBezTo>
                    <a:cubicBezTo>
                      <a:pt x="143619" y="19270"/>
                      <a:pt x="116103" y="-2426"/>
                      <a:pt x="94936" y="22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60AE5ACD-8B70-2F71-8167-473D2D6A1091}"/>
                  </a:ext>
                </a:extLst>
              </p:cNvPr>
              <p:cNvCxnSpPr>
                <a:cxnSpLocks/>
                <a:stCxn id="196" idx="2"/>
                <a:endCxn id="196" idx="5"/>
              </p:cNvCxnSpPr>
              <p:nvPr/>
            </p:nvCxnSpPr>
            <p:spPr>
              <a:xfrm flipV="1">
                <a:off x="5327650" y="3425825"/>
                <a:ext cx="146050" cy="57150"/>
              </a:xfrm>
              <a:prstGeom prst="line">
                <a:avLst/>
              </a:prstGeom>
              <a:grpFill/>
              <a:ln>
                <a:solidFill>
                  <a:srgbClr val="C3B4A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9159F9CE-9DB0-B80B-BB1C-24A168A4B519}"/>
                  </a:ext>
                </a:extLst>
              </p:cNvPr>
              <p:cNvSpPr/>
              <p:nvPr/>
            </p:nvSpPr>
            <p:spPr>
              <a:xfrm>
                <a:off x="6156260" y="2974975"/>
                <a:ext cx="384263" cy="543163"/>
              </a:xfrm>
              <a:custGeom>
                <a:avLst/>
                <a:gdLst>
                  <a:gd name="connsiteX0" fmla="*/ 314390 w 384263"/>
                  <a:gd name="connsiteY0" fmla="*/ 0 h 543163"/>
                  <a:gd name="connsiteX1" fmla="*/ 384240 w 384263"/>
                  <a:gd name="connsiteY1" fmla="*/ 47625 h 543163"/>
                  <a:gd name="connsiteX2" fmla="*/ 308040 w 384263"/>
                  <a:gd name="connsiteY2" fmla="*/ 146050 h 543163"/>
                  <a:gd name="connsiteX3" fmla="*/ 362015 w 384263"/>
                  <a:gd name="connsiteY3" fmla="*/ 168275 h 543163"/>
                  <a:gd name="connsiteX4" fmla="*/ 282640 w 384263"/>
                  <a:gd name="connsiteY4" fmla="*/ 254000 h 543163"/>
                  <a:gd name="connsiteX5" fmla="*/ 333440 w 384263"/>
                  <a:gd name="connsiteY5" fmla="*/ 282575 h 543163"/>
                  <a:gd name="connsiteX6" fmla="*/ 250890 w 384263"/>
                  <a:gd name="connsiteY6" fmla="*/ 342900 h 543163"/>
                  <a:gd name="connsiteX7" fmla="*/ 308040 w 384263"/>
                  <a:gd name="connsiteY7" fmla="*/ 390525 h 543163"/>
                  <a:gd name="connsiteX8" fmla="*/ 200090 w 384263"/>
                  <a:gd name="connsiteY8" fmla="*/ 434975 h 543163"/>
                  <a:gd name="connsiteX9" fmla="*/ 203265 w 384263"/>
                  <a:gd name="connsiteY9" fmla="*/ 479425 h 543163"/>
                  <a:gd name="connsiteX10" fmla="*/ 111190 w 384263"/>
                  <a:gd name="connsiteY10" fmla="*/ 495300 h 543163"/>
                  <a:gd name="connsiteX11" fmla="*/ 73090 w 384263"/>
                  <a:gd name="connsiteY11" fmla="*/ 539750 h 543163"/>
                  <a:gd name="connsiteX12" fmla="*/ 6415 w 384263"/>
                  <a:gd name="connsiteY12" fmla="*/ 539750 h 543163"/>
                  <a:gd name="connsiteX13" fmla="*/ 6415 w 384263"/>
                  <a:gd name="connsiteY13" fmla="*/ 536575 h 543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4263" h="543163">
                    <a:moveTo>
                      <a:pt x="314390" y="0"/>
                    </a:moveTo>
                    <a:cubicBezTo>
                      <a:pt x="349844" y="11641"/>
                      <a:pt x="385298" y="23283"/>
                      <a:pt x="384240" y="47625"/>
                    </a:cubicBezTo>
                    <a:cubicBezTo>
                      <a:pt x="383182" y="71967"/>
                      <a:pt x="311744" y="125942"/>
                      <a:pt x="308040" y="146050"/>
                    </a:cubicBezTo>
                    <a:cubicBezTo>
                      <a:pt x="304336" y="166158"/>
                      <a:pt x="366248" y="150283"/>
                      <a:pt x="362015" y="168275"/>
                    </a:cubicBezTo>
                    <a:cubicBezTo>
                      <a:pt x="357782" y="186267"/>
                      <a:pt x="287402" y="234950"/>
                      <a:pt x="282640" y="254000"/>
                    </a:cubicBezTo>
                    <a:cubicBezTo>
                      <a:pt x="277878" y="273050"/>
                      <a:pt x="338732" y="267758"/>
                      <a:pt x="333440" y="282575"/>
                    </a:cubicBezTo>
                    <a:cubicBezTo>
                      <a:pt x="328148" y="297392"/>
                      <a:pt x="255123" y="324908"/>
                      <a:pt x="250890" y="342900"/>
                    </a:cubicBezTo>
                    <a:cubicBezTo>
                      <a:pt x="246657" y="360892"/>
                      <a:pt x="316507" y="375179"/>
                      <a:pt x="308040" y="390525"/>
                    </a:cubicBezTo>
                    <a:cubicBezTo>
                      <a:pt x="299573" y="405871"/>
                      <a:pt x="217552" y="420158"/>
                      <a:pt x="200090" y="434975"/>
                    </a:cubicBezTo>
                    <a:cubicBezTo>
                      <a:pt x="182628" y="449792"/>
                      <a:pt x="218082" y="469371"/>
                      <a:pt x="203265" y="479425"/>
                    </a:cubicBezTo>
                    <a:cubicBezTo>
                      <a:pt x="188448" y="489479"/>
                      <a:pt x="132886" y="485246"/>
                      <a:pt x="111190" y="495300"/>
                    </a:cubicBezTo>
                    <a:cubicBezTo>
                      <a:pt x="89494" y="505354"/>
                      <a:pt x="90552" y="532342"/>
                      <a:pt x="73090" y="539750"/>
                    </a:cubicBezTo>
                    <a:cubicBezTo>
                      <a:pt x="55628" y="547158"/>
                      <a:pt x="17527" y="540279"/>
                      <a:pt x="6415" y="539750"/>
                    </a:cubicBezTo>
                    <a:cubicBezTo>
                      <a:pt x="-4697" y="539221"/>
                      <a:pt x="859" y="537898"/>
                      <a:pt x="6415" y="536575"/>
                    </a:cubicBez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7F35710C-C3A8-54DF-E272-A7871AB23F5F}"/>
                  </a:ext>
                </a:extLst>
              </p:cNvPr>
              <p:cNvSpPr/>
              <p:nvPr/>
            </p:nvSpPr>
            <p:spPr>
              <a:xfrm>
                <a:off x="5543450" y="3305175"/>
                <a:ext cx="75354" cy="8555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39AC44DD-E2E4-FCBA-F868-E5B71FAE8F08}"/>
                  </a:ext>
                </a:extLst>
              </p:cNvPr>
              <p:cNvSpPr/>
              <p:nvPr/>
            </p:nvSpPr>
            <p:spPr>
              <a:xfrm>
                <a:off x="5563315" y="3304540"/>
                <a:ext cx="45719" cy="4571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1CC66430-0998-84DD-354D-D0C8E207AE0A}"/>
                </a:ext>
              </a:extLst>
            </p:cNvPr>
            <p:cNvGrpSpPr/>
            <p:nvPr/>
          </p:nvGrpSpPr>
          <p:grpSpPr>
            <a:xfrm>
              <a:off x="3189427" y="232242"/>
              <a:ext cx="220007" cy="184127"/>
              <a:chOff x="5321614" y="2760725"/>
              <a:chExt cx="1538280" cy="1287414"/>
            </a:xfr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69000">
                  <a:schemeClr val="accent1">
                    <a:lumMod val="20000"/>
                    <a:lumOff val="80000"/>
                  </a:schemeClr>
                </a:gs>
                <a:gs pos="46000">
                  <a:schemeClr val="accent4">
                    <a:lumMod val="75000"/>
                  </a:schemeClr>
                </a:gs>
                <a:gs pos="89381">
                  <a:schemeClr val="bg2"/>
                </a:gs>
                <a:gs pos="23000">
                  <a:schemeClr val="accent6">
                    <a:lumMod val="75000"/>
                  </a:schemeClr>
                </a:gs>
              </a:gsLst>
              <a:lin ang="7800000" scaled="0"/>
            </a:gradFill>
          </p:grpSpPr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61F8C6D2-E626-1FD6-885A-D002CA226C6F}"/>
                  </a:ext>
                </a:extLst>
              </p:cNvPr>
              <p:cNvSpPr/>
              <p:nvPr/>
            </p:nvSpPr>
            <p:spPr>
              <a:xfrm rot="20292023">
                <a:off x="5907208" y="2929627"/>
                <a:ext cx="401671" cy="544723"/>
              </a:xfrm>
              <a:custGeom>
                <a:avLst/>
                <a:gdLst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4300 w 381948"/>
                  <a:gd name="connsiteY3" fmla="*/ 269551 h 545776"/>
                  <a:gd name="connsiteX4" fmla="*/ 152400 w 381948"/>
                  <a:gd name="connsiteY4" fmla="*/ 218751 h 545776"/>
                  <a:gd name="connsiteX5" fmla="*/ 257175 w 381948"/>
                  <a:gd name="connsiteY5" fmla="*/ 142551 h 545776"/>
                  <a:gd name="connsiteX6" fmla="*/ 349250 w 381948"/>
                  <a:gd name="connsiteY6" fmla="*/ 25076 h 545776"/>
                  <a:gd name="connsiteX7" fmla="*/ 371475 w 381948"/>
                  <a:gd name="connsiteY7" fmla="*/ 6026 h 545776"/>
                  <a:gd name="connsiteX8" fmla="*/ 377825 w 381948"/>
                  <a:gd name="connsiteY8" fmla="*/ 104451 h 545776"/>
                  <a:gd name="connsiteX9" fmla="*/ 358775 w 381948"/>
                  <a:gd name="connsiteY9" fmla="*/ 129851 h 545776"/>
                  <a:gd name="connsiteX10" fmla="*/ 377825 w 381948"/>
                  <a:gd name="connsiteY10" fmla="*/ 123501 h 545776"/>
                  <a:gd name="connsiteX11" fmla="*/ 381000 w 381948"/>
                  <a:gd name="connsiteY11" fmla="*/ 180651 h 545776"/>
                  <a:gd name="connsiteX12" fmla="*/ 365125 w 381948"/>
                  <a:gd name="connsiteY12" fmla="*/ 199701 h 545776"/>
                  <a:gd name="connsiteX13" fmla="*/ 323850 w 381948"/>
                  <a:gd name="connsiteY13" fmla="*/ 342576 h 545776"/>
                  <a:gd name="connsiteX14" fmla="*/ 323850 w 381948"/>
                  <a:gd name="connsiteY14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52400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6682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406813"/>
                  <a:gd name="connsiteY0" fmla="*/ 545776 h 545776"/>
                  <a:gd name="connsiteX1" fmla="*/ 53975 w 406813"/>
                  <a:gd name="connsiteY1" fmla="*/ 501326 h 545776"/>
                  <a:gd name="connsiteX2" fmla="*/ 69850 w 406813"/>
                  <a:gd name="connsiteY2" fmla="*/ 377501 h 545776"/>
                  <a:gd name="connsiteX3" fmla="*/ 116682 w 406813"/>
                  <a:gd name="connsiteY3" fmla="*/ 218751 h 545776"/>
                  <a:gd name="connsiteX4" fmla="*/ 257175 w 406813"/>
                  <a:gd name="connsiteY4" fmla="*/ 142551 h 545776"/>
                  <a:gd name="connsiteX5" fmla="*/ 349250 w 406813"/>
                  <a:gd name="connsiteY5" fmla="*/ 25076 h 545776"/>
                  <a:gd name="connsiteX6" fmla="*/ 371475 w 406813"/>
                  <a:gd name="connsiteY6" fmla="*/ 6026 h 545776"/>
                  <a:gd name="connsiteX7" fmla="*/ 377825 w 406813"/>
                  <a:gd name="connsiteY7" fmla="*/ 104451 h 545776"/>
                  <a:gd name="connsiteX8" fmla="*/ 358775 w 406813"/>
                  <a:gd name="connsiteY8" fmla="*/ 129851 h 545776"/>
                  <a:gd name="connsiteX9" fmla="*/ 406400 w 406813"/>
                  <a:gd name="connsiteY9" fmla="*/ 140170 h 545776"/>
                  <a:gd name="connsiteX10" fmla="*/ 381000 w 406813"/>
                  <a:gd name="connsiteY10" fmla="*/ 180651 h 545776"/>
                  <a:gd name="connsiteX11" fmla="*/ 365125 w 406813"/>
                  <a:gd name="connsiteY11" fmla="*/ 199701 h 545776"/>
                  <a:gd name="connsiteX12" fmla="*/ 323850 w 406813"/>
                  <a:gd name="connsiteY12" fmla="*/ 342576 h 545776"/>
                  <a:gd name="connsiteX13" fmla="*/ 323850 w 406813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1671"/>
                  <a:gd name="connsiteY0" fmla="*/ 545776 h 545776"/>
                  <a:gd name="connsiteX1" fmla="*/ 53975 w 401671"/>
                  <a:gd name="connsiteY1" fmla="*/ 501326 h 545776"/>
                  <a:gd name="connsiteX2" fmla="*/ 69850 w 401671"/>
                  <a:gd name="connsiteY2" fmla="*/ 377501 h 545776"/>
                  <a:gd name="connsiteX3" fmla="*/ 116682 w 401671"/>
                  <a:gd name="connsiteY3" fmla="*/ 218751 h 545776"/>
                  <a:gd name="connsiteX4" fmla="*/ 257175 w 401671"/>
                  <a:gd name="connsiteY4" fmla="*/ 142551 h 545776"/>
                  <a:gd name="connsiteX5" fmla="*/ 349250 w 401671"/>
                  <a:gd name="connsiteY5" fmla="*/ 25076 h 545776"/>
                  <a:gd name="connsiteX6" fmla="*/ 371475 w 401671"/>
                  <a:gd name="connsiteY6" fmla="*/ 6026 h 545776"/>
                  <a:gd name="connsiteX7" fmla="*/ 377825 w 401671"/>
                  <a:gd name="connsiteY7" fmla="*/ 104451 h 545776"/>
                  <a:gd name="connsiteX8" fmla="*/ 358775 w 401671"/>
                  <a:gd name="connsiteY8" fmla="*/ 129851 h 545776"/>
                  <a:gd name="connsiteX9" fmla="*/ 401638 w 401671"/>
                  <a:gd name="connsiteY9" fmla="*/ 147314 h 545776"/>
                  <a:gd name="connsiteX10" fmla="*/ 365125 w 401671"/>
                  <a:gd name="connsiteY10" fmla="*/ 199701 h 545776"/>
                  <a:gd name="connsiteX11" fmla="*/ 323850 w 401671"/>
                  <a:gd name="connsiteY11" fmla="*/ 342576 h 545776"/>
                  <a:gd name="connsiteX12" fmla="*/ 323850 w 401671"/>
                  <a:gd name="connsiteY12" fmla="*/ 342576 h 545776"/>
                  <a:gd name="connsiteX0" fmla="*/ 0 w 401671"/>
                  <a:gd name="connsiteY0" fmla="*/ 544723 h 544723"/>
                  <a:gd name="connsiteX1" fmla="*/ 53975 w 401671"/>
                  <a:gd name="connsiteY1" fmla="*/ 500273 h 544723"/>
                  <a:gd name="connsiteX2" fmla="*/ 69850 w 401671"/>
                  <a:gd name="connsiteY2" fmla="*/ 376448 h 544723"/>
                  <a:gd name="connsiteX3" fmla="*/ 116682 w 401671"/>
                  <a:gd name="connsiteY3" fmla="*/ 217698 h 544723"/>
                  <a:gd name="connsiteX4" fmla="*/ 257175 w 401671"/>
                  <a:gd name="connsiteY4" fmla="*/ 141498 h 544723"/>
                  <a:gd name="connsiteX5" fmla="*/ 349250 w 401671"/>
                  <a:gd name="connsiteY5" fmla="*/ 24023 h 544723"/>
                  <a:gd name="connsiteX6" fmla="*/ 371475 w 401671"/>
                  <a:gd name="connsiteY6" fmla="*/ 4973 h 544723"/>
                  <a:gd name="connsiteX7" fmla="*/ 384969 w 401671"/>
                  <a:gd name="connsiteY7" fmla="*/ 89111 h 544723"/>
                  <a:gd name="connsiteX8" fmla="*/ 358775 w 401671"/>
                  <a:gd name="connsiteY8" fmla="*/ 128798 h 544723"/>
                  <a:gd name="connsiteX9" fmla="*/ 401638 w 401671"/>
                  <a:gd name="connsiteY9" fmla="*/ 146261 h 544723"/>
                  <a:gd name="connsiteX10" fmla="*/ 365125 w 401671"/>
                  <a:gd name="connsiteY10" fmla="*/ 198648 h 544723"/>
                  <a:gd name="connsiteX11" fmla="*/ 323850 w 401671"/>
                  <a:gd name="connsiteY11" fmla="*/ 341523 h 544723"/>
                  <a:gd name="connsiteX12" fmla="*/ 323850 w 401671"/>
                  <a:gd name="connsiteY12" fmla="*/ 341523 h 544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1671" h="544723">
                    <a:moveTo>
                      <a:pt x="0" y="544723"/>
                    </a:moveTo>
                    <a:cubicBezTo>
                      <a:pt x="21166" y="536521"/>
                      <a:pt x="42333" y="528319"/>
                      <a:pt x="53975" y="500273"/>
                    </a:cubicBezTo>
                    <a:cubicBezTo>
                      <a:pt x="65617" y="472227"/>
                      <a:pt x="59399" y="423544"/>
                      <a:pt x="69850" y="376448"/>
                    </a:cubicBezTo>
                    <a:cubicBezTo>
                      <a:pt x="80301" y="329352"/>
                      <a:pt x="85461" y="256856"/>
                      <a:pt x="116682" y="217698"/>
                    </a:cubicBezTo>
                    <a:cubicBezTo>
                      <a:pt x="147903" y="178540"/>
                      <a:pt x="218414" y="173777"/>
                      <a:pt x="257175" y="141498"/>
                    </a:cubicBezTo>
                    <a:cubicBezTo>
                      <a:pt x="295936" y="109219"/>
                      <a:pt x="330200" y="46777"/>
                      <a:pt x="349250" y="24023"/>
                    </a:cubicBezTo>
                    <a:cubicBezTo>
                      <a:pt x="368300" y="1269"/>
                      <a:pt x="365522" y="-5875"/>
                      <a:pt x="371475" y="4973"/>
                    </a:cubicBezTo>
                    <a:cubicBezTo>
                      <a:pt x="377428" y="15821"/>
                      <a:pt x="387086" y="68474"/>
                      <a:pt x="384969" y="89111"/>
                    </a:cubicBezTo>
                    <a:cubicBezTo>
                      <a:pt x="382852" y="109748"/>
                      <a:pt x="355997" y="119273"/>
                      <a:pt x="358775" y="128798"/>
                    </a:cubicBezTo>
                    <a:cubicBezTo>
                      <a:pt x="361553" y="138323"/>
                      <a:pt x="400580" y="134619"/>
                      <a:pt x="401638" y="146261"/>
                    </a:cubicBezTo>
                    <a:cubicBezTo>
                      <a:pt x="402696" y="157903"/>
                      <a:pt x="378090" y="166104"/>
                      <a:pt x="365125" y="198648"/>
                    </a:cubicBezTo>
                    <a:cubicBezTo>
                      <a:pt x="355600" y="225635"/>
                      <a:pt x="323850" y="341523"/>
                      <a:pt x="323850" y="341523"/>
                    </a:cubicBezTo>
                    <a:lnTo>
                      <a:pt x="323850" y="341523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F2AAA465-1F6B-4E22-A18A-8A0CDCC42E5A}"/>
                  </a:ext>
                </a:extLst>
              </p:cNvPr>
              <p:cNvSpPr/>
              <p:nvPr/>
            </p:nvSpPr>
            <p:spPr>
              <a:xfrm>
                <a:off x="5418046" y="2760725"/>
                <a:ext cx="1441848" cy="1287414"/>
              </a:xfrm>
              <a:custGeom>
                <a:avLst/>
                <a:gdLst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638287 w 1437106"/>
                  <a:gd name="connsiteY7" fmla="*/ 649225 h 1287414"/>
                  <a:gd name="connsiteX8" fmla="*/ 724012 w 1437106"/>
                  <a:gd name="connsiteY8" fmla="*/ 541275 h 1287414"/>
                  <a:gd name="connsiteX9" fmla="*/ 781162 w 1437106"/>
                  <a:gd name="connsiteY9" fmla="*/ 353950 h 1287414"/>
                  <a:gd name="connsiteX10" fmla="*/ 908162 w 1437106"/>
                  <a:gd name="connsiteY10" fmla="*/ 249175 h 1287414"/>
                  <a:gd name="connsiteX11" fmla="*/ 1082787 w 1437106"/>
                  <a:gd name="connsiteY11" fmla="*/ 198375 h 1287414"/>
                  <a:gd name="connsiteX12" fmla="*/ 1409812 w 1437106"/>
                  <a:gd name="connsiteY12" fmla="*/ 1525 h 1287414"/>
                  <a:gd name="connsiteX13" fmla="*/ 1387587 w 1437106"/>
                  <a:gd name="connsiteY13" fmla="*/ 109475 h 1287414"/>
                  <a:gd name="connsiteX14" fmla="*/ 1330437 w 1437106"/>
                  <a:gd name="connsiteY14" fmla="*/ 153925 h 1287414"/>
                  <a:gd name="connsiteX15" fmla="*/ 1428862 w 1437106"/>
                  <a:gd name="connsiteY15" fmla="*/ 115825 h 1287414"/>
                  <a:gd name="connsiteX16" fmla="*/ 1419337 w 1437106"/>
                  <a:gd name="connsiteY16" fmla="*/ 201550 h 1287414"/>
                  <a:gd name="connsiteX17" fmla="*/ 1320912 w 1437106"/>
                  <a:gd name="connsiteY17" fmla="*/ 252350 h 1287414"/>
                  <a:gd name="connsiteX18" fmla="*/ 1432037 w 1437106"/>
                  <a:gd name="connsiteY18" fmla="*/ 239650 h 1287414"/>
                  <a:gd name="connsiteX19" fmla="*/ 1371712 w 1437106"/>
                  <a:gd name="connsiteY19" fmla="*/ 338075 h 1287414"/>
                  <a:gd name="connsiteX20" fmla="*/ 1317737 w 1437106"/>
                  <a:gd name="connsiteY20" fmla="*/ 366650 h 1287414"/>
                  <a:gd name="connsiteX21" fmla="*/ 1419337 w 1437106"/>
                  <a:gd name="connsiteY21" fmla="*/ 366650 h 1287414"/>
                  <a:gd name="connsiteX22" fmla="*/ 1324087 w 1437106"/>
                  <a:gd name="connsiteY22" fmla="*/ 468250 h 1287414"/>
                  <a:gd name="connsiteX23" fmla="*/ 1301862 w 1437106"/>
                  <a:gd name="connsiteY23" fmla="*/ 468250 h 1287414"/>
                  <a:gd name="connsiteX24" fmla="*/ 1390762 w 1437106"/>
                  <a:gd name="connsiteY24" fmla="*/ 487300 h 1287414"/>
                  <a:gd name="connsiteX25" fmla="*/ 1273287 w 1437106"/>
                  <a:gd name="connsiteY25" fmla="*/ 560325 h 1287414"/>
                  <a:gd name="connsiteX26" fmla="*/ 1330437 w 1437106"/>
                  <a:gd name="connsiteY26" fmla="*/ 585725 h 1287414"/>
                  <a:gd name="connsiteX27" fmla="*/ 1216137 w 1437106"/>
                  <a:gd name="connsiteY27" fmla="*/ 646050 h 1287414"/>
                  <a:gd name="connsiteX28" fmla="*/ 1235187 w 1437106"/>
                  <a:gd name="connsiteY28" fmla="*/ 709550 h 1287414"/>
                  <a:gd name="connsiteX29" fmla="*/ 1124062 w 1437106"/>
                  <a:gd name="connsiteY29" fmla="*/ 719075 h 1287414"/>
                  <a:gd name="connsiteX30" fmla="*/ 1143112 w 1437106"/>
                  <a:gd name="connsiteY30" fmla="*/ 757175 h 1287414"/>
                  <a:gd name="connsiteX31" fmla="*/ 1054212 w 1437106"/>
                  <a:gd name="connsiteY31" fmla="*/ 782575 h 1287414"/>
                  <a:gd name="connsiteX32" fmla="*/ 987537 w 1437106"/>
                  <a:gd name="connsiteY32" fmla="*/ 754000 h 1287414"/>
                  <a:gd name="connsiteX33" fmla="*/ 1028812 w 1437106"/>
                  <a:gd name="connsiteY33" fmla="*/ 925450 h 1287414"/>
                  <a:gd name="connsiteX34" fmla="*/ 1070087 w 1437106"/>
                  <a:gd name="connsiteY34" fmla="*/ 976250 h 1287414"/>
                  <a:gd name="connsiteX35" fmla="*/ 1257412 w 1437106"/>
                  <a:gd name="connsiteY35" fmla="*/ 1087375 h 1287414"/>
                  <a:gd name="connsiteX36" fmla="*/ 1336787 w 1437106"/>
                  <a:gd name="connsiteY36" fmla="*/ 1131825 h 1287414"/>
                  <a:gd name="connsiteX37" fmla="*/ 1282812 w 1437106"/>
                  <a:gd name="connsiteY37" fmla="*/ 1144525 h 1287414"/>
                  <a:gd name="connsiteX38" fmla="*/ 1327262 w 1437106"/>
                  <a:gd name="connsiteY38" fmla="*/ 1204850 h 1287414"/>
                  <a:gd name="connsiteX39" fmla="*/ 1247887 w 1437106"/>
                  <a:gd name="connsiteY39" fmla="*/ 1201675 h 1287414"/>
                  <a:gd name="connsiteX40" fmla="*/ 1270112 w 1437106"/>
                  <a:gd name="connsiteY40" fmla="*/ 1262000 h 1287414"/>
                  <a:gd name="connsiteX41" fmla="*/ 1181212 w 1437106"/>
                  <a:gd name="connsiteY41" fmla="*/ 1236600 h 1287414"/>
                  <a:gd name="connsiteX42" fmla="*/ 1149462 w 1437106"/>
                  <a:gd name="connsiteY42" fmla="*/ 1277875 h 1287414"/>
                  <a:gd name="connsiteX43" fmla="*/ 955787 w 1437106"/>
                  <a:gd name="connsiteY43" fmla="*/ 1058800 h 1287414"/>
                  <a:gd name="connsiteX44" fmla="*/ 841487 w 1437106"/>
                  <a:gd name="connsiteY44" fmla="*/ 1100075 h 1287414"/>
                  <a:gd name="connsiteX45" fmla="*/ 695437 w 1437106"/>
                  <a:gd name="connsiteY45" fmla="*/ 1128650 h 1287414"/>
                  <a:gd name="connsiteX46" fmla="*/ 647812 w 1437106"/>
                  <a:gd name="connsiteY46" fmla="*/ 1163575 h 1287414"/>
                  <a:gd name="connsiteX47" fmla="*/ 720837 w 1437106"/>
                  <a:gd name="connsiteY47" fmla="*/ 1182625 h 1287414"/>
                  <a:gd name="connsiteX48" fmla="*/ 720837 w 1437106"/>
                  <a:gd name="connsiteY48" fmla="*/ 1220725 h 1287414"/>
                  <a:gd name="connsiteX49" fmla="*/ 650987 w 1437106"/>
                  <a:gd name="connsiteY49" fmla="*/ 1192150 h 1287414"/>
                  <a:gd name="connsiteX50" fmla="*/ 565262 w 1437106"/>
                  <a:gd name="connsiteY50" fmla="*/ 1214375 h 1287414"/>
                  <a:gd name="connsiteX51" fmla="*/ 530337 w 1437106"/>
                  <a:gd name="connsiteY51" fmla="*/ 1287400 h 1287414"/>
                  <a:gd name="connsiteX52" fmla="*/ 530337 w 1437106"/>
                  <a:gd name="connsiteY52" fmla="*/ 1208025 h 1287414"/>
                  <a:gd name="connsiteX53" fmla="*/ 539862 w 1437106"/>
                  <a:gd name="connsiteY53" fmla="*/ 1198500 h 1287414"/>
                  <a:gd name="connsiteX54" fmla="*/ 470012 w 1437106"/>
                  <a:gd name="connsiteY54" fmla="*/ 1233425 h 1287414"/>
                  <a:gd name="connsiteX55" fmla="*/ 460487 w 1437106"/>
                  <a:gd name="connsiteY55" fmla="*/ 1198500 h 1287414"/>
                  <a:gd name="connsiteX56" fmla="*/ 508112 w 1437106"/>
                  <a:gd name="connsiteY56" fmla="*/ 1157225 h 1287414"/>
                  <a:gd name="connsiteX57" fmla="*/ 606537 w 1437106"/>
                  <a:gd name="connsiteY57" fmla="*/ 1147700 h 1287414"/>
                  <a:gd name="connsiteX58" fmla="*/ 730362 w 1437106"/>
                  <a:gd name="connsiteY58" fmla="*/ 1074675 h 1287414"/>
                  <a:gd name="connsiteX59" fmla="*/ 603362 w 1437106"/>
                  <a:gd name="connsiteY59" fmla="*/ 1112775 h 1287414"/>
                  <a:gd name="connsiteX60" fmla="*/ 565262 w 1437106"/>
                  <a:gd name="connsiteY60" fmla="*/ 1112775 h 1287414"/>
                  <a:gd name="connsiteX61" fmla="*/ 530337 w 1437106"/>
                  <a:gd name="connsiteY61" fmla="*/ 1154050 h 1287414"/>
                  <a:gd name="connsiteX62" fmla="*/ 568437 w 1437106"/>
                  <a:gd name="connsiteY62" fmla="*/ 1160400 h 1287414"/>
                  <a:gd name="connsiteX63" fmla="*/ 406512 w 1437106"/>
                  <a:gd name="connsiteY63" fmla="*/ 1182625 h 1287414"/>
                  <a:gd name="connsiteX64" fmla="*/ 454137 w 1437106"/>
                  <a:gd name="connsiteY64" fmla="*/ 1179450 h 1287414"/>
                  <a:gd name="connsiteX65" fmla="*/ 387462 w 1437106"/>
                  <a:gd name="connsiteY65" fmla="*/ 1236600 h 1287414"/>
                  <a:gd name="connsiteX66" fmla="*/ 377937 w 1437106"/>
                  <a:gd name="connsiteY66" fmla="*/ 1246125 h 1287414"/>
                  <a:gd name="connsiteX67" fmla="*/ 396987 w 1437106"/>
                  <a:gd name="connsiteY67" fmla="*/ 1169925 h 1287414"/>
                  <a:gd name="connsiteX68" fmla="*/ 330312 w 1437106"/>
                  <a:gd name="connsiteY68" fmla="*/ 1185800 h 1287414"/>
                  <a:gd name="connsiteX69" fmla="*/ 368412 w 1437106"/>
                  <a:gd name="connsiteY69" fmla="*/ 1131825 h 1287414"/>
                  <a:gd name="connsiteX70" fmla="*/ 492237 w 1437106"/>
                  <a:gd name="connsiteY70" fmla="*/ 1141350 h 1287414"/>
                  <a:gd name="connsiteX71" fmla="*/ 555737 w 1437106"/>
                  <a:gd name="connsiteY71" fmla="*/ 1103250 h 1287414"/>
                  <a:gd name="connsiteX72" fmla="*/ 371587 w 1437106"/>
                  <a:gd name="connsiteY72" fmla="*/ 1030225 h 1287414"/>
                  <a:gd name="connsiteX73" fmla="*/ 292212 w 1437106"/>
                  <a:gd name="connsiteY73" fmla="*/ 915925 h 1287414"/>
                  <a:gd name="connsiteX74" fmla="*/ 212837 w 1437106"/>
                  <a:gd name="connsiteY74" fmla="*/ 798450 h 1287414"/>
                  <a:gd name="connsiteX75" fmla="*/ 136637 w 1437106"/>
                  <a:gd name="connsiteY75" fmla="*/ 769875 h 1287414"/>
                  <a:gd name="connsiteX76" fmla="*/ 41387 w 1437106"/>
                  <a:gd name="connsiteY76" fmla="*/ 715900 h 1287414"/>
                  <a:gd name="connsiteX77" fmla="*/ 50912 w 1437106"/>
                  <a:gd name="connsiteY77" fmla="*/ 668275 h 1287414"/>
                  <a:gd name="connsiteX78" fmla="*/ 112 w 1437106"/>
                  <a:gd name="connsiteY78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06512 w 1437106"/>
                  <a:gd name="connsiteY62" fmla="*/ 1182625 h 1287414"/>
                  <a:gd name="connsiteX63" fmla="*/ 454137 w 1437106"/>
                  <a:gd name="connsiteY63" fmla="*/ 1179450 h 1287414"/>
                  <a:gd name="connsiteX64" fmla="*/ 387462 w 1437106"/>
                  <a:gd name="connsiteY64" fmla="*/ 1236600 h 1287414"/>
                  <a:gd name="connsiteX65" fmla="*/ 377937 w 1437106"/>
                  <a:gd name="connsiteY65" fmla="*/ 1246125 h 1287414"/>
                  <a:gd name="connsiteX66" fmla="*/ 396987 w 1437106"/>
                  <a:gd name="connsiteY66" fmla="*/ 1169925 h 1287414"/>
                  <a:gd name="connsiteX67" fmla="*/ 330312 w 1437106"/>
                  <a:gd name="connsiteY67" fmla="*/ 1185800 h 1287414"/>
                  <a:gd name="connsiteX68" fmla="*/ 368412 w 1437106"/>
                  <a:gd name="connsiteY68" fmla="*/ 1131825 h 1287414"/>
                  <a:gd name="connsiteX69" fmla="*/ 492237 w 1437106"/>
                  <a:gd name="connsiteY69" fmla="*/ 1141350 h 1287414"/>
                  <a:gd name="connsiteX70" fmla="*/ 555737 w 1437106"/>
                  <a:gd name="connsiteY70" fmla="*/ 1103250 h 1287414"/>
                  <a:gd name="connsiteX71" fmla="*/ 371587 w 1437106"/>
                  <a:gd name="connsiteY71" fmla="*/ 1030225 h 1287414"/>
                  <a:gd name="connsiteX72" fmla="*/ 292212 w 1437106"/>
                  <a:gd name="connsiteY72" fmla="*/ 915925 h 1287414"/>
                  <a:gd name="connsiteX73" fmla="*/ 212837 w 1437106"/>
                  <a:gd name="connsiteY73" fmla="*/ 798450 h 1287414"/>
                  <a:gd name="connsiteX74" fmla="*/ 136637 w 1437106"/>
                  <a:gd name="connsiteY74" fmla="*/ 769875 h 1287414"/>
                  <a:gd name="connsiteX75" fmla="*/ 41387 w 1437106"/>
                  <a:gd name="connsiteY75" fmla="*/ 715900 h 1287414"/>
                  <a:gd name="connsiteX76" fmla="*/ 50912 w 1437106"/>
                  <a:gd name="connsiteY76" fmla="*/ 668275 h 1287414"/>
                  <a:gd name="connsiteX77" fmla="*/ 112 w 1437106"/>
                  <a:gd name="connsiteY77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03362 w 1437106"/>
                  <a:gd name="connsiteY57" fmla="*/ 1112775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8900 w 1437106"/>
                  <a:gd name="connsiteY61" fmla="*/ 1188975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15900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27806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560479 w 1441848"/>
                  <a:gd name="connsiteY67" fmla="*/ 1103250 h 1287414"/>
                  <a:gd name="connsiteX68" fmla="*/ 376329 w 1441848"/>
                  <a:gd name="connsiteY68" fmla="*/ 1030225 h 1287414"/>
                  <a:gd name="connsiteX69" fmla="*/ 296954 w 1441848"/>
                  <a:gd name="connsiteY69" fmla="*/ 915925 h 1287414"/>
                  <a:gd name="connsiteX70" fmla="*/ 217579 w 1441848"/>
                  <a:gd name="connsiteY70" fmla="*/ 798450 h 1287414"/>
                  <a:gd name="connsiteX71" fmla="*/ 141379 w 1441848"/>
                  <a:gd name="connsiteY71" fmla="*/ 769875 h 1287414"/>
                  <a:gd name="connsiteX72" fmla="*/ 46129 w 1441848"/>
                  <a:gd name="connsiteY72" fmla="*/ 727806 h 1287414"/>
                  <a:gd name="connsiteX73" fmla="*/ 55654 w 1441848"/>
                  <a:gd name="connsiteY73" fmla="*/ 668275 h 1287414"/>
                  <a:gd name="connsiteX74" fmla="*/ 91 w 1441848"/>
                  <a:gd name="connsiteY74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376329 w 1441848"/>
                  <a:gd name="connsiteY67" fmla="*/ 1030225 h 1287414"/>
                  <a:gd name="connsiteX68" fmla="*/ 296954 w 1441848"/>
                  <a:gd name="connsiteY68" fmla="*/ 915925 h 1287414"/>
                  <a:gd name="connsiteX69" fmla="*/ 217579 w 1441848"/>
                  <a:gd name="connsiteY69" fmla="*/ 798450 h 1287414"/>
                  <a:gd name="connsiteX70" fmla="*/ 141379 w 1441848"/>
                  <a:gd name="connsiteY70" fmla="*/ 769875 h 1287414"/>
                  <a:gd name="connsiteX71" fmla="*/ 46129 w 1441848"/>
                  <a:gd name="connsiteY71" fmla="*/ 727806 h 1287414"/>
                  <a:gd name="connsiteX72" fmla="*/ 55654 w 1441848"/>
                  <a:gd name="connsiteY72" fmla="*/ 668275 h 1287414"/>
                  <a:gd name="connsiteX73" fmla="*/ 91 w 1441848"/>
                  <a:gd name="connsiteY73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694623 w 1441848"/>
                  <a:gd name="connsiteY57" fmla="*/ 1101663 h 1287414"/>
                  <a:gd name="connsiteX58" fmla="*/ 573179 w 1441848"/>
                  <a:gd name="connsiteY58" fmla="*/ 1160400 h 1287414"/>
                  <a:gd name="connsiteX59" fmla="*/ 463642 w 1441848"/>
                  <a:gd name="connsiteY59" fmla="*/ 1188975 h 1287414"/>
                  <a:gd name="connsiteX60" fmla="*/ 392204 w 1441848"/>
                  <a:gd name="connsiteY60" fmla="*/ 1236600 h 1287414"/>
                  <a:gd name="connsiteX61" fmla="*/ 382679 w 1441848"/>
                  <a:gd name="connsiteY61" fmla="*/ 1246125 h 1287414"/>
                  <a:gd name="connsiteX62" fmla="*/ 401729 w 1441848"/>
                  <a:gd name="connsiteY62" fmla="*/ 1169925 h 1287414"/>
                  <a:gd name="connsiteX63" fmla="*/ 335054 w 1441848"/>
                  <a:gd name="connsiteY63" fmla="*/ 1185800 h 1287414"/>
                  <a:gd name="connsiteX64" fmla="*/ 373154 w 1441848"/>
                  <a:gd name="connsiteY64" fmla="*/ 1131825 h 1287414"/>
                  <a:gd name="connsiteX65" fmla="*/ 496979 w 1441848"/>
                  <a:gd name="connsiteY65" fmla="*/ 1141350 h 1287414"/>
                  <a:gd name="connsiteX66" fmla="*/ 376329 w 1441848"/>
                  <a:gd name="connsiteY66" fmla="*/ 1030225 h 1287414"/>
                  <a:gd name="connsiteX67" fmla="*/ 296954 w 1441848"/>
                  <a:gd name="connsiteY67" fmla="*/ 915925 h 1287414"/>
                  <a:gd name="connsiteX68" fmla="*/ 217579 w 1441848"/>
                  <a:gd name="connsiteY68" fmla="*/ 798450 h 1287414"/>
                  <a:gd name="connsiteX69" fmla="*/ 141379 w 1441848"/>
                  <a:gd name="connsiteY69" fmla="*/ 769875 h 1287414"/>
                  <a:gd name="connsiteX70" fmla="*/ 46129 w 1441848"/>
                  <a:gd name="connsiteY70" fmla="*/ 727806 h 1287414"/>
                  <a:gd name="connsiteX71" fmla="*/ 55654 w 1441848"/>
                  <a:gd name="connsiteY71" fmla="*/ 668275 h 1287414"/>
                  <a:gd name="connsiteX72" fmla="*/ 91 w 1441848"/>
                  <a:gd name="connsiteY72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3179 w 1441848"/>
                  <a:gd name="connsiteY57" fmla="*/ 1160400 h 1287414"/>
                  <a:gd name="connsiteX58" fmla="*/ 463642 w 1441848"/>
                  <a:gd name="connsiteY58" fmla="*/ 1188975 h 1287414"/>
                  <a:gd name="connsiteX59" fmla="*/ 392204 w 1441848"/>
                  <a:gd name="connsiteY59" fmla="*/ 1236600 h 1287414"/>
                  <a:gd name="connsiteX60" fmla="*/ 382679 w 1441848"/>
                  <a:gd name="connsiteY60" fmla="*/ 1246125 h 1287414"/>
                  <a:gd name="connsiteX61" fmla="*/ 401729 w 1441848"/>
                  <a:gd name="connsiteY61" fmla="*/ 1169925 h 1287414"/>
                  <a:gd name="connsiteX62" fmla="*/ 335054 w 1441848"/>
                  <a:gd name="connsiteY62" fmla="*/ 1185800 h 1287414"/>
                  <a:gd name="connsiteX63" fmla="*/ 373154 w 1441848"/>
                  <a:gd name="connsiteY63" fmla="*/ 1131825 h 1287414"/>
                  <a:gd name="connsiteX64" fmla="*/ 496979 w 1441848"/>
                  <a:gd name="connsiteY64" fmla="*/ 1141350 h 1287414"/>
                  <a:gd name="connsiteX65" fmla="*/ 376329 w 1441848"/>
                  <a:gd name="connsiteY65" fmla="*/ 1030225 h 1287414"/>
                  <a:gd name="connsiteX66" fmla="*/ 296954 w 1441848"/>
                  <a:gd name="connsiteY66" fmla="*/ 915925 h 1287414"/>
                  <a:gd name="connsiteX67" fmla="*/ 217579 w 1441848"/>
                  <a:gd name="connsiteY67" fmla="*/ 798450 h 1287414"/>
                  <a:gd name="connsiteX68" fmla="*/ 141379 w 1441848"/>
                  <a:gd name="connsiteY68" fmla="*/ 769875 h 1287414"/>
                  <a:gd name="connsiteX69" fmla="*/ 46129 w 1441848"/>
                  <a:gd name="connsiteY69" fmla="*/ 727806 h 1287414"/>
                  <a:gd name="connsiteX70" fmla="*/ 55654 w 1441848"/>
                  <a:gd name="connsiteY70" fmla="*/ 668275 h 1287414"/>
                  <a:gd name="connsiteX71" fmla="*/ 91 w 1441848"/>
                  <a:gd name="connsiteY71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573179 w 1441848"/>
                  <a:gd name="connsiteY56" fmla="*/ 1160400 h 1287414"/>
                  <a:gd name="connsiteX57" fmla="*/ 463642 w 1441848"/>
                  <a:gd name="connsiteY57" fmla="*/ 1188975 h 1287414"/>
                  <a:gd name="connsiteX58" fmla="*/ 392204 w 1441848"/>
                  <a:gd name="connsiteY58" fmla="*/ 1236600 h 1287414"/>
                  <a:gd name="connsiteX59" fmla="*/ 382679 w 1441848"/>
                  <a:gd name="connsiteY59" fmla="*/ 1246125 h 1287414"/>
                  <a:gd name="connsiteX60" fmla="*/ 401729 w 1441848"/>
                  <a:gd name="connsiteY60" fmla="*/ 1169925 h 1287414"/>
                  <a:gd name="connsiteX61" fmla="*/ 335054 w 1441848"/>
                  <a:gd name="connsiteY61" fmla="*/ 1185800 h 1287414"/>
                  <a:gd name="connsiteX62" fmla="*/ 373154 w 1441848"/>
                  <a:gd name="connsiteY62" fmla="*/ 1131825 h 1287414"/>
                  <a:gd name="connsiteX63" fmla="*/ 496979 w 1441848"/>
                  <a:gd name="connsiteY63" fmla="*/ 1141350 h 1287414"/>
                  <a:gd name="connsiteX64" fmla="*/ 376329 w 1441848"/>
                  <a:gd name="connsiteY64" fmla="*/ 1030225 h 1287414"/>
                  <a:gd name="connsiteX65" fmla="*/ 296954 w 1441848"/>
                  <a:gd name="connsiteY65" fmla="*/ 915925 h 1287414"/>
                  <a:gd name="connsiteX66" fmla="*/ 217579 w 1441848"/>
                  <a:gd name="connsiteY66" fmla="*/ 798450 h 1287414"/>
                  <a:gd name="connsiteX67" fmla="*/ 141379 w 1441848"/>
                  <a:gd name="connsiteY67" fmla="*/ 769875 h 1287414"/>
                  <a:gd name="connsiteX68" fmla="*/ 46129 w 1441848"/>
                  <a:gd name="connsiteY68" fmla="*/ 727806 h 1287414"/>
                  <a:gd name="connsiteX69" fmla="*/ 55654 w 1441848"/>
                  <a:gd name="connsiteY69" fmla="*/ 668275 h 1287414"/>
                  <a:gd name="connsiteX70" fmla="*/ 91 w 1441848"/>
                  <a:gd name="connsiteY70" fmla="*/ 623825 h 128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441848" h="1287414">
                    <a:moveTo>
                      <a:pt x="91" y="623825"/>
                    </a:moveTo>
                    <a:cubicBezTo>
                      <a:pt x="-1496" y="587313"/>
                      <a:pt x="17818" y="495767"/>
                      <a:pt x="46129" y="449200"/>
                    </a:cubicBezTo>
                    <a:cubicBezTo>
                      <a:pt x="74440" y="402633"/>
                      <a:pt x="117567" y="365592"/>
                      <a:pt x="169954" y="344425"/>
                    </a:cubicBezTo>
                    <a:cubicBezTo>
                      <a:pt x="222342" y="323258"/>
                      <a:pt x="298542" y="307383"/>
                      <a:pt x="360454" y="322200"/>
                    </a:cubicBezTo>
                    <a:cubicBezTo>
                      <a:pt x="422366" y="337017"/>
                      <a:pt x="498567" y="390992"/>
                      <a:pt x="541429" y="433325"/>
                    </a:cubicBezTo>
                    <a:cubicBezTo>
                      <a:pt x="584291" y="475658"/>
                      <a:pt x="594875" y="544450"/>
                      <a:pt x="617629" y="576200"/>
                    </a:cubicBezTo>
                    <a:cubicBezTo>
                      <a:pt x="640383" y="607950"/>
                      <a:pt x="659433" y="629646"/>
                      <a:pt x="677954" y="623825"/>
                    </a:cubicBezTo>
                    <a:cubicBezTo>
                      <a:pt x="696475" y="618004"/>
                      <a:pt x="710762" y="586254"/>
                      <a:pt x="728754" y="541275"/>
                    </a:cubicBezTo>
                    <a:cubicBezTo>
                      <a:pt x="746746" y="496296"/>
                      <a:pt x="755212" y="402633"/>
                      <a:pt x="785904" y="353950"/>
                    </a:cubicBezTo>
                    <a:cubicBezTo>
                      <a:pt x="816596" y="305267"/>
                      <a:pt x="862633" y="275104"/>
                      <a:pt x="912904" y="249175"/>
                    </a:cubicBezTo>
                    <a:cubicBezTo>
                      <a:pt x="963175" y="223246"/>
                      <a:pt x="1003921" y="239650"/>
                      <a:pt x="1087529" y="198375"/>
                    </a:cubicBezTo>
                    <a:cubicBezTo>
                      <a:pt x="1171137" y="157100"/>
                      <a:pt x="1363754" y="16342"/>
                      <a:pt x="1414554" y="1525"/>
                    </a:cubicBezTo>
                    <a:cubicBezTo>
                      <a:pt x="1465354" y="-13292"/>
                      <a:pt x="1405558" y="84075"/>
                      <a:pt x="1392329" y="109475"/>
                    </a:cubicBezTo>
                    <a:cubicBezTo>
                      <a:pt x="1379100" y="134875"/>
                      <a:pt x="1328300" y="152867"/>
                      <a:pt x="1335179" y="153925"/>
                    </a:cubicBezTo>
                    <a:cubicBezTo>
                      <a:pt x="1342058" y="154983"/>
                      <a:pt x="1418787" y="107887"/>
                      <a:pt x="1433604" y="115825"/>
                    </a:cubicBezTo>
                    <a:cubicBezTo>
                      <a:pt x="1448421" y="123762"/>
                      <a:pt x="1442071" y="178796"/>
                      <a:pt x="1424079" y="201550"/>
                    </a:cubicBezTo>
                    <a:cubicBezTo>
                      <a:pt x="1406087" y="224304"/>
                      <a:pt x="1323537" y="246000"/>
                      <a:pt x="1325654" y="252350"/>
                    </a:cubicBezTo>
                    <a:cubicBezTo>
                      <a:pt x="1327771" y="258700"/>
                      <a:pt x="1428312" y="225362"/>
                      <a:pt x="1436779" y="239650"/>
                    </a:cubicBezTo>
                    <a:cubicBezTo>
                      <a:pt x="1445246" y="253938"/>
                      <a:pt x="1395504" y="316909"/>
                      <a:pt x="1376454" y="338075"/>
                    </a:cubicBezTo>
                    <a:cubicBezTo>
                      <a:pt x="1357404" y="359241"/>
                      <a:pt x="1314542" y="361887"/>
                      <a:pt x="1322479" y="366650"/>
                    </a:cubicBezTo>
                    <a:cubicBezTo>
                      <a:pt x="1330417" y="371412"/>
                      <a:pt x="1423021" y="349717"/>
                      <a:pt x="1424079" y="366650"/>
                    </a:cubicBezTo>
                    <a:cubicBezTo>
                      <a:pt x="1425137" y="383583"/>
                      <a:pt x="1333591" y="448142"/>
                      <a:pt x="1328829" y="468250"/>
                    </a:cubicBezTo>
                    <a:cubicBezTo>
                      <a:pt x="1324067" y="488358"/>
                      <a:pt x="1403971" y="471954"/>
                      <a:pt x="1395504" y="487300"/>
                    </a:cubicBezTo>
                    <a:cubicBezTo>
                      <a:pt x="1387037" y="502646"/>
                      <a:pt x="1288083" y="543921"/>
                      <a:pt x="1278029" y="560325"/>
                    </a:cubicBezTo>
                    <a:cubicBezTo>
                      <a:pt x="1267975" y="576729"/>
                      <a:pt x="1344704" y="571438"/>
                      <a:pt x="1335179" y="585725"/>
                    </a:cubicBezTo>
                    <a:cubicBezTo>
                      <a:pt x="1325654" y="600012"/>
                      <a:pt x="1236754" y="625413"/>
                      <a:pt x="1220879" y="646050"/>
                    </a:cubicBezTo>
                    <a:cubicBezTo>
                      <a:pt x="1205004" y="666688"/>
                      <a:pt x="1255275" y="697379"/>
                      <a:pt x="1239929" y="709550"/>
                    </a:cubicBezTo>
                    <a:cubicBezTo>
                      <a:pt x="1224583" y="721721"/>
                      <a:pt x="1144150" y="711138"/>
                      <a:pt x="1128804" y="719075"/>
                    </a:cubicBezTo>
                    <a:cubicBezTo>
                      <a:pt x="1113458" y="727012"/>
                      <a:pt x="1159496" y="746592"/>
                      <a:pt x="1147854" y="757175"/>
                    </a:cubicBezTo>
                    <a:cubicBezTo>
                      <a:pt x="1136212" y="767758"/>
                      <a:pt x="1084883" y="783104"/>
                      <a:pt x="1058954" y="782575"/>
                    </a:cubicBezTo>
                    <a:cubicBezTo>
                      <a:pt x="1033025" y="782046"/>
                      <a:pt x="996512" y="730188"/>
                      <a:pt x="992279" y="754000"/>
                    </a:cubicBezTo>
                    <a:cubicBezTo>
                      <a:pt x="988046" y="777812"/>
                      <a:pt x="1019796" y="888408"/>
                      <a:pt x="1033554" y="925450"/>
                    </a:cubicBezTo>
                    <a:cubicBezTo>
                      <a:pt x="1047312" y="962492"/>
                      <a:pt x="1036729" y="949263"/>
                      <a:pt x="1074829" y="976250"/>
                    </a:cubicBezTo>
                    <a:cubicBezTo>
                      <a:pt x="1112929" y="1003237"/>
                      <a:pt x="1217704" y="1061446"/>
                      <a:pt x="1262154" y="1087375"/>
                    </a:cubicBezTo>
                    <a:cubicBezTo>
                      <a:pt x="1306604" y="1113304"/>
                      <a:pt x="1337296" y="1122300"/>
                      <a:pt x="1341529" y="1131825"/>
                    </a:cubicBezTo>
                    <a:cubicBezTo>
                      <a:pt x="1345762" y="1141350"/>
                      <a:pt x="1289141" y="1132354"/>
                      <a:pt x="1287554" y="1144525"/>
                    </a:cubicBezTo>
                    <a:cubicBezTo>
                      <a:pt x="1285967" y="1156696"/>
                      <a:pt x="1337825" y="1195325"/>
                      <a:pt x="1332004" y="1204850"/>
                    </a:cubicBezTo>
                    <a:cubicBezTo>
                      <a:pt x="1326183" y="1214375"/>
                      <a:pt x="1262154" y="1192150"/>
                      <a:pt x="1252629" y="1201675"/>
                    </a:cubicBezTo>
                    <a:cubicBezTo>
                      <a:pt x="1243104" y="1211200"/>
                      <a:pt x="1285966" y="1256179"/>
                      <a:pt x="1274854" y="1262000"/>
                    </a:cubicBezTo>
                    <a:cubicBezTo>
                      <a:pt x="1263742" y="1267821"/>
                      <a:pt x="1206062" y="1233954"/>
                      <a:pt x="1185954" y="1236600"/>
                    </a:cubicBezTo>
                    <a:cubicBezTo>
                      <a:pt x="1165846" y="1239246"/>
                      <a:pt x="1191775" y="1307508"/>
                      <a:pt x="1154204" y="1277875"/>
                    </a:cubicBezTo>
                    <a:cubicBezTo>
                      <a:pt x="1116633" y="1248242"/>
                      <a:pt x="1011858" y="1088433"/>
                      <a:pt x="960529" y="1058800"/>
                    </a:cubicBezTo>
                    <a:cubicBezTo>
                      <a:pt x="909200" y="1029167"/>
                      <a:pt x="889621" y="1088433"/>
                      <a:pt x="846229" y="1100075"/>
                    </a:cubicBezTo>
                    <a:cubicBezTo>
                      <a:pt x="802837" y="1111717"/>
                      <a:pt x="732458" y="1118067"/>
                      <a:pt x="700179" y="1128650"/>
                    </a:cubicBezTo>
                    <a:cubicBezTo>
                      <a:pt x="667900" y="1139233"/>
                      <a:pt x="648321" y="1154579"/>
                      <a:pt x="652554" y="1163575"/>
                    </a:cubicBezTo>
                    <a:cubicBezTo>
                      <a:pt x="656787" y="1172571"/>
                      <a:pt x="713408" y="1173100"/>
                      <a:pt x="725579" y="1182625"/>
                    </a:cubicBezTo>
                    <a:cubicBezTo>
                      <a:pt x="737750" y="1192150"/>
                      <a:pt x="737221" y="1219138"/>
                      <a:pt x="725579" y="1220725"/>
                    </a:cubicBezTo>
                    <a:cubicBezTo>
                      <a:pt x="713937" y="1222312"/>
                      <a:pt x="681658" y="1193208"/>
                      <a:pt x="655729" y="1192150"/>
                    </a:cubicBezTo>
                    <a:cubicBezTo>
                      <a:pt x="629800" y="1191092"/>
                      <a:pt x="590112" y="1198500"/>
                      <a:pt x="570004" y="1214375"/>
                    </a:cubicBezTo>
                    <a:cubicBezTo>
                      <a:pt x="549896" y="1230250"/>
                      <a:pt x="540900" y="1288458"/>
                      <a:pt x="535079" y="1287400"/>
                    </a:cubicBezTo>
                    <a:cubicBezTo>
                      <a:pt x="529258" y="1286342"/>
                      <a:pt x="535079" y="1208025"/>
                      <a:pt x="535079" y="1208025"/>
                    </a:cubicBezTo>
                    <a:cubicBezTo>
                      <a:pt x="536666" y="1193208"/>
                      <a:pt x="554658" y="1194267"/>
                      <a:pt x="544604" y="1198500"/>
                    </a:cubicBezTo>
                    <a:cubicBezTo>
                      <a:pt x="534550" y="1202733"/>
                      <a:pt x="487983" y="1233425"/>
                      <a:pt x="474754" y="1233425"/>
                    </a:cubicBezTo>
                    <a:cubicBezTo>
                      <a:pt x="461525" y="1233425"/>
                      <a:pt x="458085" y="1208819"/>
                      <a:pt x="465229" y="1198500"/>
                    </a:cubicBezTo>
                    <a:cubicBezTo>
                      <a:pt x="472373" y="1188181"/>
                      <a:pt x="493275" y="1179980"/>
                      <a:pt x="517617" y="1171513"/>
                    </a:cubicBezTo>
                    <a:cubicBezTo>
                      <a:pt x="541959" y="1163046"/>
                      <a:pt x="602019" y="1149552"/>
                      <a:pt x="611279" y="1147700"/>
                    </a:cubicBezTo>
                    <a:cubicBezTo>
                      <a:pt x="620539" y="1145848"/>
                      <a:pt x="597785" y="1153521"/>
                      <a:pt x="573179" y="1160400"/>
                    </a:cubicBezTo>
                    <a:cubicBezTo>
                      <a:pt x="534682" y="1174952"/>
                      <a:pt x="493805" y="1176275"/>
                      <a:pt x="463642" y="1188975"/>
                    </a:cubicBezTo>
                    <a:cubicBezTo>
                      <a:pt x="460467" y="1197971"/>
                      <a:pt x="405698" y="1227075"/>
                      <a:pt x="392204" y="1236600"/>
                    </a:cubicBezTo>
                    <a:cubicBezTo>
                      <a:pt x="378710" y="1246125"/>
                      <a:pt x="381092" y="1257237"/>
                      <a:pt x="382679" y="1246125"/>
                    </a:cubicBezTo>
                    <a:cubicBezTo>
                      <a:pt x="384266" y="1235013"/>
                      <a:pt x="409666" y="1179979"/>
                      <a:pt x="401729" y="1169925"/>
                    </a:cubicBezTo>
                    <a:cubicBezTo>
                      <a:pt x="393792" y="1159871"/>
                      <a:pt x="339816" y="1192150"/>
                      <a:pt x="335054" y="1185800"/>
                    </a:cubicBezTo>
                    <a:cubicBezTo>
                      <a:pt x="330292" y="1179450"/>
                      <a:pt x="346167" y="1139233"/>
                      <a:pt x="373154" y="1131825"/>
                    </a:cubicBezTo>
                    <a:cubicBezTo>
                      <a:pt x="400141" y="1124417"/>
                      <a:pt x="496450" y="1158283"/>
                      <a:pt x="496979" y="1141350"/>
                    </a:cubicBezTo>
                    <a:cubicBezTo>
                      <a:pt x="497508" y="1124417"/>
                      <a:pt x="409666" y="1067796"/>
                      <a:pt x="376329" y="1030225"/>
                    </a:cubicBezTo>
                    <a:cubicBezTo>
                      <a:pt x="342992" y="992654"/>
                      <a:pt x="323412" y="954554"/>
                      <a:pt x="296954" y="915925"/>
                    </a:cubicBezTo>
                    <a:cubicBezTo>
                      <a:pt x="270496" y="877296"/>
                      <a:pt x="243508" y="822792"/>
                      <a:pt x="217579" y="798450"/>
                    </a:cubicBezTo>
                    <a:cubicBezTo>
                      <a:pt x="191650" y="774108"/>
                      <a:pt x="169954" y="781649"/>
                      <a:pt x="141379" y="769875"/>
                    </a:cubicBezTo>
                    <a:cubicBezTo>
                      <a:pt x="112804" y="758101"/>
                      <a:pt x="60416" y="744739"/>
                      <a:pt x="46129" y="727806"/>
                    </a:cubicBezTo>
                    <a:cubicBezTo>
                      <a:pt x="31842" y="710873"/>
                      <a:pt x="63327" y="685605"/>
                      <a:pt x="55654" y="668275"/>
                    </a:cubicBezTo>
                    <a:cubicBezTo>
                      <a:pt x="47981" y="650945"/>
                      <a:pt x="1678" y="660337"/>
                      <a:pt x="91" y="623825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FFB33EA1-BB65-A92C-FBFF-8A7ED03948C5}"/>
                  </a:ext>
                </a:extLst>
              </p:cNvPr>
              <p:cNvSpPr/>
              <p:nvPr/>
            </p:nvSpPr>
            <p:spPr>
              <a:xfrm>
                <a:off x="5321614" y="3390680"/>
                <a:ext cx="155364" cy="103048"/>
              </a:xfrm>
              <a:custGeom>
                <a:avLst/>
                <a:gdLst>
                  <a:gd name="connsiteX0" fmla="*/ 94936 w 155626"/>
                  <a:gd name="connsiteY0" fmla="*/ 175 h 102137"/>
                  <a:gd name="connsiteX1" fmla="*/ 25086 w 155626"/>
                  <a:gd name="connsiteY1" fmla="*/ 50975 h 102137"/>
                  <a:gd name="connsiteX2" fmla="*/ 6036 w 155626"/>
                  <a:gd name="connsiteY2" fmla="*/ 92250 h 102137"/>
                  <a:gd name="connsiteX3" fmla="*/ 123511 w 155626"/>
                  <a:gd name="connsiteY3" fmla="*/ 101775 h 102137"/>
                  <a:gd name="connsiteX4" fmla="*/ 145736 w 155626"/>
                  <a:gd name="connsiteY4" fmla="*/ 95425 h 102137"/>
                  <a:gd name="connsiteX5" fmla="*/ 152086 w 155626"/>
                  <a:gd name="connsiteY5" fmla="*/ 54150 h 102137"/>
                  <a:gd name="connsiteX6" fmla="*/ 152086 w 155626"/>
                  <a:gd name="connsiteY6" fmla="*/ 35100 h 102137"/>
                  <a:gd name="connsiteX7" fmla="*/ 94936 w 155626"/>
                  <a:gd name="connsiteY7" fmla="*/ 175 h 102137"/>
                  <a:gd name="connsiteX0" fmla="*/ 94936 w 155364"/>
                  <a:gd name="connsiteY0" fmla="*/ 220 h 103048"/>
                  <a:gd name="connsiteX1" fmla="*/ 25086 w 155364"/>
                  <a:gd name="connsiteY1" fmla="*/ 51020 h 103048"/>
                  <a:gd name="connsiteX2" fmla="*/ 6036 w 155364"/>
                  <a:gd name="connsiteY2" fmla="*/ 92295 h 103048"/>
                  <a:gd name="connsiteX3" fmla="*/ 123511 w 155364"/>
                  <a:gd name="connsiteY3" fmla="*/ 101820 h 103048"/>
                  <a:gd name="connsiteX4" fmla="*/ 145736 w 155364"/>
                  <a:gd name="connsiteY4" fmla="*/ 95470 h 103048"/>
                  <a:gd name="connsiteX5" fmla="*/ 152086 w 155364"/>
                  <a:gd name="connsiteY5" fmla="*/ 35145 h 103048"/>
                  <a:gd name="connsiteX6" fmla="*/ 94936 w 155364"/>
                  <a:gd name="connsiteY6" fmla="*/ 220 h 10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364" h="103048">
                    <a:moveTo>
                      <a:pt x="94936" y="220"/>
                    </a:moveTo>
                    <a:cubicBezTo>
                      <a:pt x="73769" y="2866"/>
                      <a:pt x="39903" y="35674"/>
                      <a:pt x="25086" y="51020"/>
                    </a:cubicBezTo>
                    <a:cubicBezTo>
                      <a:pt x="10269" y="66366"/>
                      <a:pt x="-10368" y="83828"/>
                      <a:pt x="6036" y="92295"/>
                    </a:cubicBezTo>
                    <a:cubicBezTo>
                      <a:pt x="22440" y="100762"/>
                      <a:pt x="100228" y="101291"/>
                      <a:pt x="123511" y="101820"/>
                    </a:cubicBezTo>
                    <a:cubicBezTo>
                      <a:pt x="146794" y="102349"/>
                      <a:pt x="140974" y="106582"/>
                      <a:pt x="145736" y="95470"/>
                    </a:cubicBezTo>
                    <a:cubicBezTo>
                      <a:pt x="150498" y="84358"/>
                      <a:pt x="160553" y="51020"/>
                      <a:pt x="152086" y="35145"/>
                    </a:cubicBezTo>
                    <a:cubicBezTo>
                      <a:pt x="143619" y="19270"/>
                      <a:pt x="116103" y="-2426"/>
                      <a:pt x="94936" y="22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5BE1DC8B-1D87-2B89-564D-82BD893826FE}"/>
                  </a:ext>
                </a:extLst>
              </p:cNvPr>
              <p:cNvCxnSpPr>
                <a:cxnSpLocks/>
                <a:stCxn id="205" idx="2"/>
                <a:endCxn id="205" idx="5"/>
              </p:cNvCxnSpPr>
              <p:nvPr/>
            </p:nvCxnSpPr>
            <p:spPr>
              <a:xfrm flipV="1">
                <a:off x="5327650" y="3425825"/>
                <a:ext cx="146050" cy="57150"/>
              </a:xfrm>
              <a:prstGeom prst="line">
                <a:avLst/>
              </a:prstGeom>
              <a:grpFill/>
              <a:ln>
                <a:solidFill>
                  <a:srgbClr val="C3B4A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041F7A25-A022-E4B3-0A0A-07FAF6183563}"/>
                  </a:ext>
                </a:extLst>
              </p:cNvPr>
              <p:cNvSpPr/>
              <p:nvPr/>
            </p:nvSpPr>
            <p:spPr>
              <a:xfrm>
                <a:off x="6156260" y="2974975"/>
                <a:ext cx="384263" cy="543163"/>
              </a:xfrm>
              <a:custGeom>
                <a:avLst/>
                <a:gdLst>
                  <a:gd name="connsiteX0" fmla="*/ 314390 w 384263"/>
                  <a:gd name="connsiteY0" fmla="*/ 0 h 543163"/>
                  <a:gd name="connsiteX1" fmla="*/ 384240 w 384263"/>
                  <a:gd name="connsiteY1" fmla="*/ 47625 h 543163"/>
                  <a:gd name="connsiteX2" fmla="*/ 308040 w 384263"/>
                  <a:gd name="connsiteY2" fmla="*/ 146050 h 543163"/>
                  <a:gd name="connsiteX3" fmla="*/ 362015 w 384263"/>
                  <a:gd name="connsiteY3" fmla="*/ 168275 h 543163"/>
                  <a:gd name="connsiteX4" fmla="*/ 282640 w 384263"/>
                  <a:gd name="connsiteY4" fmla="*/ 254000 h 543163"/>
                  <a:gd name="connsiteX5" fmla="*/ 333440 w 384263"/>
                  <a:gd name="connsiteY5" fmla="*/ 282575 h 543163"/>
                  <a:gd name="connsiteX6" fmla="*/ 250890 w 384263"/>
                  <a:gd name="connsiteY6" fmla="*/ 342900 h 543163"/>
                  <a:gd name="connsiteX7" fmla="*/ 308040 w 384263"/>
                  <a:gd name="connsiteY7" fmla="*/ 390525 h 543163"/>
                  <a:gd name="connsiteX8" fmla="*/ 200090 w 384263"/>
                  <a:gd name="connsiteY8" fmla="*/ 434975 h 543163"/>
                  <a:gd name="connsiteX9" fmla="*/ 203265 w 384263"/>
                  <a:gd name="connsiteY9" fmla="*/ 479425 h 543163"/>
                  <a:gd name="connsiteX10" fmla="*/ 111190 w 384263"/>
                  <a:gd name="connsiteY10" fmla="*/ 495300 h 543163"/>
                  <a:gd name="connsiteX11" fmla="*/ 73090 w 384263"/>
                  <a:gd name="connsiteY11" fmla="*/ 539750 h 543163"/>
                  <a:gd name="connsiteX12" fmla="*/ 6415 w 384263"/>
                  <a:gd name="connsiteY12" fmla="*/ 539750 h 543163"/>
                  <a:gd name="connsiteX13" fmla="*/ 6415 w 384263"/>
                  <a:gd name="connsiteY13" fmla="*/ 536575 h 543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4263" h="543163">
                    <a:moveTo>
                      <a:pt x="314390" y="0"/>
                    </a:moveTo>
                    <a:cubicBezTo>
                      <a:pt x="349844" y="11641"/>
                      <a:pt x="385298" y="23283"/>
                      <a:pt x="384240" y="47625"/>
                    </a:cubicBezTo>
                    <a:cubicBezTo>
                      <a:pt x="383182" y="71967"/>
                      <a:pt x="311744" y="125942"/>
                      <a:pt x="308040" y="146050"/>
                    </a:cubicBezTo>
                    <a:cubicBezTo>
                      <a:pt x="304336" y="166158"/>
                      <a:pt x="366248" y="150283"/>
                      <a:pt x="362015" y="168275"/>
                    </a:cubicBezTo>
                    <a:cubicBezTo>
                      <a:pt x="357782" y="186267"/>
                      <a:pt x="287402" y="234950"/>
                      <a:pt x="282640" y="254000"/>
                    </a:cubicBezTo>
                    <a:cubicBezTo>
                      <a:pt x="277878" y="273050"/>
                      <a:pt x="338732" y="267758"/>
                      <a:pt x="333440" y="282575"/>
                    </a:cubicBezTo>
                    <a:cubicBezTo>
                      <a:pt x="328148" y="297392"/>
                      <a:pt x="255123" y="324908"/>
                      <a:pt x="250890" y="342900"/>
                    </a:cubicBezTo>
                    <a:cubicBezTo>
                      <a:pt x="246657" y="360892"/>
                      <a:pt x="316507" y="375179"/>
                      <a:pt x="308040" y="390525"/>
                    </a:cubicBezTo>
                    <a:cubicBezTo>
                      <a:pt x="299573" y="405871"/>
                      <a:pt x="217552" y="420158"/>
                      <a:pt x="200090" y="434975"/>
                    </a:cubicBezTo>
                    <a:cubicBezTo>
                      <a:pt x="182628" y="449792"/>
                      <a:pt x="218082" y="469371"/>
                      <a:pt x="203265" y="479425"/>
                    </a:cubicBezTo>
                    <a:cubicBezTo>
                      <a:pt x="188448" y="489479"/>
                      <a:pt x="132886" y="485246"/>
                      <a:pt x="111190" y="495300"/>
                    </a:cubicBezTo>
                    <a:cubicBezTo>
                      <a:pt x="89494" y="505354"/>
                      <a:pt x="90552" y="532342"/>
                      <a:pt x="73090" y="539750"/>
                    </a:cubicBezTo>
                    <a:cubicBezTo>
                      <a:pt x="55628" y="547158"/>
                      <a:pt x="17527" y="540279"/>
                      <a:pt x="6415" y="539750"/>
                    </a:cubicBezTo>
                    <a:cubicBezTo>
                      <a:pt x="-4697" y="539221"/>
                      <a:pt x="859" y="537898"/>
                      <a:pt x="6415" y="536575"/>
                    </a:cubicBez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0837FA7C-13D1-840F-0306-F0CD30F345CA}"/>
                  </a:ext>
                </a:extLst>
              </p:cNvPr>
              <p:cNvSpPr/>
              <p:nvPr/>
            </p:nvSpPr>
            <p:spPr>
              <a:xfrm>
                <a:off x="5543450" y="3305175"/>
                <a:ext cx="75354" cy="8555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C0D05897-BDBE-5272-3154-25AC0D02663D}"/>
                  </a:ext>
                </a:extLst>
              </p:cNvPr>
              <p:cNvSpPr/>
              <p:nvPr/>
            </p:nvSpPr>
            <p:spPr>
              <a:xfrm>
                <a:off x="5563315" y="3304540"/>
                <a:ext cx="45719" cy="4571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30AC323-15B4-A2C5-FA96-5A365B9B9F93}"/>
              </a:ext>
            </a:extLst>
          </p:cNvPr>
          <p:cNvGrpSpPr/>
          <p:nvPr/>
        </p:nvGrpSpPr>
        <p:grpSpPr>
          <a:xfrm>
            <a:off x="229922" y="401291"/>
            <a:ext cx="2977424" cy="5817937"/>
            <a:chOff x="7911738" y="1340195"/>
            <a:chExt cx="2080377" cy="406509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AF46EC7-0711-C270-A272-DEA5AC848645}"/>
                </a:ext>
              </a:extLst>
            </p:cNvPr>
            <p:cNvSpPr/>
            <p:nvPr/>
          </p:nvSpPr>
          <p:spPr>
            <a:xfrm>
              <a:off x="8729692" y="2298159"/>
              <a:ext cx="206292" cy="156668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DAE126B-383B-366F-AE07-A3CFA3ACB5A4}"/>
                </a:ext>
              </a:extLst>
            </p:cNvPr>
            <p:cNvSpPr/>
            <p:nvPr/>
          </p:nvSpPr>
          <p:spPr>
            <a:xfrm>
              <a:off x="8095333" y="3625470"/>
              <a:ext cx="188686" cy="174858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3E72156-4C8B-1946-DE1E-294383B49BF4}"/>
                </a:ext>
              </a:extLst>
            </p:cNvPr>
            <p:cNvSpPr/>
            <p:nvPr/>
          </p:nvSpPr>
          <p:spPr>
            <a:xfrm>
              <a:off x="9301335" y="3656705"/>
              <a:ext cx="188686" cy="174858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D36B7FA-7C15-895F-5086-C72DBB64B2AF}"/>
                </a:ext>
              </a:extLst>
            </p:cNvPr>
            <p:cNvSpPr/>
            <p:nvPr/>
          </p:nvSpPr>
          <p:spPr>
            <a:xfrm>
              <a:off x="9803429" y="2122319"/>
              <a:ext cx="188686" cy="174858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A16D20E-1530-7A3E-1C7D-89B563D0C3C9}"/>
                </a:ext>
              </a:extLst>
            </p:cNvPr>
            <p:cNvSpPr/>
            <p:nvPr/>
          </p:nvSpPr>
          <p:spPr>
            <a:xfrm>
              <a:off x="8063688" y="2121254"/>
              <a:ext cx="1920169" cy="1566686"/>
            </a:xfrm>
            <a:custGeom>
              <a:avLst/>
              <a:gdLst>
                <a:gd name="connsiteX0" fmla="*/ 0 w 1296055"/>
                <a:gd name="connsiteY0" fmla="*/ 0 h 2335943"/>
                <a:gd name="connsiteX1" fmla="*/ 1296055 w 1296055"/>
                <a:gd name="connsiteY1" fmla="*/ 0 h 2335943"/>
                <a:gd name="connsiteX2" fmla="*/ 1296055 w 1296055"/>
                <a:gd name="connsiteY2" fmla="*/ 2335943 h 2335943"/>
                <a:gd name="connsiteX3" fmla="*/ 0 w 1296055"/>
                <a:gd name="connsiteY3" fmla="*/ 2335943 h 2335943"/>
                <a:gd name="connsiteX4" fmla="*/ 0 w 1296055"/>
                <a:gd name="connsiteY4" fmla="*/ 0 h 2335943"/>
                <a:gd name="connsiteX0" fmla="*/ 333829 w 1629884"/>
                <a:gd name="connsiteY0" fmla="*/ 0 h 2597200"/>
                <a:gd name="connsiteX1" fmla="*/ 1629884 w 1629884"/>
                <a:gd name="connsiteY1" fmla="*/ 0 h 2597200"/>
                <a:gd name="connsiteX2" fmla="*/ 1629884 w 1629884"/>
                <a:gd name="connsiteY2" fmla="*/ 2335943 h 2597200"/>
                <a:gd name="connsiteX3" fmla="*/ 0 w 1629884"/>
                <a:gd name="connsiteY3" fmla="*/ 2597200 h 2597200"/>
                <a:gd name="connsiteX4" fmla="*/ 333829 w 1629884"/>
                <a:gd name="connsiteY4" fmla="*/ 0 h 2597200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281541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354112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412169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920169"/>
                <a:gd name="connsiteY0" fmla="*/ 0 h 2640743"/>
                <a:gd name="connsiteX1" fmla="*/ 1920169 w 1920169"/>
                <a:gd name="connsiteY1" fmla="*/ 1074057 h 2640743"/>
                <a:gd name="connsiteX2" fmla="*/ 1412169 w 1920169"/>
                <a:gd name="connsiteY2" fmla="*/ 2640743 h 2640743"/>
                <a:gd name="connsiteX3" fmla="*/ 0 w 1920169"/>
                <a:gd name="connsiteY3" fmla="*/ 2597200 h 2640743"/>
                <a:gd name="connsiteX4" fmla="*/ 333829 w 1920169"/>
                <a:gd name="connsiteY4" fmla="*/ 0 h 2640743"/>
                <a:gd name="connsiteX0" fmla="*/ 827315 w 1920169"/>
                <a:gd name="connsiteY0" fmla="*/ 29028 h 1566686"/>
                <a:gd name="connsiteX1" fmla="*/ 1920169 w 1920169"/>
                <a:gd name="connsiteY1" fmla="*/ 0 h 1566686"/>
                <a:gd name="connsiteX2" fmla="*/ 1412169 w 1920169"/>
                <a:gd name="connsiteY2" fmla="*/ 1566686 h 1566686"/>
                <a:gd name="connsiteX3" fmla="*/ 0 w 1920169"/>
                <a:gd name="connsiteY3" fmla="*/ 1523143 h 1566686"/>
                <a:gd name="connsiteX4" fmla="*/ 827315 w 1920169"/>
                <a:gd name="connsiteY4" fmla="*/ 29028 h 156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0169" h="1566686">
                  <a:moveTo>
                    <a:pt x="827315" y="29028"/>
                  </a:moveTo>
                  <a:lnTo>
                    <a:pt x="1920169" y="0"/>
                  </a:lnTo>
                  <a:lnTo>
                    <a:pt x="1412169" y="1566686"/>
                  </a:lnTo>
                  <a:lnTo>
                    <a:pt x="0" y="1523143"/>
                  </a:lnTo>
                  <a:lnTo>
                    <a:pt x="827315" y="29028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id="{4D4009B6-3C05-4135-20E3-E2CEEF55458D}"/>
                </a:ext>
              </a:extLst>
            </p:cNvPr>
            <p:cNvSpPr/>
            <p:nvPr/>
          </p:nvSpPr>
          <p:spPr>
            <a:xfrm>
              <a:off x="7911738" y="1340195"/>
              <a:ext cx="982689" cy="2306915"/>
            </a:xfrm>
            <a:custGeom>
              <a:avLst/>
              <a:gdLst>
                <a:gd name="connsiteX0" fmla="*/ 0 w 1296055"/>
                <a:gd name="connsiteY0" fmla="*/ 0 h 2335943"/>
                <a:gd name="connsiteX1" fmla="*/ 1296055 w 1296055"/>
                <a:gd name="connsiteY1" fmla="*/ 0 h 2335943"/>
                <a:gd name="connsiteX2" fmla="*/ 1296055 w 1296055"/>
                <a:gd name="connsiteY2" fmla="*/ 2335943 h 2335943"/>
                <a:gd name="connsiteX3" fmla="*/ 0 w 1296055"/>
                <a:gd name="connsiteY3" fmla="*/ 2335943 h 2335943"/>
                <a:gd name="connsiteX4" fmla="*/ 0 w 1296055"/>
                <a:gd name="connsiteY4" fmla="*/ 0 h 2335943"/>
                <a:gd name="connsiteX0" fmla="*/ 333829 w 1629884"/>
                <a:gd name="connsiteY0" fmla="*/ 0 h 2597200"/>
                <a:gd name="connsiteX1" fmla="*/ 1629884 w 1629884"/>
                <a:gd name="connsiteY1" fmla="*/ 0 h 2597200"/>
                <a:gd name="connsiteX2" fmla="*/ 1629884 w 1629884"/>
                <a:gd name="connsiteY2" fmla="*/ 2335943 h 2597200"/>
                <a:gd name="connsiteX3" fmla="*/ 0 w 1629884"/>
                <a:gd name="connsiteY3" fmla="*/ 2597200 h 2597200"/>
                <a:gd name="connsiteX4" fmla="*/ 333829 w 1629884"/>
                <a:gd name="connsiteY4" fmla="*/ 0 h 2597200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281541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354112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412169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920169"/>
                <a:gd name="connsiteY0" fmla="*/ 0 h 2640743"/>
                <a:gd name="connsiteX1" fmla="*/ 1920169 w 1920169"/>
                <a:gd name="connsiteY1" fmla="*/ 1074057 h 2640743"/>
                <a:gd name="connsiteX2" fmla="*/ 1412169 w 1920169"/>
                <a:gd name="connsiteY2" fmla="*/ 2640743 h 2640743"/>
                <a:gd name="connsiteX3" fmla="*/ 0 w 1920169"/>
                <a:gd name="connsiteY3" fmla="*/ 2597200 h 2640743"/>
                <a:gd name="connsiteX4" fmla="*/ 333829 w 1920169"/>
                <a:gd name="connsiteY4" fmla="*/ 0 h 2640743"/>
                <a:gd name="connsiteX0" fmla="*/ 827315 w 1920169"/>
                <a:gd name="connsiteY0" fmla="*/ 29028 h 1566686"/>
                <a:gd name="connsiteX1" fmla="*/ 1920169 w 1920169"/>
                <a:gd name="connsiteY1" fmla="*/ 0 h 1566686"/>
                <a:gd name="connsiteX2" fmla="*/ 1412169 w 1920169"/>
                <a:gd name="connsiteY2" fmla="*/ 1566686 h 1566686"/>
                <a:gd name="connsiteX3" fmla="*/ 0 w 1920169"/>
                <a:gd name="connsiteY3" fmla="*/ 1523143 h 1566686"/>
                <a:gd name="connsiteX4" fmla="*/ 827315 w 1920169"/>
                <a:gd name="connsiteY4" fmla="*/ 29028 h 1566686"/>
                <a:gd name="connsiteX0" fmla="*/ 982689 w 2075543"/>
                <a:gd name="connsiteY0" fmla="*/ 29028 h 1523143"/>
                <a:gd name="connsiteX1" fmla="*/ 2075543 w 2075543"/>
                <a:gd name="connsiteY1" fmla="*/ 0 h 1523143"/>
                <a:gd name="connsiteX2" fmla="*/ 0 w 2075543"/>
                <a:gd name="connsiteY2" fmla="*/ 57200 h 1523143"/>
                <a:gd name="connsiteX3" fmla="*/ 155374 w 2075543"/>
                <a:gd name="connsiteY3" fmla="*/ 1523143 h 1523143"/>
                <a:gd name="connsiteX4" fmla="*/ 982689 w 2075543"/>
                <a:gd name="connsiteY4" fmla="*/ 29028 h 1523143"/>
                <a:gd name="connsiteX0" fmla="*/ 982689 w 982689"/>
                <a:gd name="connsiteY0" fmla="*/ 638628 h 2132743"/>
                <a:gd name="connsiteX1" fmla="*/ 914400 w 982689"/>
                <a:gd name="connsiteY1" fmla="*/ 0 h 2132743"/>
                <a:gd name="connsiteX2" fmla="*/ 0 w 982689"/>
                <a:gd name="connsiteY2" fmla="*/ 666800 h 2132743"/>
                <a:gd name="connsiteX3" fmla="*/ 155374 w 982689"/>
                <a:gd name="connsiteY3" fmla="*/ 2132743 h 2132743"/>
                <a:gd name="connsiteX4" fmla="*/ 982689 w 982689"/>
                <a:gd name="connsiteY4" fmla="*/ 638628 h 2132743"/>
                <a:gd name="connsiteX0" fmla="*/ 982689 w 982689"/>
                <a:gd name="connsiteY0" fmla="*/ 769257 h 2263372"/>
                <a:gd name="connsiteX1" fmla="*/ 885372 w 982689"/>
                <a:gd name="connsiteY1" fmla="*/ 0 h 2263372"/>
                <a:gd name="connsiteX2" fmla="*/ 0 w 982689"/>
                <a:gd name="connsiteY2" fmla="*/ 797429 h 2263372"/>
                <a:gd name="connsiteX3" fmla="*/ 155374 w 982689"/>
                <a:gd name="connsiteY3" fmla="*/ 2263372 h 2263372"/>
                <a:gd name="connsiteX4" fmla="*/ 982689 w 982689"/>
                <a:gd name="connsiteY4" fmla="*/ 769257 h 2263372"/>
                <a:gd name="connsiteX0" fmla="*/ 982689 w 982689"/>
                <a:gd name="connsiteY0" fmla="*/ 812800 h 2306915"/>
                <a:gd name="connsiteX1" fmla="*/ 841829 w 982689"/>
                <a:gd name="connsiteY1" fmla="*/ 0 h 2306915"/>
                <a:gd name="connsiteX2" fmla="*/ 0 w 982689"/>
                <a:gd name="connsiteY2" fmla="*/ 840972 h 2306915"/>
                <a:gd name="connsiteX3" fmla="*/ 155374 w 982689"/>
                <a:gd name="connsiteY3" fmla="*/ 2306915 h 2306915"/>
                <a:gd name="connsiteX4" fmla="*/ 982689 w 982689"/>
                <a:gd name="connsiteY4" fmla="*/ 812800 h 2306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2689" h="2306915">
                  <a:moveTo>
                    <a:pt x="982689" y="812800"/>
                  </a:moveTo>
                  <a:lnTo>
                    <a:pt x="841829" y="0"/>
                  </a:lnTo>
                  <a:lnTo>
                    <a:pt x="0" y="840972"/>
                  </a:lnTo>
                  <a:lnTo>
                    <a:pt x="155374" y="2306915"/>
                  </a:lnTo>
                  <a:lnTo>
                    <a:pt x="982689" y="812800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32B48804-05B4-B74B-53F0-2FF8CA1EC465}"/>
              </a:ext>
            </a:extLst>
          </p:cNvPr>
          <p:cNvGrpSpPr/>
          <p:nvPr/>
        </p:nvGrpSpPr>
        <p:grpSpPr>
          <a:xfrm flipH="1">
            <a:off x="659084" y="684520"/>
            <a:ext cx="2893866" cy="3822758"/>
            <a:chOff x="3866971" y="6327657"/>
            <a:chExt cx="2661978" cy="351643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886A7579-66D4-A278-6899-E6236CF09B66}"/>
                </a:ext>
              </a:extLst>
            </p:cNvPr>
            <p:cNvGrpSpPr/>
            <p:nvPr/>
          </p:nvGrpSpPr>
          <p:grpSpPr>
            <a:xfrm flipH="1">
              <a:off x="3866971" y="6342971"/>
              <a:ext cx="2661978" cy="3501125"/>
              <a:chOff x="-704602" y="7985701"/>
              <a:chExt cx="3434247" cy="4516839"/>
            </a:xfrm>
          </p:grpSpPr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634B6191-4B05-3A28-BB2A-FFA59274AB5D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89C8FE58-D9A9-1517-B0E3-C4EF7627F51C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4018542"/>
                <a:chOff x="-229676" y="8483998"/>
                <a:chExt cx="2959321" cy="4018542"/>
              </a:xfrm>
            </p:grpSpPr>
            <p:cxnSp>
              <p:nvCxnSpPr>
                <p:cNvPr id="230" name="Straight Connector 229">
                  <a:extLst>
                    <a:ext uri="{FF2B5EF4-FFF2-40B4-BE49-F238E27FC236}">
                      <a16:creationId xmlns:a16="http://schemas.microsoft.com/office/drawing/2014/main" id="{AB9F7BBD-448A-B944-6C04-6FDE0549B79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>
                  <a:extLst>
                    <a:ext uri="{FF2B5EF4-FFF2-40B4-BE49-F238E27FC236}">
                      <a16:creationId xmlns:a16="http://schemas.microsoft.com/office/drawing/2014/main" id="{352CDACF-1BC6-7965-C0B5-C2CBAAD129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>
                  <a:extLst>
                    <a:ext uri="{FF2B5EF4-FFF2-40B4-BE49-F238E27FC236}">
                      <a16:creationId xmlns:a16="http://schemas.microsoft.com/office/drawing/2014/main" id="{5B06D4A2-9B72-78DF-2420-9DA86D67E8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364139CE-1FC3-F242-136E-393CEA0B1957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E832B459-4170-F658-2221-620C493123DB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5" name="Rectangle: Top Corners Rounded 234">
                  <a:extLst>
                    <a:ext uri="{FF2B5EF4-FFF2-40B4-BE49-F238E27FC236}">
                      <a16:creationId xmlns:a16="http://schemas.microsoft.com/office/drawing/2014/main" id="{CBAC1249-A451-291E-EF21-F10CCD8B4F35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6" name="Rectangle: Top Corners Rounded 235">
                  <a:extLst>
                    <a:ext uri="{FF2B5EF4-FFF2-40B4-BE49-F238E27FC236}">
                      <a16:creationId xmlns:a16="http://schemas.microsoft.com/office/drawing/2014/main" id="{0199A5CC-BF50-D5CA-AB82-76BDDF5051C4}"/>
                    </a:ext>
                  </a:extLst>
                </p:cNvPr>
                <p:cNvSpPr/>
                <p:nvPr/>
              </p:nvSpPr>
              <p:spPr>
                <a:xfrm>
                  <a:off x="1827061" y="12302231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32ADEA33-A2A9-EDD1-C084-076E250C7430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951F44DF-EE0D-CF1B-A355-EEAE61531634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32D84ABD-37CA-5E30-A54C-AFE0C4B7936A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Oval 239">
                  <a:extLst>
                    <a:ext uri="{FF2B5EF4-FFF2-40B4-BE49-F238E27FC236}">
                      <a16:creationId xmlns:a16="http://schemas.microsoft.com/office/drawing/2014/main" id="{3C11B08D-A9D2-BA19-0E89-BE056882130C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C62CCCD5-E090-624D-6EE1-7F6073E606EB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42" name="Straight Connector 241">
                  <a:extLst>
                    <a:ext uri="{FF2B5EF4-FFF2-40B4-BE49-F238E27FC236}">
                      <a16:creationId xmlns:a16="http://schemas.microsoft.com/office/drawing/2014/main" id="{426CD281-241E-8984-507B-264AAF0656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50210D8-75AA-5C96-BFC5-65EEDE5F2F17}"/>
                  </a:ext>
                </a:extLst>
              </p:cNvPr>
              <p:cNvSpPr/>
              <p:nvPr/>
            </p:nvSpPr>
            <p:spPr>
              <a:xfrm>
                <a:off x="1532362" y="9996265"/>
                <a:ext cx="148948" cy="71260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E80EC494-B7AA-E7D3-281A-8A1ADD64C5A8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5C7AE418-F2D8-26A0-B053-F493AF2AF474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5A4FD0A5-BAFE-BC2E-70B0-BB50DB385861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B8AE66FB-0364-BB2C-31AB-AB93D8D7FF12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C4079C33-332A-D6A9-D03C-B12F468A83FC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FC0F121-377F-E532-9FC6-A23E4F6D2B87}"/>
              </a:ext>
            </a:extLst>
          </p:cNvPr>
          <p:cNvGrpSpPr/>
          <p:nvPr/>
        </p:nvGrpSpPr>
        <p:grpSpPr>
          <a:xfrm>
            <a:off x="9460222" y="274209"/>
            <a:ext cx="1640077" cy="2128363"/>
            <a:chOff x="44518" y="1878583"/>
            <a:chExt cx="1906500" cy="2474105"/>
          </a:xfrm>
        </p:grpSpPr>
        <p:sp>
          <p:nvSpPr>
            <p:cNvPr id="142" name="Cloud 141">
              <a:extLst>
                <a:ext uri="{FF2B5EF4-FFF2-40B4-BE49-F238E27FC236}">
                  <a16:creationId xmlns:a16="http://schemas.microsoft.com/office/drawing/2014/main" id="{F43788D8-D1CD-B802-C70A-744138E19859}"/>
                </a:ext>
              </a:extLst>
            </p:cNvPr>
            <p:cNvSpPr/>
            <p:nvPr/>
          </p:nvSpPr>
          <p:spPr>
            <a:xfrm>
              <a:off x="289011" y="2805258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3" name="Trapezoid 142">
              <a:extLst>
                <a:ext uri="{FF2B5EF4-FFF2-40B4-BE49-F238E27FC236}">
                  <a16:creationId xmlns:a16="http://schemas.microsoft.com/office/drawing/2014/main" id="{D2CF9E33-47EF-B14F-110D-2264DF51230A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Cloud 143">
              <a:extLst>
                <a:ext uri="{FF2B5EF4-FFF2-40B4-BE49-F238E27FC236}">
                  <a16:creationId xmlns:a16="http://schemas.microsoft.com/office/drawing/2014/main" id="{DBDAF23A-1251-046E-1516-2ADD9DF09CA9}"/>
                </a:ext>
              </a:extLst>
            </p:cNvPr>
            <p:cNvSpPr/>
            <p:nvPr/>
          </p:nvSpPr>
          <p:spPr>
            <a:xfrm>
              <a:off x="584868" y="1977773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Cloud 144">
              <a:extLst>
                <a:ext uri="{FF2B5EF4-FFF2-40B4-BE49-F238E27FC236}">
                  <a16:creationId xmlns:a16="http://schemas.microsoft.com/office/drawing/2014/main" id="{598CC093-6372-CDAF-EBBC-B90173EF7CA3}"/>
                </a:ext>
              </a:extLst>
            </p:cNvPr>
            <p:cNvSpPr/>
            <p:nvPr/>
          </p:nvSpPr>
          <p:spPr>
            <a:xfrm rot="951828">
              <a:off x="44518" y="1878583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Cloud 145">
              <a:extLst>
                <a:ext uri="{FF2B5EF4-FFF2-40B4-BE49-F238E27FC236}">
                  <a16:creationId xmlns:a16="http://schemas.microsoft.com/office/drawing/2014/main" id="{68EBA6AD-A9CC-0F0D-B42A-93D11722679B}"/>
                </a:ext>
              </a:extLst>
            </p:cNvPr>
            <p:cNvSpPr/>
            <p:nvPr/>
          </p:nvSpPr>
          <p:spPr>
            <a:xfrm rot="1922588">
              <a:off x="493553" y="240416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67EE293B-CE9C-3D06-0322-7CD50E5ACBF0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7600471D-C6B5-7ED0-9C16-443575079D2C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3" name="Flowchart: Decision 212">
                  <a:extLst>
                    <a:ext uri="{FF2B5EF4-FFF2-40B4-BE49-F238E27FC236}">
                      <a16:creationId xmlns:a16="http://schemas.microsoft.com/office/drawing/2014/main" id="{40064FA5-599B-90D8-34D6-7CDD421AE50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54AFBC7F-EB74-165E-EC25-4A63E3781BB8}"/>
                    </a:ext>
                  </a:extLst>
                </p:cNvPr>
                <p:cNvCxnSpPr>
                  <a:cxnSpLocks/>
                  <a:stCxn id="193" idx="0"/>
                  <a:endCxn id="1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6D1B8BD5-33E3-7504-C47E-F993B98B804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0DECBD75-54DB-57A3-CC0F-7B760076E685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E56F4F84-71F5-3B1D-AD09-5A395718757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9CFDBC25-FFA1-9AC3-111F-BB694248206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9F4E444C-6487-AC41-D1CB-A5CC7463F77D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770E42B6-F59B-A6C1-582F-6952F028DF9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86" name="Flowchart: Decision 212">
                  <a:extLst>
                    <a:ext uri="{FF2B5EF4-FFF2-40B4-BE49-F238E27FC236}">
                      <a16:creationId xmlns:a16="http://schemas.microsoft.com/office/drawing/2014/main" id="{3E622466-F443-65CB-7692-11EBB29FF440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87" name="Straight Connector 186">
                  <a:extLst>
                    <a:ext uri="{FF2B5EF4-FFF2-40B4-BE49-F238E27FC236}">
                      <a16:creationId xmlns:a16="http://schemas.microsoft.com/office/drawing/2014/main" id="{76D1579B-D010-FBA4-ECAD-D27D091D54A5}"/>
                    </a:ext>
                  </a:extLst>
                </p:cNvPr>
                <p:cNvCxnSpPr>
                  <a:cxnSpLocks/>
                  <a:stCxn id="186" idx="0"/>
                  <a:endCxn id="1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A433ED9B-1A67-F9D2-42C2-928C6F62A9A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063A82D3-8CE0-E20F-C115-7267E17B6D1A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667DD53E-514D-D6E3-A578-6DD7E1DC4B30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631F72C9-63B6-4E2C-FEB4-AE6AE54AB1F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CC128616-6463-982A-0ED9-B4757C1D0C63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DEB02B5A-0314-BAFC-55A8-C679BE52F5CD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79" name="Flowchart: Decision 212">
                  <a:extLst>
                    <a:ext uri="{FF2B5EF4-FFF2-40B4-BE49-F238E27FC236}">
                      <a16:creationId xmlns:a16="http://schemas.microsoft.com/office/drawing/2014/main" id="{C8841D76-C8C0-5895-8B67-BFC49591E748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80" name="Straight Connector 179">
                  <a:extLst>
                    <a:ext uri="{FF2B5EF4-FFF2-40B4-BE49-F238E27FC236}">
                      <a16:creationId xmlns:a16="http://schemas.microsoft.com/office/drawing/2014/main" id="{0D510419-3C06-D8ED-A604-A16CB5945F74}"/>
                    </a:ext>
                  </a:extLst>
                </p:cNvPr>
                <p:cNvCxnSpPr>
                  <a:cxnSpLocks/>
                  <a:stCxn id="179" idx="0"/>
                  <a:endCxn id="179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E00FFF74-66F2-ABB0-346C-DA1C747ED3FD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E74C002D-DC07-0453-3F03-D9176097144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75B8AEC1-58FE-8C6C-4CCC-52DC2416FCB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B19B7EA0-0923-171E-6265-70E9A666C7C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244AF941-1FAB-3FB5-D875-750BF171E8B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84F0F40F-134A-3827-CBB9-5452469DC80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72" name="Flowchart: Decision 212">
                  <a:extLst>
                    <a:ext uri="{FF2B5EF4-FFF2-40B4-BE49-F238E27FC236}">
                      <a16:creationId xmlns:a16="http://schemas.microsoft.com/office/drawing/2014/main" id="{26AFD172-C4F9-4482-344A-4FF9DA3FD92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05B52EA8-7F11-D07F-CBF8-77150AFE28B5}"/>
                    </a:ext>
                  </a:extLst>
                </p:cNvPr>
                <p:cNvCxnSpPr>
                  <a:cxnSpLocks/>
                  <a:stCxn id="172" idx="0"/>
                  <a:endCxn id="17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EF17B6A6-875F-DBF2-5980-09227ACE0F5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6217221-6330-D3BD-A015-EAC12B53096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CC331B29-A3F5-0D13-88F0-4638FF4B2E50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3C968DC1-3C12-1BF3-876E-C15A5E68243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018B2E0D-D2F7-1584-3C45-95C131FE1FA0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9D818DC5-D6DC-B213-90A7-07FC63094B03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65" name="Flowchart: Decision 212">
                  <a:extLst>
                    <a:ext uri="{FF2B5EF4-FFF2-40B4-BE49-F238E27FC236}">
                      <a16:creationId xmlns:a16="http://schemas.microsoft.com/office/drawing/2014/main" id="{46EEF95E-DA0A-CA48-3FCF-47DE7379892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66" name="Straight Connector 165">
                  <a:extLst>
                    <a:ext uri="{FF2B5EF4-FFF2-40B4-BE49-F238E27FC236}">
                      <a16:creationId xmlns:a16="http://schemas.microsoft.com/office/drawing/2014/main" id="{439372B2-4E22-1366-2A75-B3CAA3D16456}"/>
                    </a:ext>
                  </a:extLst>
                </p:cNvPr>
                <p:cNvCxnSpPr>
                  <a:cxnSpLocks/>
                  <a:stCxn id="165" idx="0"/>
                  <a:endCxn id="16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84767A8-2C4A-C59E-9660-68EAB0FACD4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8B88926E-A46C-E1A9-BC63-17155F20EE7E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6DDEC2C5-98D4-00A1-6631-7DFAC6B8DCFC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49AF2CA2-8E6F-9DEC-F111-A0FA1CCD9BE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4BB266B6-7B0A-2029-7DB9-AF9099F35B6F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A2DB4086-AD27-0174-8E0C-D9C42A917E1B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58" name="Flowchart: Decision 212">
                  <a:extLst>
                    <a:ext uri="{FF2B5EF4-FFF2-40B4-BE49-F238E27FC236}">
                      <a16:creationId xmlns:a16="http://schemas.microsoft.com/office/drawing/2014/main" id="{DEA2A514-0100-EA3C-5FB0-765CD0B6326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BB5F2CCD-40C8-83B8-EBEA-CFEACA75ABBA}"/>
                    </a:ext>
                  </a:extLst>
                </p:cNvPr>
                <p:cNvCxnSpPr>
                  <a:cxnSpLocks/>
                  <a:stCxn id="158" idx="0"/>
                  <a:endCxn id="1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E9E02DA8-EEC8-E63C-4B26-064F387AE83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A2205763-9DCB-E56D-4641-54B626FBD30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9D2450C9-8BB3-F836-D7AD-7A6D93D3A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A70B5AE2-6811-B382-60D7-0F3106482D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2E2FFA0C-E3F0-1D0D-AF2D-ADB86A74DB96}"/>
              </a:ext>
            </a:extLst>
          </p:cNvPr>
          <p:cNvGrpSpPr/>
          <p:nvPr/>
        </p:nvGrpSpPr>
        <p:grpSpPr>
          <a:xfrm>
            <a:off x="7098442" y="5218515"/>
            <a:ext cx="1451343" cy="2332488"/>
            <a:chOff x="2304906" y="1124211"/>
            <a:chExt cx="3076376" cy="4944116"/>
          </a:xfrm>
        </p:grpSpPr>
        <p:sp>
          <p:nvSpPr>
            <p:cNvPr id="279" name="Arc 278">
              <a:extLst>
                <a:ext uri="{FF2B5EF4-FFF2-40B4-BE49-F238E27FC236}">
                  <a16:creationId xmlns:a16="http://schemas.microsoft.com/office/drawing/2014/main" id="{CD238306-0585-293A-B100-481B59E277C3}"/>
                </a:ext>
              </a:extLst>
            </p:cNvPr>
            <p:cNvSpPr/>
            <p:nvPr/>
          </p:nvSpPr>
          <p:spPr>
            <a:xfrm rot="17627675">
              <a:off x="3539911" y="3477745"/>
              <a:ext cx="497654" cy="497654"/>
            </a:xfrm>
            <a:prstGeom prst="arc">
              <a:avLst>
                <a:gd name="adj1" fmla="val 19145137"/>
                <a:gd name="adj2" fmla="val 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7" name="Group 286">
              <a:extLst>
                <a:ext uri="{FF2B5EF4-FFF2-40B4-BE49-F238E27FC236}">
                  <a16:creationId xmlns:a16="http://schemas.microsoft.com/office/drawing/2014/main" id="{A45845A5-A3CB-4796-A7BE-D6F0CBBDED9B}"/>
                </a:ext>
              </a:extLst>
            </p:cNvPr>
            <p:cNvGrpSpPr/>
            <p:nvPr/>
          </p:nvGrpSpPr>
          <p:grpSpPr>
            <a:xfrm>
              <a:off x="2304906" y="1124211"/>
              <a:ext cx="3076376" cy="4944116"/>
              <a:chOff x="10026245" y="3373062"/>
              <a:chExt cx="1327921" cy="2134134"/>
            </a:xfrm>
          </p:grpSpPr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91C1F06-ADA8-E7C9-75B7-86E2788799E8}"/>
                  </a:ext>
                </a:extLst>
              </p:cNvPr>
              <p:cNvSpPr/>
              <p:nvPr/>
            </p:nvSpPr>
            <p:spPr>
              <a:xfrm rot="20797559" flipH="1">
                <a:off x="10964358" y="4359356"/>
                <a:ext cx="128801" cy="324681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71CBFF97-BD89-D833-118E-74C8A618D839}"/>
                  </a:ext>
                </a:extLst>
              </p:cNvPr>
              <p:cNvSpPr/>
              <p:nvPr/>
            </p:nvSpPr>
            <p:spPr>
              <a:xfrm rot="20797559" flipH="1">
                <a:off x="10201657" y="4334034"/>
                <a:ext cx="128801" cy="324681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89" name="Group 288">
                <a:extLst>
                  <a:ext uri="{FF2B5EF4-FFF2-40B4-BE49-F238E27FC236}">
                    <a16:creationId xmlns:a16="http://schemas.microsoft.com/office/drawing/2014/main" id="{A1353C96-71A0-8C5A-9CE8-9EDB4F4F3A82}"/>
                  </a:ext>
                </a:extLst>
              </p:cNvPr>
              <p:cNvGrpSpPr/>
              <p:nvPr/>
            </p:nvGrpSpPr>
            <p:grpSpPr>
              <a:xfrm>
                <a:off x="10371276" y="4448986"/>
                <a:ext cx="586363" cy="1058210"/>
                <a:chOff x="10499502" y="4441898"/>
                <a:chExt cx="586363" cy="1058210"/>
              </a:xfrm>
            </p:grpSpPr>
            <p:cxnSp>
              <p:nvCxnSpPr>
                <p:cNvPr id="302" name="Straight Connector 301">
                  <a:extLst>
                    <a:ext uri="{FF2B5EF4-FFF2-40B4-BE49-F238E27FC236}">
                      <a16:creationId xmlns:a16="http://schemas.microsoft.com/office/drawing/2014/main" id="{7EA3316C-A1C2-20C7-9369-E657C43459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936584" y="4557459"/>
                  <a:ext cx="13999" cy="84186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303" name="Rectangle: Top Corners Rounded 302">
                  <a:extLst>
                    <a:ext uri="{FF2B5EF4-FFF2-40B4-BE49-F238E27FC236}">
                      <a16:creationId xmlns:a16="http://schemas.microsoft.com/office/drawing/2014/main" id="{A7F0B22F-AD0A-4C3D-0C75-F5C387067AD4}"/>
                    </a:ext>
                  </a:extLst>
                </p:cNvPr>
                <p:cNvSpPr/>
                <p:nvPr/>
              </p:nvSpPr>
              <p:spPr>
                <a:xfrm flipH="1">
                  <a:off x="10735419" y="5318903"/>
                  <a:ext cx="350446" cy="104852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04" name="Straight Connector 303">
                  <a:extLst>
                    <a:ext uri="{FF2B5EF4-FFF2-40B4-BE49-F238E27FC236}">
                      <a16:creationId xmlns:a16="http://schemas.microsoft.com/office/drawing/2014/main" id="{66B591F3-E283-6261-8642-59C0113C5B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53357" y="4441898"/>
                  <a:ext cx="13044" cy="99326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305" name="Rectangle: Top Corners Rounded 304">
                  <a:extLst>
                    <a:ext uri="{FF2B5EF4-FFF2-40B4-BE49-F238E27FC236}">
                      <a16:creationId xmlns:a16="http://schemas.microsoft.com/office/drawing/2014/main" id="{65D20B43-1585-60B2-9563-AC96A0ADEF1A}"/>
                    </a:ext>
                  </a:extLst>
                </p:cNvPr>
                <p:cNvSpPr/>
                <p:nvPr/>
              </p:nvSpPr>
              <p:spPr>
                <a:xfrm flipH="1">
                  <a:off x="10499502" y="5395256"/>
                  <a:ext cx="350446" cy="104852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92" name="Group 291">
                <a:extLst>
                  <a:ext uri="{FF2B5EF4-FFF2-40B4-BE49-F238E27FC236}">
                    <a16:creationId xmlns:a16="http://schemas.microsoft.com/office/drawing/2014/main" id="{B69C5416-0A03-751B-9C56-A6A5522782A4}"/>
                  </a:ext>
                </a:extLst>
              </p:cNvPr>
              <p:cNvGrpSpPr/>
              <p:nvPr/>
            </p:nvGrpSpPr>
            <p:grpSpPr>
              <a:xfrm flipH="1">
                <a:off x="10026245" y="3373062"/>
                <a:ext cx="1327921" cy="1281283"/>
                <a:chOff x="3156210" y="4782021"/>
                <a:chExt cx="2536874" cy="2447775"/>
              </a:xfrm>
            </p:grpSpPr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28FCA362-C6E1-66C6-70B0-1F61572DD3F3}"/>
                    </a:ext>
                  </a:extLst>
                </p:cNvPr>
                <p:cNvSpPr/>
                <p:nvPr/>
              </p:nvSpPr>
              <p:spPr>
                <a:xfrm>
                  <a:off x="3838725" y="59539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840A3B14-8248-EF53-AA21-832852430478}"/>
                    </a:ext>
                  </a:extLst>
                </p:cNvPr>
                <p:cNvSpPr/>
                <p:nvPr/>
              </p:nvSpPr>
              <p:spPr>
                <a:xfrm>
                  <a:off x="4410379" y="6398428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9D762497-B09B-97D7-560E-B9E2B44EB8F7}"/>
                    </a:ext>
                  </a:extLst>
                </p:cNvPr>
                <p:cNvSpPr/>
                <p:nvPr/>
              </p:nvSpPr>
              <p:spPr>
                <a:xfrm>
                  <a:off x="4721319" y="59539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DFFD9904-95B1-54FD-F4B8-F5B21AA3F26B}"/>
                    </a:ext>
                  </a:extLst>
                </p:cNvPr>
                <p:cNvSpPr/>
                <p:nvPr/>
              </p:nvSpPr>
              <p:spPr>
                <a:xfrm>
                  <a:off x="3938972" y="6029839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E1A19F8F-9621-51EC-85D3-61D1158A08AE}"/>
                    </a:ext>
                  </a:extLst>
                </p:cNvPr>
                <p:cNvSpPr/>
                <p:nvPr/>
              </p:nvSpPr>
              <p:spPr>
                <a:xfrm>
                  <a:off x="4818899" y="6034044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5" name="Oval 294">
                  <a:extLst>
                    <a:ext uri="{FF2B5EF4-FFF2-40B4-BE49-F238E27FC236}">
                      <a16:creationId xmlns:a16="http://schemas.microsoft.com/office/drawing/2014/main" id="{063B5F46-9ABD-8624-76D3-AD450CB544B4}"/>
                    </a:ext>
                  </a:extLst>
                </p:cNvPr>
                <p:cNvSpPr/>
                <p:nvPr/>
              </p:nvSpPr>
              <p:spPr>
                <a:xfrm>
                  <a:off x="3156210" y="4782021"/>
                  <a:ext cx="2536874" cy="2447775"/>
                </a:xfrm>
                <a:prstGeom prst="ellipse">
                  <a:avLst/>
                </a:pr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26" name="Group 325">
            <a:extLst>
              <a:ext uri="{FF2B5EF4-FFF2-40B4-BE49-F238E27FC236}">
                <a16:creationId xmlns:a16="http://schemas.microsoft.com/office/drawing/2014/main" id="{7B0DF28B-4AE8-89A3-8B1A-A1CB4E52F6F7}"/>
              </a:ext>
            </a:extLst>
          </p:cNvPr>
          <p:cNvGrpSpPr/>
          <p:nvPr/>
        </p:nvGrpSpPr>
        <p:grpSpPr>
          <a:xfrm>
            <a:off x="1266520" y="3409439"/>
            <a:ext cx="605283" cy="133816"/>
            <a:chOff x="3898425" y="2803085"/>
            <a:chExt cx="839034" cy="185493"/>
          </a:xfrm>
        </p:grpSpPr>
        <p:grpSp>
          <p:nvGrpSpPr>
            <p:cNvPr id="327" name="Group 326">
              <a:extLst>
                <a:ext uri="{FF2B5EF4-FFF2-40B4-BE49-F238E27FC236}">
                  <a16:creationId xmlns:a16="http://schemas.microsoft.com/office/drawing/2014/main" id="{9A73CC4B-6FEA-CE86-1184-A4E389874AD6}"/>
                </a:ext>
              </a:extLst>
            </p:cNvPr>
            <p:cNvGrpSpPr/>
            <p:nvPr/>
          </p:nvGrpSpPr>
          <p:grpSpPr>
            <a:xfrm>
              <a:off x="3898425" y="2803085"/>
              <a:ext cx="839034" cy="185493"/>
              <a:chOff x="8788940" y="4211812"/>
              <a:chExt cx="839034" cy="185493"/>
            </a:xfrm>
            <a:solidFill>
              <a:schemeClr val="tx2"/>
            </a:solidFill>
          </p:grpSpPr>
          <p:sp>
            <p:nvSpPr>
              <p:cNvPr id="331" name="Rectangle 330">
                <a:extLst>
                  <a:ext uri="{FF2B5EF4-FFF2-40B4-BE49-F238E27FC236}">
                    <a16:creationId xmlns:a16="http://schemas.microsoft.com/office/drawing/2014/main" id="{F28271A2-09BC-9873-0FFA-5AA4035E282C}"/>
                  </a:ext>
                </a:extLst>
              </p:cNvPr>
              <p:cNvSpPr/>
              <p:nvPr/>
            </p:nvSpPr>
            <p:spPr>
              <a:xfrm>
                <a:off x="8788940" y="4211812"/>
                <a:ext cx="839033" cy="147359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2" name="Rectangle 35">
                <a:extLst>
                  <a:ext uri="{FF2B5EF4-FFF2-40B4-BE49-F238E27FC236}">
                    <a16:creationId xmlns:a16="http://schemas.microsoft.com/office/drawing/2014/main" id="{A074C0FB-BD0D-B685-774D-B29FF2C318BD}"/>
                  </a:ext>
                </a:extLst>
              </p:cNvPr>
              <p:cNvSpPr/>
              <p:nvPr/>
            </p:nvSpPr>
            <p:spPr>
              <a:xfrm>
                <a:off x="8788941" y="4345196"/>
                <a:ext cx="839033" cy="52109"/>
              </a:xfrm>
              <a:custGeom>
                <a:avLst/>
                <a:gdLst>
                  <a:gd name="connsiteX0" fmla="*/ 0 w 839033"/>
                  <a:gd name="connsiteY0" fmla="*/ 0 h 147359"/>
                  <a:gd name="connsiteX1" fmla="*/ 839033 w 839033"/>
                  <a:gd name="connsiteY1" fmla="*/ 0 h 147359"/>
                  <a:gd name="connsiteX2" fmla="*/ 839033 w 839033"/>
                  <a:gd name="connsiteY2" fmla="*/ 147359 h 147359"/>
                  <a:gd name="connsiteX3" fmla="*/ 0 w 839033"/>
                  <a:gd name="connsiteY3" fmla="*/ 147359 h 147359"/>
                  <a:gd name="connsiteX4" fmla="*/ 0 w 839033"/>
                  <a:gd name="connsiteY4" fmla="*/ 0 h 147359"/>
                  <a:gd name="connsiteX0" fmla="*/ 0 w 839033"/>
                  <a:gd name="connsiteY0" fmla="*/ 23813 h 147359"/>
                  <a:gd name="connsiteX1" fmla="*/ 839033 w 839033"/>
                  <a:gd name="connsiteY1" fmla="*/ 0 h 147359"/>
                  <a:gd name="connsiteX2" fmla="*/ 839033 w 839033"/>
                  <a:gd name="connsiteY2" fmla="*/ 147359 h 147359"/>
                  <a:gd name="connsiteX3" fmla="*/ 0 w 839033"/>
                  <a:gd name="connsiteY3" fmla="*/ 147359 h 147359"/>
                  <a:gd name="connsiteX4" fmla="*/ 0 w 839033"/>
                  <a:gd name="connsiteY4" fmla="*/ 23813 h 147359"/>
                  <a:gd name="connsiteX0" fmla="*/ 0 w 839033"/>
                  <a:gd name="connsiteY0" fmla="*/ 1 h 123547"/>
                  <a:gd name="connsiteX1" fmla="*/ 834270 w 839033"/>
                  <a:gd name="connsiteY1" fmla="*/ 0 h 123547"/>
                  <a:gd name="connsiteX2" fmla="*/ 839033 w 839033"/>
                  <a:gd name="connsiteY2" fmla="*/ 123547 h 123547"/>
                  <a:gd name="connsiteX3" fmla="*/ 0 w 839033"/>
                  <a:gd name="connsiteY3" fmla="*/ 123547 h 123547"/>
                  <a:gd name="connsiteX4" fmla="*/ 0 w 839033"/>
                  <a:gd name="connsiteY4" fmla="*/ 1 h 123547"/>
                  <a:gd name="connsiteX0" fmla="*/ 0 w 839033"/>
                  <a:gd name="connsiteY0" fmla="*/ 28576 h 123547"/>
                  <a:gd name="connsiteX1" fmla="*/ 834270 w 839033"/>
                  <a:gd name="connsiteY1" fmla="*/ 0 h 123547"/>
                  <a:gd name="connsiteX2" fmla="*/ 839033 w 839033"/>
                  <a:gd name="connsiteY2" fmla="*/ 123547 h 123547"/>
                  <a:gd name="connsiteX3" fmla="*/ 0 w 839033"/>
                  <a:gd name="connsiteY3" fmla="*/ 123547 h 123547"/>
                  <a:gd name="connsiteX4" fmla="*/ 0 w 839033"/>
                  <a:gd name="connsiteY4" fmla="*/ 28576 h 123547"/>
                  <a:gd name="connsiteX0" fmla="*/ 0 w 839033"/>
                  <a:gd name="connsiteY0" fmla="*/ 4763 h 99734"/>
                  <a:gd name="connsiteX1" fmla="*/ 839032 w 839033"/>
                  <a:gd name="connsiteY1" fmla="*/ 0 h 99734"/>
                  <a:gd name="connsiteX2" fmla="*/ 839033 w 839033"/>
                  <a:gd name="connsiteY2" fmla="*/ 99734 h 99734"/>
                  <a:gd name="connsiteX3" fmla="*/ 0 w 839033"/>
                  <a:gd name="connsiteY3" fmla="*/ 99734 h 99734"/>
                  <a:gd name="connsiteX4" fmla="*/ 0 w 839033"/>
                  <a:gd name="connsiteY4" fmla="*/ 4763 h 99734"/>
                  <a:gd name="connsiteX0" fmla="*/ 0 w 839033"/>
                  <a:gd name="connsiteY0" fmla="*/ 0 h 94971"/>
                  <a:gd name="connsiteX1" fmla="*/ 839032 w 839033"/>
                  <a:gd name="connsiteY1" fmla="*/ 14287 h 94971"/>
                  <a:gd name="connsiteX2" fmla="*/ 839033 w 839033"/>
                  <a:gd name="connsiteY2" fmla="*/ 94971 h 94971"/>
                  <a:gd name="connsiteX3" fmla="*/ 0 w 839033"/>
                  <a:gd name="connsiteY3" fmla="*/ 94971 h 94971"/>
                  <a:gd name="connsiteX4" fmla="*/ 0 w 839033"/>
                  <a:gd name="connsiteY4" fmla="*/ 0 h 94971"/>
                  <a:gd name="connsiteX0" fmla="*/ 4763 w 839033"/>
                  <a:gd name="connsiteY0" fmla="*/ 19050 h 80684"/>
                  <a:gd name="connsiteX1" fmla="*/ 839032 w 839033"/>
                  <a:gd name="connsiteY1" fmla="*/ 0 h 80684"/>
                  <a:gd name="connsiteX2" fmla="*/ 839033 w 839033"/>
                  <a:gd name="connsiteY2" fmla="*/ 80684 h 80684"/>
                  <a:gd name="connsiteX3" fmla="*/ 0 w 839033"/>
                  <a:gd name="connsiteY3" fmla="*/ 80684 h 80684"/>
                  <a:gd name="connsiteX4" fmla="*/ 4763 w 839033"/>
                  <a:gd name="connsiteY4" fmla="*/ 19050 h 80684"/>
                  <a:gd name="connsiteX0" fmla="*/ 4763 w 839033"/>
                  <a:gd name="connsiteY0" fmla="*/ 0 h 61634"/>
                  <a:gd name="connsiteX1" fmla="*/ 839032 w 839033"/>
                  <a:gd name="connsiteY1" fmla="*/ 9525 h 61634"/>
                  <a:gd name="connsiteX2" fmla="*/ 839033 w 839033"/>
                  <a:gd name="connsiteY2" fmla="*/ 61634 h 61634"/>
                  <a:gd name="connsiteX3" fmla="*/ 0 w 839033"/>
                  <a:gd name="connsiteY3" fmla="*/ 61634 h 61634"/>
                  <a:gd name="connsiteX4" fmla="*/ 4763 w 839033"/>
                  <a:gd name="connsiteY4" fmla="*/ 0 h 61634"/>
                  <a:gd name="connsiteX0" fmla="*/ 1 w 839033"/>
                  <a:gd name="connsiteY0" fmla="*/ 14287 h 52109"/>
                  <a:gd name="connsiteX1" fmla="*/ 839032 w 839033"/>
                  <a:gd name="connsiteY1" fmla="*/ 0 h 52109"/>
                  <a:gd name="connsiteX2" fmla="*/ 839033 w 839033"/>
                  <a:gd name="connsiteY2" fmla="*/ 52109 h 52109"/>
                  <a:gd name="connsiteX3" fmla="*/ 0 w 839033"/>
                  <a:gd name="connsiteY3" fmla="*/ 52109 h 52109"/>
                  <a:gd name="connsiteX4" fmla="*/ 1 w 839033"/>
                  <a:gd name="connsiteY4" fmla="*/ 14287 h 52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033" h="52109">
                    <a:moveTo>
                      <a:pt x="1" y="14287"/>
                    </a:moveTo>
                    <a:lnTo>
                      <a:pt x="839032" y="0"/>
                    </a:lnTo>
                    <a:cubicBezTo>
                      <a:pt x="839032" y="33245"/>
                      <a:pt x="839033" y="18864"/>
                      <a:pt x="839033" y="52109"/>
                    </a:cubicBezTo>
                    <a:lnTo>
                      <a:pt x="0" y="52109"/>
                    </a:lnTo>
                    <a:cubicBezTo>
                      <a:pt x="0" y="39502"/>
                      <a:pt x="1" y="26894"/>
                      <a:pt x="1" y="1428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28" name="Group 327">
              <a:extLst>
                <a:ext uri="{FF2B5EF4-FFF2-40B4-BE49-F238E27FC236}">
                  <a16:creationId xmlns:a16="http://schemas.microsoft.com/office/drawing/2014/main" id="{1BCE34C1-FE0C-7460-7DA9-14F03029EB5C}"/>
                </a:ext>
              </a:extLst>
            </p:cNvPr>
            <p:cNvGrpSpPr/>
            <p:nvPr/>
          </p:nvGrpSpPr>
          <p:grpSpPr>
            <a:xfrm>
              <a:off x="4113780" y="2829222"/>
              <a:ext cx="405922" cy="144779"/>
              <a:chOff x="8936203" y="3725691"/>
              <a:chExt cx="405922" cy="144779"/>
            </a:xfrm>
          </p:grpSpPr>
          <p:cxnSp>
            <p:nvCxnSpPr>
              <p:cNvPr id="329" name="Straight Arrow Connector 328">
                <a:extLst>
                  <a:ext uri="{FF2B5EF4-FFF2-40B4-BE49-F238E27FC236}">
                    <a16:creationId xmlns:a16="http://schemas.microsoft.com/office/drawing/2014/main" id="{3FB6F295-7D86-00E6-F8C3-F6A3F4C7FFDB}"/>
                  </a:ext>
                </a:extLst>
              </p:cNvPr>
              <p:cNvCxnSpPr>
                <a:cxnSpLocks/>
                <a:stCxn id="330" idx="3"/>
              </p:cNvCxnSpPr>
              <p:nvPr/>
            </p:nvCxnSpPr>
            <p:spPr>
              <a:xfrm flipH="1" flipV="1">
                <a:off x="8936203" y="3725691"/>
                <a:ext cx="395416" cy="14477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0" name="Rectangle: Rounded Corners 329">
                <a:extLst>
                  <a:ext uri="{FF2B5EF4-FFF2-40B4-BE49-F238E27FC236}">
                    <a16:creationId xmlns:a16="http://schemas.microsoft.com/office/drawing/2014/main" id="{ECC5ADD8-0F77-5BFB-82E1-0A2DA456CE41}"/>
                  </a:ext>
                </a:extLst>
              </p:cNvPr>
              <p:cNvSpPr/>
              <p:nvPr/>
            </p:nvSpPr>
            <p:spPr>
              <a:xfrm rot="1211980">
                <a:off x="9000499" y="3788630"/>
                <a:ext cx="341626" cy="45719"/>
              </a:xfrm>
              <a:prstGeom prst="roundRect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186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48148E-6 L 0.00169 -0.487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-2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6E964-96B1-6D8B-6944-8960FEAE5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DCE06A52-3151-BF24-F3B9-FAD6D6283CFD}"/>
              </a:ext>
            </a:extLst>
          </p:cNvPr>
          <p:cNvSpPr/>
          <p:nvPr/>
        </p:nvSpPr>
        <p:spPr>
          <a:xfrm>
            <a:off x="0" y="1851334"/>
            <a:ext cx="12192000" cy="5006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76" name="Group 275">
            <a:extLst>
              <a:ext uri="{FF2B5EF4-FFF2-40B4-BE49-F238E27FC236}">
                <a16:creationId xmlns:a16="http://schemas.microsoft.com/office/drawing/2014/main" id="{91F3FA18-CD1C-05EA-929E-19835D2C6120}"/>
              </a:ext>
            </a:extLst>
          </p:cNvPr>
          <p:cNvGrpSpPr/>
          <p:nvPr/>
        </p:nvGrpSpPr>
        <p:grpSpPr>
          <a:xfrm>
            <a:off x="-36890" y="-172979"/>
            <a:ext cx="12228890" cy="2030443"/>
            <a:chOff x="-36890" y="-172979"/>
            <a:chExt cx="12228890" cy="203044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A9342EF-0C0A-91C3-F5EE-D2DAC65CFD6D}"/>
                </a:ext>
              </a:extLst>
            </p:cNvPr>
            <p:cNvSpPr/>
            <p:nvPr/>
          </p:nvSpPr>
          <p:spPr>
            <a:xfrm>
              <a:off x="-36890" y="-172979"/>
              <a:ext cx="12228890" cy="2030443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Cloud 31">
              <a:extLst>
                <a:ext uri="{FF2B5EF4-FFF2-40B4-BE49-F238E27FC236}">
                  <a16:creationId xmlns:a16="http://schemas.microsoft.com/office/drawing/2014/main" id="{A1AED20F-E255-3B0C-0079-84D92EC60536}"/>
                </a:ext>
              </a:extLst>
            </p:cNvPr>
            <p:cNvSpPr/>
            <p:nvPr/>
          </p:nvSpPr>
          <p:spPr>
            <a:xfrm>
              <a:off x="10871510" y="3069"/>
              <a:ext cx="1097768" cy="663431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Cloud 24">
              <a:extLst>
                <a:ext uri="{FF2B5EF4-FFF2-40B4-BE49-F238E27FC236}">
                  <a16:creationId xmlns:a16="http://schemas.microsoft.com/office/drawing/2014/main" id="{E2B2F504-EE19-A99C-1F98-9B7C79EC8981}"/>
                </a:ext>
              </a:extLst>
            </p:cNvPr>
            <p:cNvSpPr/>
            <p:nvPr/>
          </p:nvSpPr>
          <p:spPr>
            <a:xfrm>
              <a:off x="326782" y="118592"/>
              <a:ext cx="544626" cy="329142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Cloud 25">
              <a:extLst>
                <a:ext uri="{FF2B5EF4-FFF2-40B4-BE49-F238E27FC236}">
                  <a16:creationId xmlns:a16="http://schemas.microsoft.com/office/drawing/2014/main" id="{9EF4FA4E-09A2-D8D0-E96B-405B0C79FDE9}"/>
                </a:ext>
              </a:extLst>
            </p:cNvPr>
            <p:cNvSpPr/>
            <p:nvPr/>
          </p:nvSpPr>
          <p:spPr>
            <a:xfrm>
              <a:off x="6487886" y="157005"/>
              <a:ext cx="705882" cy="426597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1324464-004A-1534-6DC3-4903F6EAE1E2}"/>
                </a:ext>
              </a:extLst>
            </p:cNvPr>
            <p:cNvGrpSpPr/>
            <p:nvPr/>
          </p:nvGrpSpPr>
          <p:grpSpPr>
            <a:xfrm>
              <a:off x="8852162" y="680670"/>
              <a:ext cx="220007" cy="184127"/>
              <a:chOff x="5321614" y="2760725"/>
              <a:chExt cx="1538280" cy="1287414"/>
            </a:xfr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69000">
                  <a:schemeClr val="accent1">
                    <a:lumMod val="20000"/>
                    <a:lumOff val="80000"/>
                  </a:schemeClr>
                </a:gs>
                <a:gs pos="46000">
                  <a:schemeClr val="accent4">
                    <a:lumMod val="75000"/>
                  </a:schemeClr>
                </a:gs>
                <a:gs pos="89381">
                  <a:schemeClr val="bg2"/>
                </a:gs>
                <a:gs pos="23000">
                  <a:schemeClr val="accent6">
                    <a:lumMod val="75000"/>
                  </a:schemeClr>
                </a:gs>
              </a:gsLst>
              <a:lin ang="7800000" scaled="0"/>
            </a:gra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2A9FD73-EACF-3861-E66C-6809D46D398F}"/>
                  </a:ext>
                </a:extLst>
              </p:cNvPr>
              <p:cNvSpPr/>
              <p:nvPr/>
            </p:nvSpPr>
            <p:spPr>
              <a:xfrm rot="20292023">
                <a:off x="5907208" y="2929627"/>
                <a:ext cx="401671" cy="544723"/>
              </a:xfrm>
              <a:custGeom>
                <a:avLst/>
                <a:gdLst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4300 w 381948"/>
                  <a:gd name="connsiteY3" fmla="*/ 269551 h 545776"/>
                  <a:gd name="connsiteX4" fmla="*/ 152400 w 381948"/>
                  <a:gd name="connsiteY4" fmla="*/ 218751 h 545776"/>
                  <a:gd name="connsiteX5" fmla="*/ 257175 w 381948"/>
                  <a:gd name="connsiteY5" fmla="*/ 142551 h 545776"/>
                  <a:gd name="connsiteX6" fmla="*/ 349250 w 381948"/>
                  <a:gd name="connsiteY6" fmla="*/ 25076 h 545776"/>
                  <a:gd name="connsiteX7" fmla="*/ 371475 w 381948"/>
                  <a:gd name="connsiteY7" fmla="*/ 6026 h 545776"/>
                  <a:gd name="connsiteX8" fmla="*/ 377825 w 381948"/>
                  <a:gd name="connsiteY8" fmla="*/ 104451 h 545776"/>
                  <a:gd name="connsiteX9" fmla="*/ 358775 w 381948"/>
                  <a:gd name="connsiteY9" fmla="*/ 129851 h 545776"/>
                  <a:gd name="connsiteX10" fmla="*/ 377825 w 381948"/>
                  <a:gd name="connsiteY10" fmla="*/ 123501 h 545776"/>
                  <a:gd name="connsiteX11" fmla="*/ 381000 w 381948"/>
                  <a:gd name="connsiteY11" fmla="*/ 180651 h 545776"/>
                  <a:gd name="connsiteX12" fmla="*/ 365125 w 381948"/>
                  <a:gd name="connsiteY12" fmla="*/ 199701 h 545776"/>
                  <a:gd name="connsiteX13" fmla="*/ 323850 w 381948"/>
                  <a:gd name="connsiteY13" fmla="*/ 342576 h 545776"/>
                  <a:gd name="connsiteX14" fmla="*/ 323850 w 381948"/>
                  <a:gd name="connsiteY14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52400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6682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406813"/>
                  <a:gd name="connsiteY0" fmla="*/ 545776 h 545776"/>
                  <a:gd name="connsiteX1" fmla="*/ 53975 w 406813"/>
                  <a:gd name="connsiteY1" fmla="*/ 501326 h 545776"/>
                  <a:gd name="connsiteX2" fmla="*/ 69850 w 406813"/>
                  <a:gd name="connsiteY2" fmla="*/ 377501 h 545776"/>
                  <a:gd name="connsiteX3" fmla="*/ 116682 w 406813"/>
                  <a:gd name="connsiteY3" fmla="*/ 218751 h 545776"/>
                  <a:gd name="connsiteX4" fmla="*/ 257175 w 406813"/>
                  <a:gd name="connsiteY4" fmla="*/ 142551 h 545776"/>
                  <a:gd name="connsiteX5" fmla="*/ 349250 w 406813"/>
                  <a:gd name="connsiteY5" fmla="*/ 25076 h 545776"/>
                  <a:gd name="connsiteX6" fmla="*/ 371475 w 406813"/>
                  <a:gd name="connsiteY6" fmla="*/ 6026 h 545776"/>
                  <a:gd name="connsiteX7" fmla="*/ 377825 w 406813"/>
                  <a:gd name="connsiteY7" fmla="*/ 104451 h 545776"/>
                  <a:gd name="connsiteX8" fmla="*/ 358775 w 406813"/>
                  <a:gd name="connsiteY8" fmla="*/ 129851 h 545776"/>
                  <a:gd name="connsiteX9" fmla="*/ 406400 w 406813"/>
                  <a:gd name="connsiteY9" fmla="*/ 140170 h 545776"/>
                  <a:gd name="connsiteX10" fmla="*/ 381000 w 406813"/>
                  <a:gd name="connsiteY10" fmla="*/ 180651 h 545776"/>
                  <a:gd name="connsiteX11" fmla="*/ 365125 w 406813"/>
                  <a:gd name="connsiteY11" fmla="*/ 199701 h 545776"/>
                  <a:gd name="connsiteX12" fmla="*/ 323850 w 406813"/>
                  <a:gd name="connsiteY12" fmla="*/ 342576 h 545776"/>
                  <a:gd name="connsiteX13" fmla="*/ 323850 w 406813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1671"/>
                  <a:gd name="connsiteY0" fmla="*/ 545776 h 545776"/>
                  <a:gd name="connsiteX1" fmla="*/ 53975 w 401671"/>
                  <a:gd name="connsiteY1" fmla="*/ 501326 h 545776"/>
                  <a:gd name="connsiteX2" fmla="*/ 69850 w 401671"/>
                  <a:gd name="connsiteY2" fmla="*/ 377501 h 545776"/>
                  <a:gd name="connsiteX3" fmla="*/ 116682 w 401671"/>
                  <a:gd name="connsiteY3" fmla="*/ 218751 h 545776"/>
                  <a:gd name="connsiteX4" fmla="*/ 257175 w 401671"/>
                  <a:gd name="connsiteY4" fmla="*/ 142551 h 545776"/>
                  <a:gd name="connsiteX5" fmla="*/ 349250 w 401671"/>
                  <a:gd name="connsiteY5" fmla="*/ 25076 h 545776"/>
                  <a:gd name="connsiteX6" fmla="*/ 371475 w 401671"/>
                  <a:gd name="connsiteY6" fmla="*/ 6026 h 545776"/>
                  <a:gd name="connsiteX7" fmla="*/ 377825 w 401671"/>
                  <a:gd name="connsiteY7" fmla="*/ 104451 h 545776"/>
                  <a:gd name="connsiteX8" fmla="*/ 358775 w 401671"/>
                  <a:gd name="connsiteY8" fmla="*/ 129851 h 545776"/>
                  <a:gd name="connsiteX9" fmla="*/ 401638 w 401671"/>
                  <a:gd name="connsiteY9" fmla="*/ 147314 h 545776"/>
                  <a:gd name="connsiteX10" fmla="*/ 365125 w 401671"/>
                  <a:gd name="connsiteY10" fmla="*/ 199701 h 545776"/>
                  <a:gd name="connsiteX11" fmla="*/ 323850 w 401671"/>
                  <a:gd name="connsiteY11" fmla="*/ 342576 h 545776"/>
                  <a:gd name="connsiteX12" fmla="*/ 323850 w 401671"/>
                  <a:gd name="connsiteY12" fmla="*/ 342576 h 545776"/>
                  <a:gd name="connsiteX0" fmla="*/ 0 w 401671"/>
                  <a:gd name="connsiteY0" fmla="*/ 544723 h 544723"/>
                  <a:gd name="connsiteX1" fmla="*/ 53975 w 401671"/>
                  <a:gd name="connsiteY1" fmla="*/ 500273 h 544723"/>
                  <a:gd name="connsiteX2" fmla="*/ 69850 w 401671"/>
                  <a:gd name="connsiteY2" fmla="*/ 376448 h 544723"/>
                  <a:gd name="connsiteX3" fmla="*/ 116682 w 401671"/>
                  <a:gd name="connsiteY3" fmla="*/ 217698 h 544723"/>
                  <a:gd name="connsiteX4" fmla="*/ 257175 w 401671"/>
                  <a:gd name="connsiteY4" fmla="*/ 141498 h 544723"/>
                  <a:gd name="connsiteX5" fmla="*/ 349250 w 401671"/>
                  <a:gd name="connsiteY5" fmla="*/ 24023 h 544723"/>
                  <a:gd name="connsiteX6" fmla="*/ 371475 w 401671"/>
                  <a:gd name="connsiteY6" fmla="*/ 4973 h 544723"/>
                  <a:gd name="connsiteX7" fmla="*/ 384969 w 401671"/>
                  <a:gd name="connsiteY7" fmla="*/ 89111 h 544723"/>
                  <a:gd name="connsiteX8" fmla="*/ 358775 w 401671"/>
                  <a:gd name="connsiteY8" fmla="*/ 128798 h 544723"/>
                  <a:gd name="connsiteX9" fmla="*/ 401638 w 401671"/>
                  <a:gd name="connsiteY9" fmla="*/ 146261 h 544723"/>
                  <a:gd name="connsiteX10" fmla="*/ 365125 w 401671"/>
                  <a:gd name="connsiteY10" fmla="*/ 198648 h 544723"/>
                  <a:gd name="connsiteX11" fmla="*/ 323850 w 401671"/>
                  <a:gd name="connsiteY11" fmla="*/ 341523 h 544723"/>
                  <a:gd name="connsiteX12" fmla="*/ 323850 w 401671"/>
                  <a:gd name="connsiteY12" fmla="*/ 341523 h 544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1671" h="544723">
                    <a:moveTo>
                      <a:pt x="0" y="544723"/>
                    </a:moveTo>
                    <a:cubicBezTo>
                      <a:pt x="21166" y="536521"/>
                      <a:pt x="42333" y="528319"/>
                      <a:pt x="53975" y="500273"/>
                    </a:cubicBezTo>
                    <a:cubicBezTo>
                      <a:pt x="65617" y="472227"/>
                      <a:pt x="59399" y="423544"/>
                      <a:pt x="69850" y="376448"/>
                    </a:cubicBezTo>
                    <a:cubicBezTo>
                      <a:pt x="80301" y="329352"/>
                      <a:pt x="85461" y="256856"/>
                      <a:pt x="116682" y="217698"/>
                    </a:cubicBezTo>
                    <a:cubicBezTo>
                      <a:pt x="147903" y="178540"/>
                      <a:pt x="218414" y="173777"/>
                      <a:pt x="257175" y="141498"/>
                    </a:cubicBezTo>
                    <a:cubicBezTo>
                      <a:pt x="295936" y="109219"/>
                      <a:pt x="330200" y="46777"/>
                      <a:pt x="349250" y="24023"/>
                    </a:cubicBezTo>
                    <a:cubicBezTo>
                      <a:pt x="368300" y="1269"/>
                      <a:pt x="365522" y="-5875"/>
                      <a:pt x="371475" y="4973"/>
                    </a:cubicBezTo>
                    <a:cubicBezTo>
                      <a:pt x="377428" y="15821"/>
                      <a:pt x="387086" y="68474"/>
                      <a:pt x="384969" y="89111"/>
                    </a:cubicBezTo>
                    <a:cubicBezTo>
                      <a:pt x="382852" y="109748"/>
                      <a:pt x="355997" y="119273"/>
                      <a:pt x="358775" y="128798"/>
                    </a:cubicBezTo>
                    <a:cubicBezTo>
                      <a:pt x="361553" y="138323"/>
                      <a:pt x="400580" y="134619"/>
                      <a:pt x="401638" y="146261"/>
                    </a:cubicBezTo>
                    <a:cubicBezTo>
                      <a:pt x="402696" y="157903"/>
                      <a:pt x="378090" y="166104"/>
                      <a:pt x="365125" y="198648"/>
                    </a:cubicBezTo>
                    <a:cubicBezTo>
                      <a:pt x="355600" y="225635"/>
                      <a:pt x="323850" y="341523"/>
                      <a:pt x="323850" y="341523"/>
                    </a:cubicBezTo>
                    <a:lnTo>
                      <a:pt x="323850" y="341523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8D3F7C6F-2F1B-A34C-D843-05F00D2B8F00}"/>
                  </a:ext>
                </a:extLst>
              </p:cNvPr>
              <p:cNvSpPr/>
              <p:nvPr/>
            </p:nvSpPr>
            <p:spPr>
              <a:xfrm>
                <a:off x="5418046" y="2760725"/>
                <a:ext cx="1441848" cy="1287414"/>
              </a:xfrm>
              <a:custGeom>
                <a:avLst/>
                <a:gdLst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638287 w 1437106"/>
                  <a:gd name="connsiteY7" fmla="*/ 649225 h 1287414"/>
                  <a:gd name="connsiteX8" fmla="*/ 724012 w 1437106"/>
                  <a:gd name="connsiteY8" fmla="*/ 541275 h 1287414"/>
                  <a:gd name="connsiteX9" fmla="*/ 781162 w 1437106"/>
                  <a:gd name="connsiteY9" fmla="*/ 353950 h 1287414"/>
                  <a:gd name="connsiteX10" fmla="*/ 908162 w 1437106"/>
                  <a:gd name="connsiteY10" fmla="*/ 249175 h 1287414"/>
                  <a:gd name="connsiteX11" fmla="*/ 1082787 w 1437106"/>
                  <a:gd name="connsiteY11" fmla="*/ 198375 h 1287414"/>
                  <a:gd name="connsiteX12" fmla="*/ 1409812 w 1437106"/>
                  <a:gd name="connsiteY12" fmla="*/ 1525 h 1287414"/>
                  <a:gd name="connsiteX13" fmla="*/ 1387587 w 1437106"/>
                  <a:gd name="connsiteY13" fmla="*/ 109475 h 1287414"/>
                  <a:gd name="connsiteX14" fmla="*/ 1330437 w 1437106"/>
                  <a:gd name="connsiteY14" fmla="*/ 153925 h 1287414"/>
                  <a:gd name="connsiteX15" fmla="*/ 1428862 w 1437106"/>
                  <a:gd name="connsiteY15" fmla="*/ 115825 h 1287414"/>
                  <a:gd name="connsiteX16" fmla="*/ 1419337 w 1437106"/>
                  <a:gd name="connsiteY16" fmla="*/ 201550 h 1287414"/>
                  <a:gd name="connsiteX17" fmla="*/ 1320912 w 1437106"/>
                  <a:gd name="connsiteY17" fmla="*/ 252350 h 1287414"/>
                  <a:gd name="connsiteX18" fmla="*/ 1432037 w 1437106"/>
                  <a:gd name="connsiteY18" fmla="*/ 239650 h 1287414"/>
                  <a:gd name="connsiteX19" fmla="*/ 1371712 w 1437106"/>
                  <a:gd name="connsiteY19" fmla="*/ 338075 h 1287414"/>
                  <a:gd name="connsiteX20" fmla="*/ 1317737 w 1437106"/>
                  <a:gd name="connsiteY20" fmla="*/ 366650 h 1287414"/>
                  <a:gd name="connsiteX21" fmla="*/ 1419337 w 1437106"/>
                  <a:gd name="connsiteY21" fmla="*/ 366650 h 1287414"/>
                  <a:gd name="connsiteX22" fmla="*/ 1324087 w 1437106"/>
                  <a:gd name="connsiteY22" fmla="*/ 468250 h 1287414"/>
                  <a:gd name="connsiteX23" fmla="*/ 1301862 w 1437106"/>
                  <a:gd name="connsiteY23" fmla="*/ 468250 h 1287414"/>
                  <a:gd name="connsiteX24" fmla="*/ 1390762 w 1437106"/>
                  <a:gd name="connsiteY24" fmla="*/ 487300 h 1287414"/>
                  <a:gd name="connsiteX25" fmla="*/ 1273287 w 1437106"/>
                  <a:gd name="connsiteY25" fmla="*/ 560325 h 1287414"/>
                  <a:gd name="connsiteX26" fmla="*/ 1330437 w 1437106"/>
                  <a:gd name="connsiteY26" fmla="*/ 585725 h 1287414"/>
                  <a:gd name="connsiteX27" fmla="*/ 1216137 w 1437106"/>
                  <a:gd name="connsiteY27" fmla="*/ 646050 h 1287414"/>
                  <a:gd name="connsiteX28" fmla="*/ 1235187 w 1437106"/>
                  <a:gd name="connsiteY28" fmla="*/ 709550 h 1287414"/>
                  <a:gd name="connsiteX29" fmla="*/ 1124062 w 1437106"/>
                  <a:gd name="connsiteY29" fmla="*/ 719075 h 1287414"/>
                  <a:gd name="connsiteX30" fmla="*/ 1143112 w 1437106"/>
                  <a:gd name="connsiteY30" fmla="*/ 757175 h 1287414"/>
                  <a:gd name="connsiteX31" fmla="*/ 1054212 w 1437106"/>
                  <a:gd name="connsiteY31" fmla="*/ 782575 h 1287414"/>
                  <a:gd name="connsiteX32" fmla="*/ 987537 w 1437106"/>
                  <a:gd name="connsiteY32" fmla="*/ 754000 h 1287414"/>
                  <a:gd name="connsiteX33" fmla="*/ 1028812 w 1437106"/>
                  <a:gd name="connsiteY33" fmla="*/ 925450 h 1287414"/>
                  <a:gd name="connsiteX34" fmla="*/ 1070087 w 1437106"/>
                  <a:gd name="connsiteY34" fmla="*/ 976250 h 1287414"/>
                  <a:gd name="connsiteX35" fmla="*/ 1257412 w 1437106"/>
                  <a:gd name="connsiteY35" fmla="*/ 1087375 h 1287414"/>
                  <a:gd name="connsiteX36" fmla="*/ 1336787 w 1437106"/>
                  <a:gd name="connsiteY36" fmla="*/ 1131825 h 1287414"/>
                  <a:gd name="connsiteX37" fmla="*/ 1282812 w 1437106"/>
                  <a:gd name="connsiteY37" fmla="*/ 1144525 h 1287414"/>
                  <a:gd name="connsiteX38" fmla="*/ 1327262 w 1437106"/>
                  <a:gd name="connsiteY38" fmla="*/ 1204850 h 1287414"/>
                  <a:gd name="connsiteX39" fmla="*/ 1247887 w 1437106"/>
                  <a:gd name="connsiteY39" fmla="*/ 1201675 h 1287414"/>
                  <a:gd name="connsiteX40" fmla="*/ 1270112 w 1437106"/>
                  <a:gd name="connsiteY40" fmla="*/ 1262000 h 1287414"/>
                  <a:gd name="connsiteX41" fmla="*/ 1181212 w 1437106"/>
                  <a:gd name="connsiteY41" fmla="*/ 1236600 h 1287414"/>
                  <a:gd name="connsiteX42" fmla="*/ 1149462 w 1437106"/>
                  <a:gd name="connsiteY42" fmla="*/ 1277875 h 1287414"/>
                  <a:gd name="connsiteX43" fmla="*/ 955787 w 1437106"/>
                  <a:gd name="connsiteY43" fmla="*/ 1058800 h 1287414"/>
                  <a:gd name="connsiteX44" fmla="*/ 841487 w 1437106"/>
                  <a:gd name="connsiteY44" fmla="*/ 1100075 h 1287414"/>
                  <a:gd name="connsiteX45" fmla="*/ 695437 w 1437106"/>
                  <a:gd name="connsiteY45" fmla="*/ 1128650 h 1287414"/>
                  <a:gd name="connsiteX46" fmla="*/ 647812 w 1437106"/>
                  <a:gd name="connsiteY46" fmla="*/ 1163575 h 1287414"/>
                  <a:gd name="connsiteX47" fmla="*/ 720837 w 1437106"/>
                  <a:gd name="connsiteY47" fmla="*/ 1182625 h 1287414"/>
                  <a:gd name="connsiteX48" fmla="*/ 720837 w 1437106"/>
                  <a:gd name="connsiteY48" fmla="*/ 1220725 h 1287414"/>
                  <a:gd name="connsiteX49" fmla="*/ 650987 w 1437106"/>
                  <a:gd name="connsiteY49" fmla="*/ 1192150 h 1287414"/>
                  <a:gd name="connsiteX50" fmla="*/ 565262 w 1437106"/>
                  <a:gd name="connsiteY50" fmla="*/ 1214375 h 1287414"/>
                  <a:gd name="connsiteX51" fmla="*/ 530337 w 1437106"/>
                  <a:gd name="connsiteY51" fmla="*/ 1287400 h 1287414"/>
                  <a:gd name="connsiteX52" fmla="*/ 530337 w 1437106"/>
                  <a:gd name="connsiteY52" fmla="*/ 1208025 h 1287414"/>
                  <a:gd name="connsiteX53" fmla="*/ 539862 w 1437106"/>
                  <a:gd name="connsiteY53" fmla="*/ 1198500 h 1287414"/>
                  <a:gd name="connsiteX54" fmla="*/ 470012 w 1437106"/>
                  <a:gd name="connsiteY54" fmla="*/ 1233425 h 1287414"/>
                  <a:gd name="connsiteX55" fmla="*/ 460487 w 1437106"/>
                  <a:gd name="connsiteY55" fmla="*/ 1198500 h 1287414"/>
                  <a:gd name="connsiteX56" fmla="*/ 508112 w 1437106"/>
                  <a:gd name="connsiteY56" fmla="*/ 1157225 h 1287414"/>
                  <a:gd name="connsiteX57" fmla="*/ 606537 w 1437106"/>
                  <a:gd name="connsiteY57" fmla="*/ 1147700 h 1287414"/>
                  <a:gd name="connsiteX58" fmla="*/ 730362 w 1437106"/>
                  <a:gd name="connsiteY58" fmla="*/ 1074675 h 1287414"/>
                  <a:gd name="connsiteX59" fmla="*/ 603362 w 1437106"/>
                  <a:gd name="connsiteY59" fmla="*/ 1112775 h 1287414"/>
                  <a:gd name="connsiteX60" fmla="*/ 565262 w 1437106"/>
                  <a:gd name="connsiteY60" fmla="*/ 1112775 h 1287414"/>
                  <a:gd name="connsiteX61" fmla="*/ 530337 w 1437106"/>
                  <a:gd name="connsiteY61" fmla="*/ 1154050 h 1287414"/>
                  <a:gd name="connsiteX62" fmla="*/ 568437 w 1437106"/>
                  <a:gd name="connsiteY62" fmla="*/ 1160400 h 1287414"/>
                  <a:gd name="connsiteX63" fmla="*/ 406512 w 1437106"/>
                  <a:gd name="connsiteY63" fmla="*/ 1182625 h 1287414"/>
                  <a:gd name="connsiteX64" fmla="*/ 454137 w 1437106"/>
                  <a:gd name="connsiteY64" fmla="*/ 1179450 h 1287414"/>
                  <a:gd name="connsiteX65" fmla="*/ 387462 w 1437106"/>
                  <a:gd name="connsiteY65" fmla="*/ 1236600 h 1287414"/>
                  <a:gd name="connsiteX66" fmla="*/ 377937 w 1437106"/>
                  <a:gd name="connsiteY66" fmla="*/ 1246125 h 1287414"/>
                  <a:gd name="connsiteX67" fmla="*/ 396987 w 1437106"/>
                  <a:gd name="connsiteY67" fmla="*/ 1169925 h 1287414"/>
                  <a:gd name="connsiteX68" fmla="*/ 330312 w 1437106"/>
                  <a:gd name="connsiteY68" fmla="*/ 1185800 h 1287414"/>
                  <a:gd name="connsiteX69" fmla="*/ 368412 w 1437106"/>
                  <a:gd name="connsiteY69" fmla="*/ 1131825 h 1287414"/>
                  <a:gd name="connsiteX70" fmla="*/ 492237 w 1437106"/>
                  <a:gd name="connsiteY70" fmla="*/ 1141350 h 1287414"/>
                  <a:gd name="connsiteX71" fmla="*/ 555737 w 1437106"/>
                  <a:gd name="connsiteY71" fmla="*/ 1103250 h 1287414"/>
                  <a:gd name="connsiteX72" fmla="*/ 371587 w 1437106"/>
                  <a:gd name="connsiteY72" fmla="*/ 1030225 h 1287414"/>
                  <a:gd name="connsiteX73" fmla="*/ 292212 w 1437106"/>
                  <a:gd name="connsiteY73" fmla="*/ 915925 h 1287414"/>
                  <a:gd name="connsiteX74" fmla="*/ 212837 w 1437106"/>
                  <a:gd name="connsiteY74" fmla="*/ 798450 h 1287414"/>
                  <a:gd name="connsiteX75" fmla="*/ 136637 w 1437106"/>
                  <a:gd name="connsiteY75" fmla="*/ 769875 h 1287414"/>
                  <a:gd name="connsiteX76" fmla="*/ 41387 w 1437106"/>
                  <a:gd name="connsiteY76" fmla="*/ 715900 h 1287414"/>
                  <a:gd name="connsiteX77" fmla="*/ 50912 w 1437106"/>
                  <a:gd name="connsiteY77" fmla="*/ 668275 h 1287414"/>
                  <a:gd name="connsiteX78" fmla="*/ 112 w 1437106"/>
                  <a:gd name="connsiteY78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06512 w 1437106"/>
                  <a:gd name="connsiteY62" fmla="*/ 1182625 h 1287414"/>
                  <a:gd name="connsiteX63" fmla="*/ 454137 w 1437106"/>
                  <a:gd name="connsiteY63" fmla="*/ 1179450 h 1287414"/>
                  <a:gd name="connsiteX64" fmla="*/ 387462 w 1437106"/>
                  <a:gd name="connsiteY64" fmla="*/ 1236600 h 1287414"/>
                  <a:gd name="connsiteX65" fmla="*/ 377937 w 1437106"/>
                  <a:gd name="connsiteY65" fmla="*/ 1246125 h 1287414"/>
                  <a:gd name="connsiteX66" fmla="*/ 396987 w 1437106"/>
                  <a:gd name="connsiteY66" fmla="*/ 1169925 h 1287414"/>
                  <a:gd name="connsiteX67" fmla="*/ 330312 w 1437106"/>
                  <a:gd name="connsiteY67" fmla="*/ 1185800 h 1287414"/>
                  <a:gd name="connsiteX68" fmla="*/ 368412 w 1437106"/>
                  <a:gd name="connsiteY68" fmla="*/ 1131825 h 1287414"/>
                  <a:gd name="connsiteX69" fmla="*/ 492237 w 1437106"/>
                  <a:gd name="connsiteY69" fmla="*/ 1141350 h 1287414"/>
                  <a:gd name="connsiteX70" fmla="*/ 555737 w 1437106"/>
                  <a:gd name="connsiteY70" fmla="*/ 1103250 h 1287414"/>
                  <a:gd name="connsiteX71" fmla="*/ 371587 w 1437106"/>
                  <a:gd name="connsiteY71" fmla="*/ 1030225 h 1287414"/>
                  <a:gd name="connsiteX72" fmla="*/ 292212 w 1437106"/>
                  <a:gd name="connsiteY72" fmla="*/ 915925 h 1287414"/>
                  <a:gd name="connsiteX73" fmla="*/ 212837 w 1437106"/>
                  <a:gd name="connsiteY73" fmla="*/ 798450 h 1287414"/>
                  <a:gd name="connsiteX74" fmla="*/ 136637 w 1437106"/>
                  <a:gd name="connsiteY74" fmla="*/ 769875 h 1287414"/>
                  <a:gd name="connsiteX75" fmla="*/ 41387 w 1437106"/>
                  <a:gd name="connsiteY75" fmla="*/ 715900 h 1287414"/>
                  <a:gd name="connsiteX76" fmla="*/ 50912 w 1437106"/>
                  <a:gd name="connsiteY76" fmla="*/ 668275 h 1287414"/>
                  <a:gd name="connsiteX77" fmla="*/ 112 w 1437106"/>
                  <a:gd name="connsiteY77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03362 w 1437106"/>
                  <a:gd name="connsiteY57" fmla="*/ 1112775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8900 w 1437106"/>
                  <a:gd name="connsiteY61" fmla="*/ 1188975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15900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27806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560479 w 1441848"/>
                  <a:gd name="connsiteY67" fmla="*/ 1103250 h 1287414"/>
                  <a:gd name="connsiteX68" fmla="*/ 376329 w 1441848"/>
                  <a:gd name="connsiteY68" fmla="*/ 1030225 h 1287414"/>
                  <a:gd name="connsiteX69" fmla="*/ 296954 w 1441848"/>
                  <a:gd name="connsiteY69" fmla="*/ 915925 h 1287414"/>
                  <a:gd name="connsiteX70" fmla="*/ 217579 w 1441848"/>
                  <a:gd name="connsiteY70" fmla="*/ 798450 h 1287414"/>
                  <a:gd name="connsiteX71" fmla="*/ 141379 w 1441848"/>
                  <a:gd name="connsiteY71" fmla="*/ 769875 h 1287414"/>
                  <a:gd name="connsiteX72" fmla="*/ 46129 w 1441848"/>
                  <a:gd name="connsiteY72" fmla="*/ 727806 h 1287414"/>
                  <a:gd name="connsiteX73" fmla="*/ 55654 w 1441848"/>
                  <a:gd name="connsiteY73" fmla="*/ 668275 h 1287414"/>
                  <a:gd name="connsiteX74" fmla="*/ 91 w 1441848"/>
                  <a:gd name="connsiteY74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376329 w 1441848"/>
                  <a:gd name="connsiteY67" fmla="*/ 1030225 h 1287414"/>
                  <a:gd name="connsiteX68" fmla="*/ 296954 w 1441848"/>
                  <a:gd name="connsiteY68" fmla="*/ 915925 h 1287414"/>
                  <a:gd name="connsiteX69" fmla="*/ 217579 w 1441848"/>
                  <a:gd name="connsiteY69" fmla="*/ 798450 h 1287414"/>
                  <a:gd name="connsiteX70" fmla="*/ 141379 w 1441848"/>
                  <a:gd name="connsiteY70" fmla="*/ 769875 h 1287414"/>
                  <a:gd name="connsiteX71" fmla="*/ 46129 w 1441848"/>
                  <a:gd name="connsiteY71" fmla="*/ 727806 h 1287414"/>
                  <a:gd name="connsiteX72" fmla="*/ 55654 w 1441848"/>
                  <a:gd name="connsiteY72" fmla="*/ 668275 h 1287414"/>
                  <a:gd name="connsiteX73" fmla="*/ 91 w 1441848"/>
                  <a:gd name="connsiteY73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694623 w 1441848"/>
                  <a:gd name="connsiteY57" fmla="*/ 1101663 h 1287414"/>
                  <a:gd name="connsiteX58" fmla="*/ 573179 w 1441848"/>
                  <a:gd name="connsiteY58" fmla="*/ 1160400 h 1287414"/>
                  <a:gd name="connsiteX59" fmla="*/ 463642 w 1441848"/>
                  <a:gd name="connsiteY59" fmla="*/ 1188975 h 1287414"/>
                  <a:gd name="connsiteX60" fmla="*/ 392204 w 1441848"/>
                  <a:gd name="connsiteY60" fmla="*/ 1236600 h 1287414"/>
                  <a:gd name="connsiteX61" fmla="*/ 382679 w 1441848"/>
                  <a:gd name="connsiteY61" fmla="*/ 1246125 h 1287414"/>
                  <a:gd name="connsiteX62" fmla="*/ 401729 w 1441848"/>
                  <a:gd name="connsiteY62" fmla="*/ 1169925 h 1287414"/>
                  <a:gd name="connsiteX63" fmla="*/ 335054 w 1441848"/>
                  <a:gd name="connsiteY63" fmla="*/ 1185800 h 1287414"/>
                  <a:gd name="connsiteX64" fmla="*/ 373154 w 1441848"/>
                  <a:gd name="connsiteY64" fmla="*/ 1131825 h 1287414"/>
                  <a:gd name="connsiteX65" fmla="*/ 496979 w 1441848"/>
                  <a:gd name="connsiteY65" fmla="*/ 1141350 h 1287414"/>
                  <a:gd name="connsiteX66" fmla="*/ 376329 w 1441848"/>
                  <a:gd name="connsiteY66" fmla="*/ 1030225 h 1287414"/>
                  <a:gd name="connsiteX67" fmla="*/ 296954 w 1441848"/>
                  <a:gd name="connsiteY67" fmla="*/ 915925 h 1287414"/>
                  <a:gd name="connsiteX68" fmla="*/ 217579 w 1441848"/>
                  <a:gd name="connsiteY68" fmla="*/ 798450 h 1287414"/>
                  <a:gd name="connsiteX69" fmla="*/ 141379 w 1441848"/>
                  <a:gd name="connsiteY69" fmla="*/ 769875 h 1287414"/>
                  <a:gd name="connsiteX70" fmla="*/ 46129 w 1441848"/>
                  <a:gd name="connsiteY70" fmla="*/ 727806 h 1287414"/>
                  <a:gd name="connsiteX71" fmla="*/ 55654 w 1441848"/>
                  <a:gd name="connsiteY71" fmla="*/ 668275 h 1287414"/>
                  <a:gd name="connsiteX72" fmla="*/ 91 w 1441848"/>
                  <a:gd name="connsiteY72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3179 w 1441848"/>
                  <a:gd name="connsiteY57" fmla="*/ 1160400 h 1287414"/>
                  <a:gd name="connsiteX58" fmla="*/ 463642 w 1441848"/>
                  <a:gd name="connsiteY58" fmla="*/ 1188975 h 1287414"/>
                  <a:gd name="connsiteX59" fmla="*/ 392204 w 1441848"/>
                  <a:gd name="connsiteY59" fmla="*/ 1236600 h 1287414"/>
                  <a:gd name="connsiteX60" fmla="*/ 382679 w 1441848"/>
                  <a:gd name="connsiteY60" fmla="*/ 1246125 h 1287414"/>
                  <a:gd name="connsiteX61" fmla="*/ 401729 w 1441848"/>
                  <a:gd name="connsiteY61" fmla="*/ 1169925 h 1287414"/>
                  <a:gd name="connsiteX62" fmla="*/ 335054 w 1441848"/>
                  <a:gd name="connsiteY62" fmla="*/ 1185800 h 1287414"/>
                  <a:gd name="connsiteX63" fmla="*/ 373154 w 1441848"/>
                  <a:gd name="connsiteY63" fmla="*/ 1131825 h 1287414"/>
                  <a:gd name="connsiteX64" fmla="*/ 496979 w 1441848"/>
                  <a:gd name="connsiteY64" fmla="*/ 1141350 h 1287414"/>
                  <a:gd name="connsiteX65" fmla="*/ 376329 w 1441848"/>
                  <a:gd name="connsiteY65" fmla="*/ 1030225 h 1287414"/>
                  <a:gd name="connsiteX66" fmla="*/ 296954 w 1441848"/>
                  <a:gd name="connsiteY66" fmla="*/ 915925 h 1287414"/>
                  <a:gd name="connsiteX67" fmla="*/ 217579 w 1441848"/>
                  <a:gd name="connsiteY67" fmla="*/ 798450 h 1287414"/>
                  <a:gd name="connsiteX68" fmla="*/ 141379 w 1441848"/>
                  <a:gd name="connsiteY68" fmla="*/ 769875 h 1287414"/>
                  <a:gd name="connsiteX69" fmla="*/ 46129 w 1441848"/>
                  <a:gd name="connsiteY69" fmla="*/ 727806 h 1287414"/>
                  <a:gd name="connsiteX70" fmla="*/ 55654 w 1441848"/>
                  <a:gd name="connsiteY70" fmla="*/ 668275 h 1287414"/>
                  <a:gd name="connsiteX71" fmla="*/ 91 w 1441848"/>
                  <a:gd name="connsiteY71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573179 w 1441848"/>
                  <a:gd name="connsiteY56" fmla="*/ 1160400 h 1287414"/>
                  <a:gd name="connsiteX57" fmla="*/ 463642 w 1441848"/>
                  <a:gd name="connsiteY57" fmla="*/ 1188975 h 1287414"/>
                  <a:gd name="connsiteX58" fmla="*/ 392204 w 1441848"/>
                  <a:gd name="connsiteY58" fmla="*/ 1236600 h 1287414"/>
                  <a:gd name="connsiteX59" fmla="*/ 382679 w 1441848"/>
                  <a:gd name="connsiteY59" fmla="*/ 1246125 h 1287414"/>
                  <a:gd name="connsiteX60" fmla="*/ 401729 w 1441848"/>
                  <a:gd name="connsiteY60" fmla="*/ 1169925 h 1287414"/>
                  <a:gd name="connsiteX61" fmla="*/ 335054 w 1441848"/>
                  <a:gd name="connsiteY61" fmla="*/ 1185800 h 1287414"/>
                  <a:gd name="connsiteX62" fmla="*/ 373154 w 1441848"/>
                  <a:gd name="connsiteY62" fmla="*/ 1131825 h 1287414"/>
                  <a:gd name="connsiteX63" fmla="*/ 496979 w 1441848"/>
                  <a:gd name="connsiteY63" fmla="*/ 1141350 h 1287414"/>
                  <a:gd name="connsiteX64" fmla="*/ 376329 w 1441848"/>
                  <a:gd name="connsiteY64" fmla="*/ 1030225 h 1287414"/>
                  <a:gd name="connsiteX65" fmla="*/ 296954 w 1441848"/>
                  <a:gd name="connsiteY65" fmla="*/ 915925 h 1287414"/>
                  <a:gd name="connsiteX66" fmla="*/ 217579 w 1441848"/>
                  <a:gd name="connsiteY66" fmla="*/ 798450 h 1287414"/>
                  <a:gd name="connsiteX67" fmla="*/ 141379 w 1441848"/>
                  <a:gd name="connsiteY67" fmla="*/ 769875 h 1287414"/>
                  <a:gd name="connsiteX68" fmla="*/ 46129 w 1441848"/>
                  <a:gd name="connsiteY68" fmla="*/ 727806 h 1287414"/>
                  <a:gd name="connsiteX69" fmla="*/ 55654 w 1441848"/>
                  <a:gd name="connsiteY69" fmla="*/ 668275 h 1287414"/>
                  <a:gd name="connsiteX70" fmla="*/ 91 w 1441848"/>
                  <a:gd name="connsiteY70" fmla="*/ 623825 h 128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441848" h="1287414">
                    <a:moveTo>
                      <a:pt x="91" y="623825"/>
                    </a:moveTo>
                    <a:cubicBezTo>
                      <a:pt x="-1496" y="587313"/>
                      <a:pt x="17818" y="495767"/>
                      <a:pt x="46129" y="449200"/>
                    </a:cubicBezTo>
                    <a:cubicBezTo>
                      <a:pt x="74440" y="402633"/>
                      <a:pt x="117567" y="365592"/>
                      <a:pt x="169954" y="344425"/>
                    </a:cubicBezTo>
                    <a:cubicBezTo>
                      <a:pt x="222342" y="323258"/>
                      <a:pt x="298542" y="307383"/>
                      <a:pt x="360454" y="322200"/>
                    </a:cubicBezTo>
                    <a:cubicBezTo>
                      <a:pt x="422366" y="337017"/>
                      <a:pt x="498567" y="390992"/>
                      <a:pt x="541429" y="433325"/>
                    </a:cubicBezTo>
                    <a:cubicBezTo>
                      <a:pt x="584291" y="475658"/>
                      <a:pt x="594875" y="544450"/>
                      <a:pt x="617629" y="576200"/>
                    </a:cubicBezTo>
                    <a:cubicBezTo>
                      <a:pt x="640383" y="607950"/>
                      <a:pt x="659433" y="629646"/>
                      <a:pt x="677954" y="623825"/>
                    </a:cubicBezTo>
                    <a:cubicBezTo>
                      <a:pt x="696475" y="618004"/>
                      <a:pt x="710762" y="586254"/>
                      <a:pt x="728754" y="541275"/>
                    </a:cubicBezTo>
                    <a:cubicBezTo>
                      <a:pt x="746746" y="496296"/>
                      <a:pt x="755212" y="402633"/>
                      <a:pt x="785904" y="353950"/>
                    </a:cubicBezTo>
                    <a:cubicBezTo>
                      <a:pt x="816596" y="305267"/>
                      <a:pt x="862633" y="275104"/>
                      <a:pt x="912904" y="249175"/>
                    </a:cubicBezTo>
                    <a:cubicBezTo>
                      <a:pt x="963175" y="223246"/>
                      <a:pt x="1003921" y="239650"/>
                      <a:pt x="1087529" y="198375"/>
                    </a:cubicBezTo>
                    <a:cubicBezTo>
                      <a:pt x="1171137" y="157100"/>
                      <a:pt x="1363754" y="16342"/>
                      <a:pt x="1414554" y="1525"/>
                    </a:cubicBezTo>
                    <a:cubicBezTo>
                      <a:pt x="1465354" y="-13292"/>
                      <a:pt x="1405558" y="84075"/>
                      <a:pt x="1392329" y="109475"/>
                    </a:cubicBezTo>
                    <a:cubicBezTo>
                      <a:pt x="1379100" y="134875"/>
                      <a:pt x="1328300" y="152867"/>
                      <a:pt x="1335179" y="153925"/>
                    </a:cubicBezTo>
                    <a:cubicBezTo>
                      <a:pt x="1342058" y="154983"/>
                      <a:pt x="1418787" y="107887"/>
                      <a:pt x="1433604" y="115825"/>
                    </a:cubicBezTo>
                    <a:cubicBezTo>
                      <a:pt x="1448421" y="123762"/>
                      <a:pt x="1442071" y="178796"/>
                      <a:pt x="1424079" y="201550"/>
                    </a:cubicBezTo>
                    <a:cubicBezTo>
                      <a:pt x="1406087" y="224304"/>
                      <a:pt x="1323537" y="246000"/>
                      <a:pt x="1325654" y="252350"/>
                    </a:cubicBezTo>
                    <a:cubicBezTo>
                      <a:pt x="1327771" y="258700"/>
                      <a:pt x="1428312" y="225362"/>
                      <a:pt x="1436779" y="239650"/>
                    </a:cubicBezTo>
                    <a:cubicBezTo>
                      <a:pt x="1445246" y="253938"/>
                      <a:pt x="1395504" y="316909"/>
                      <a:pt x="1376454" y="338075"/>
                    </a:cubicBezTo>
                    <a:cubicBezTo>
                      <a:pt x="1357404" y="359241"/>
                      <a:pt x="1314542" y="361887"/>
                      <a:pt x="1322479" y="366650"/>
                    </a:cubicBezTo>
                    <a:cubicBezTo>
                      <a:pt x="1330417" y="371412"/>
                      <a:pt x="1423021" y="349717"/>
                      <a:pt x="1424079" y="366650"/>
                    </a:cubicBezTo>
                    <a:cubicBezTo>
                      <a:pt x="1425137" y="383583"/>
                      <a:pt x="1333591" y="448142"/>
                      <a:pt x="1328829" y="468250"/>
                    </a:cubicBezTo>
                    <a:cubicBezTo>
                      <a:pt x="1324067" y="488358"/>
                      <a:pt x="1403971" y="471954"/>
                      <a:pt x="1395504" y="487300"/>
                    </a:cubicBezTo>
                    <a:cubicBezTo>
                      <a:pt x="1387037" y="502646"/>
                      <a:pt x="1288083" y="543921"/>
                      <a:pt x="1278029" y="560325"/>
                    </a:cubicBezTo>
                    <a:cubicBezTo>
                      <a:pt x="1267975" y="576729"/>
                      <a:pt x="1344704" y="571438"/>
                      <a:pt x="1335179" y="585725"/>
                    </a:cubicBezTo>
                    <a:cubicBezTo>
                      <a:pt x="1325654" y="600012"/>
                      <a:pt x="1236754" y="625413"/>
                      <a:pt x="1220879" y="646050"/>
                    </a:cubicBezTo>
                    <a:cubicBezTo>
                      <a:pt x="1205004" y="666688"/>
                      <a:pt x="1255275" y="697379"/>
                      <a:pt x="1239929" y="709550"/>
                    </a:cubicBezTo>
                    <a:cubicBezTo>
                      <a:pt x="1224583" y="721721"/>
                      <a:pt x="1144150" y="711138"/>
                      <a:pt x="1128804" y="719075"/>
                    </a:cubicBezTo>
                    <a:cubicBezTo>
                      <a:pt x="1113458" y="727012"/>
                      <a:pt x="1159496" y="746592"/>
                      <a:pt x="1147854" y="757175"/>
                    </a:cubicBezTo>
                    <a:cubicBezTo>
                      <a:pt x="1136212" y="767758"/>
                      <a:pt x="1084883" y="783104"/>
                      <a:pt x="1058954" y="782575"/>
                    </a:cubicBezTo>
                    <a:cubicBezTo>
                      <a:pt x="1033025" y="782046"/>
                      <a:pt x="996512" y="730188"/>
                      <a:pt x="992279" y="754000"/>
                    </a:cubicBezTo>
                    <a:cubicBezTo>
                      <a:pt x="988046" y="777812"/>
                      <a:pt x="1019796" y="888408"/>
                      <a:pt x="1033554" y="925450"/>
                    </a:cubicBezTo>
                    <a:cubicBezTo>
                      <a:pt x="1047312" y="962492"/>
                      <a:pt x="1036729" y="949263"/>
                      <a:pt x="1074829" y="976250"/>
                    </a:cubicBezTo>
                    <a:cubicBezTo>
                      <a:pt x="1112929" y="1003237"/>
                      <a:pt x="1217704" y="1061446"/>
                      <a:pt x="1262154" y="1087375"/>
                    </a:cubicBezTo>
                    <a:cubicBezTo>
                      <a:pt x="1306604" y="1113304"/>
                      <a:pt x="1337296" y="1122300"/>
                      <a:pt x="1341529" y="1131825"/>
                    </a:cubicBezTo>
                    <a:cubicBezTo>
                      <a:pt x="1345762" y="1141350"/>
                      <a:pt x="1289141" y="1132354"/>
                      <a:pt x="1287554" y="1144525"/>
                    </a:cubicBezTo>
                    <a:cubicBezTo>
                      <a:pt x="1285967" y="1156696"/>
                      <a:pt x="1337825" y="1195325"/>
                      <a:pt x="1332004" y="1204850"/>
                    </a:cubicBezTo>
                    <a:cubicBezTo>
                      <a:pt x="1326183" y="1214375"/>
                      <a:pt x="1262154" y="1192150"/>
                      <a:pt x="1252629" y="1201675"/>
                    </a:cubicBezTo>
                    <a:cubicBezTo>
                      <a:pt x="1243104" y="1211200"/>
                      <a:pt x="1285966" y="1256179"/>
                      <a:pt x="1274854" y="1262000"/>
                    </a:cubicBezTo>
                    <a:cubicBezTo>
                      <a:pt x="1263742" y="1267821"/>
                      <a:pt x="1206062" y="1233954"/>
                      <a:pt x="1185954" y="1236600"/>
                    </a:cubicBezTo>
                    <a:cubicBezTo>
                      <a:pt x="1165846" y="1239246"/>
                      <a:pt x="1191775" y="1307508"/>
                      <a:pt x="1154204" y="1277875"/>
                    </a:cubicBezTo>
                    <a:cubicBezTo>
                      <a:pt x="1116633" y="1248242"/>
                      <a:pt x="1011858" y="1088433"/>
                      <a:pt x="960529" y="1058800"/>
                    </a:cubicBezTo>
                    <a:cubicBezTo>
                      <a:pt x="909200" y="1029167"/>
                      <a:pt x="889621" y="1088433"/>
                      <a:pt x="846229" y="1100075"/>
                    </a:cubicBezTo>
                    <a:cubicBezTo>
                      <a:pt x="802837" y="1111717"/>
                      <a:pt x="732458" y="1118067"/>
                      <a:pt x="700179" y="1128650"/>
                    </a:cubicBezTo>
                    <a:cubicBezTo>
                      <a:pt x="667900" y="1139233"/>
                      <a:pt x="648321" y="1154579"/>
                      <a:pt x="652554" y="1163575"/>
                    </a:cubicBezTo>
                    <a:cubicBezTo>
                      <a:pt x="656787" y="1172571"/>
                      <a:pt x="713408" y="1173100"/>
                      <a:pt x="725579" y="1182625"/>
                    </a:cubicBezTo>
                    <a:cubicBezTo>
                      <a:pt x="737750" y="1192150"/>
                      <a:pt x="737221" y="1219138"/>
                      <a:pt x="725579" y="1220725"/>
                    </a:cubicBezTo>
                    <a:cubicBezTo>
                      <a:pt x="713937" y="1222312"/>
                      <a:pt x="681658" y="1193208"/>
                      <a:pt x="655729" y="1192150"/>
                    </a:cubicBezTo>
                    <a:cubicBezTo>
                      <a:pt x="629800" y="1191092"/>
                      <a:pt x="590112" y="1198500"/>
                      <a:pt x="570004" y="1214375"/>
                    </a:cubicBezTo>
                    <a:cubicBezTo>
                      <a:pt x="549896" y="1230250"/>
                      <a:pt x="540900" y="1288458"/>
                      <a:pt x="535079" y="1287400"/>
                    </a:cubicBezTo>
                    <a:cubicBezTo>
                      <a:pt x="529258" y="1286342"/>
                      <a:pt x="535079" y="1208025"/>
                      <a:pt x="535079" y="1208025"/>
                    </a:cubicBezTo>
                    <a:cubicBezTo>
                      <a:pt x="536666" y="1193208"/>
                      <a:pt x="554658" y="1194267"/>
                      <a:pt x="544604" y="1198500"/>
                    </a:cubicBezTo>
                    <a:cubicBezTo>
                      <a:pt x="534550" y="1202733"/>
                      <a:pt x="487983" y="1233425"/>
                      <a:pt x="474754" y="1233425"/>
                    </a:cubicBezTo>
                    <a:cubicBezTo>
                      <a:pt x="461525" y="1233425"/>
                      <a:pt x="458085" y="1208819"/>
                      <a:pt x="465229" y="1198500"/>
                    </a:cubicBezTo>
                    <a:cubicBezTo>
                      <a:pt x="472373" y="1188181"/>
                      <a:pt x="493275" y="1179980"/>
                      <a:pt x="517617" y="1171513"/>
                    </a:cubicBezTo>
                    <a:cubicBezTo>
                      <a:pt x="541959" y="1163046"/>
                      <a:pt x="602019" y="1149552"/>
                      <a:pt x="611279" y="1147700"/>
                    </a:cubicBezTo>
                    <a:cubicBezTo>
                      <a:pt x="620539" y="1145848"/>
                      <a:pt x="597785" y="1153521"/>
                      <a:pt x="573179" y="1160400"/>
                    </a:cubicBezTo>
                    <a:cubicBezTo>
                      <a:pt x="534682" y="1174952"/>
                      <a:pt x="493805" y="1176275"/>
                      <a:pt x="463642" y="1188975"/>
                    </a:cubicBezTo>
                    <a:cubicBezTo>
                      <a:pt x="460467" y="1197971"/>
                      <a:pt x="405698" y="1227075"/>
                      <a:pt x="392204" y="1236600"/>
                    </a:cubicBezTo>
                    <a:cubicBezTo>
                      <a:pt x="378710" y="1246125"/>
                      <a:pt x="381092" y="1257237"/>
                      <a:pt x="382679" y="1246125"/>
                    </a:cubicBezTo>
                    <a:cubicBezTo>
                      <a:pt x="384266" y="1235013"/>
                      <a:pt x="409666" y="1179979"/>
                      <a:pt x="401729" y="1169925"/>
                    </a:cubicBezTo>
                    <a:cubicBezTo>
                      <a:pt x="393792" y="1159871"/>
                      <a:pt x="339816" y="1192150"/>
                      <a:pt x="335054" y="1185800"/>
                    </a:cubicBezTo>
                    <a:cubicBezTo>
                      <a:pt x="330292" y="1179450"/>
                      <a:pt x="346167" y="1139233"/>
                      <a:pt x="373154" y="1131825"/>
                    </a:cubicBezTo>
                    <a:cubicBezTo>
                      <a:pt x="400141" y="1124417"/>
                      <a:pt x="496450" y="1158283"/>
                      <a:pt x="496979" y="1141350"/>
                    </a:cubicBezTo>
                    <a:cubicBezTo>
                      <a:pt x="497508" y="1124417"/>
                      <a:pt x="409666" y="1067796"/>
                      <a:pt x="376329" y="1030225"/>
                    </a:cubicBezTo>
                    <a:cubicBezTo>
                      <a:pt x="342992" y="992654"/>
                      <a:pt x="323412" y="954554"/>
                      <a:pt x="296954" y="915925"/>
                    </a:cubicBezTo>
                    <a:cubicBezTo>
                      <a:pt x="270496" y="877296"/>
                      <a:pt x="243508" y="822792"/>
                      <a:pt x="217579" y="798450"/>
                    </a:cubicBezTo>
                    <a:cubicBezTo>
                      <a:pt x="191650" y="774108"/>
                      <a:pt x="169954" y="781649"/>
                      <a:pt x="141379" y="769875"/>
                    </a:cubicBezTo>
                    <a:cubicBezTo>
                      <a:pt x="112804" y="758101"/>
                      <a:pt x="60416" y="744739"/>
                      <a:pt x="46129" y="727806"/>
                    </a:cubicBezTo>
                    <a:cubicBezTo>
                      <a:pt x="31842" y="710873"/>
                      <a:pt x="63327" y="685605"/>
                      <a:pt x="55654" y="668275"/>
                    </a:cubicBezTo>
                    <a:cubicBezTo>
                      <a:pt x="47981" y="650945"/>
                      <a:pt x="1678" y="660337"/>
                      <a:pt x="91" y="623825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051D8EC3-02E8-24A7-05F0-898966BF32C4}"/>
                  </a:ext>
                </a:extLst>
              </p:cNvPr>
              <p:cNvSpPr/>
              <p:nvPr/>
            </p:nvSpPr>
            <p:spPr>
              <a:xfrm>
                <a:off x="5321614" y="3390680"/>
                <a:ext cx="155364" cy="103048"/>
              </a:xfrm>
              <a:custGeom>
                <a:avLst/>
                <a:gdLst>
                  <a:gd name="connsiteX0" fmla="*/ 94936 w 155626"/>
                  <a:gd name="connsiteY0" fmla="*/ 175 h 102137"/>
                  <a:gd name="connsiteX1" fmla="*/ 25086 w 155626"/>
                  <a:gd name="connsiteY1" fmla="*/ 50975 h 102137"/>
                  <a:gd name="connsiteX2" fmla="*/ 6036 w 155626"/>
                  <a:gd name="connsiteY2" fmla="*/ 92250 h 102137"/>
                  <a:gd name="connsiteX3" fmla="*/ 123511 w 155626"/>
                  <a:gd name="connsiteY3" fmla="*/ 101775 h 102137"/>
                  <a:gd name="connsiteX4" fmla="*/ 145736 w 155626"/>
                  <a:gd name="connsiteY4" fmla="*/ 95425 h 102137"/>
                  <a:gd name="connsiteX5" fmla="*/ 152086 w 155626"/>
                  <a:gd name="connsiteY5" fmla="*/ 54150 h 102137"/>
                  <a:gd name="connsiteX6" fmla="*/ 152086 w 155626"/>
                  <a:gd name="connsiteY6" fmla="*/ 35100 h 102137"/>
                  <a:gd name="connsiteX7" fmla="*/ 94936 w 155626"/>
                  <a:gd name="connsiteY7" fmla="*/ 175 h 102137"/>
                  <a:gd name="connsiteX0" fmla="*/ 94936 w 155364"/>
                  <a:gd name="connsiteY0" fmla="*/ 220 h 103048"/>
                  <a:gd name="connsiteX1" fmla="*/ 25086 w 155364"/>
                  <a:gd name="connsiteY1" fmla="*/ 51020 h 103048"/>
                  <a:gd name="connsiteX2" fmla="*/ 6036 w 155364"/>
                  <a:gd name="connsiteY2" fmla="*/ 92295 h 103048"/>
                  <a:gd name="connsiteX3" fmla="*/ 123511 w 155364"/>
                  <a:gd name="connsiteY3" fmla="*/ 101820 h 103048"/>
                  <a:gd name="connsiteX4" fmla="*/ 145736 w 155364"/>
                  <a:gd name="connsiteY4" fmla="*/ 95470 h 103048"/>
                  <a:gd name="connsiteX5" fmla="*/ 152086 w 155364"/>
                  <a:gd name="connsiteY5" fmla="*/ 35145 h 103048"/>
                  <a:gd name="connsiteX6" fmla="*/ 94936 w 155364"/>
                  <a:gd name="connsiteY6" fmla="*/ 220 h 10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364" h="103048">
                    <a:moveTo>
                      <a:pt x="94936" y="220"/>
                    </a:moveTo>
                    <a:cubicBezTo>
                      <a:pt x="73769" y="2866"/>
                      <a:pt x="39903" y="35674"/>
                      <a:pt x="25086" y="51020"/>
                    </a:cubicBezTo>
                    <a:cubicBezTo>
                      <a:pt x="10269" y="66366"/>
                      <a:pt x="-10368" y="83828"/>
                      <a:pt x="6036" y="92295"/>
                    </a:cubicBezTo>
                    <a:cubicBezTo>
                      <a:pt x="22440" y="100762"/>
                      <a:pt x="100228" y="101291"/>
                      <a:pt x="123511" y="101820"/>
                    </a:cubicBezTo>
                    <a:cubicBezTo>
                      <a:pt x="146794" y="102349"/>
                      <a:pt x="140974" y="106582"/>
                      <a:pt x="145736" y="95470"/>
                    </a:cubicBezTo>
                    <a:cubicBezTo>
                      <a:pt x="150498" y="84358"/>
                      <a:pt x="160553" y="51020"/>
                      <a:pt x="152086" y="35145"/>
                    </a:cubicBezTo>
                    <a:cubicBezTo>
                      <a:pt x="143619" y="19270"/>
                      <a:pt x="116103" y="-2426"/>
                      <a:pt x="94936" y="22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A512B166-4ECF-729C-2689-362B47D35391}"/>
                  </a:ext>
                </a:extLst>
              </p:cNvPr>
              <p:cNvCxnSpPr>
                <a:cxnSpLocks/>
                <a:stCxn id="196" idx="2"/>
                <a:endCxn id="196" idx="5"/>
              </p:cNvCxnSpPr>
              <p:nvPr/>
            </p:nvCxnSpPr>
            <p:spPr>
              <a:xfrm flipV="1">
                <a:off x="5327650" y="3425825"/>
                <a:ext cx="146050" cy="57150"/>
              </a:xfrm>
              <a:prstGeom prst="line">
                <a:avLst/>
              </a:prstGeom>
              <a:grpFill/>
              <a:ln>
                <a:solidFill>
                  <a:srgbClr val="C3B4A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E50B8805-2DCB-1DE1-545C-DB4F4D9284F4}"/>
                  </a:ext>
                </a:extLst>
              </p:cNvPr>
              <p:cNvSpPr/>
              <p:nvPr/>
            </p:nvSpPr>
            <p:spPr>
              <a:xfrm>
                <a:off x="6156260" y="2974975"/>
                <a:ext cx="384263" cy="543163"/>
              </a:xfrm>
              <a:custGeom>
                <a:avLst/>
                <a:gdLst>
                  <a:gd name="connsiteX0" fmla="*/ 314390 w 384263"/>
                  <a:gd name="connsiteY0" fmla="*/ 0 h 543163"/>
                  <a:gd name="connsiteX1" fmla="*/ 384240 w 384263"/>
                  <a:gd name="connsiteY1" fmla="*/ 47625 h 543163"/>
                  <a:gd name="connsiteX2" fmla="*/ 308040 w 384263"/>
                  <a:gd name="connsiteY2" fmla="*/ 146050 h 543163"/>
                  <a:gd name="connsiteX3" fmla="*/ 362015 w 384263"/>
                  <a:gd name="connsiteY3" fmla="*/ 168275 h 543163"/>
                  <a:gd name="connsiteX4" fmla="*/ 282640 w 384263"/>
                  <a:gd name="connsiteY4" fmla="*/ 254000 h 543163"/>
                  <a:gd name="connsiteX5" fmla="*/ 333440 w 384263"/>
                  <a:gd name="connsiteY5" fmla="*/ 282575 h 543163"/>
                  <a:gd name="connsiteX6" fmla="*/ 250890 w 384263"/>
                  <a:gd name="connsiteY6" fmla="*/ 342900 h 543163"/>
                  <a:gd name="connsiteX7" fmla="*/ 308040 w 384263"/>
                  <a:gd name="connsiteY7" fmla="*/ 390525 h 543163"/>
                  <a:gd name="connsiteX8" fmla="*/ 200090 w 384263"/>
                  <a:gd name="connsiteY8" fmla="*/ 434975 h 543163"/>
                  <a:gd name="connsiteX9" fmla="*/ 203265 w 384263"/>
                  <a:gd name="connsiteY9" fmla="*/ 479425 h 543163"/>
                  <a:gd name="connsiteX10" fmla="*/ 111190 w 384263"/>
                  <a:gd name="connsiteY10" fmla="*/ 495300 h 543163"/>
                  <a:gd name="connsiteX11" fmla="*/ 73090 w 384263"/>
                  <a:gd name="connsiteY11" fmla="*/ 539750 h 543163"/>
                  <a:gd name="connsiteX12" fmla="*/ 6415 w 384263"/>
                  <a:gd name="connsiteY12" fmla="*/ 539750 h 543163"/>
                  <a:gd name="connsiteX13" fmla="*/ 6415 w 384263"/>
                  <a:gd name="connsiteY13" fmla="*/ 536575 h 543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4263" h="543163">
                    <a:moveTo>
                      <a:pt x="314390" y="0"/>
                    </a:moveTo>
                    <a:cubicBezTo>
                      <a:pt x="349844" y="11641"/>
                      <a:pt x="385298" y="23283"/>
                      <a:pt x="384240" y="47625"/>
                    </a:cubicBezTo>
                    <a:cubicBezTo>
                      <a:pt x="383182" y="71967"/>
                      <a:pt x="311744" y="125942"/>
                      <a:pt x="308040" y="146050"/>
                    </a:cubicBezTo>
                    <a:cubicBezTo>
                      <a:pt x="304336" y="166158"/>
                      <a:pt x="366248" y="150283"/>
                      <a:pt x="362015" y="168275"/>
                    </a:cubicBezTo>
                    <a:cubicBezTo>
                      <a:pt x="357782" y="186267"/>
                      <a:pt x="287402" y="234950"/>
                      <a:pt x="282640" y="254000"/>
                    </a:cubicBezTo>
                    <a:cubicBezTo>
                      <a:pt x="277878" y="273050"/>
                      <a:pt x="338732" y="267758"/>
                      <a:pt x="333440" y="282575"/>
                    </a:cubicBezTo>
                    <a:cubicBezTo>
                      <a:pt x="328148" y="297392"/>
                      <a:pt x="255123" y="324908"/>
                      <a:pt x="250890" y="342900"/>
                    </a:cubicBezTo>
                    <a:cubicBezTo>
                      <a:pt x="246657" y="360892"/>
                      <a:pt x="316507" y="375179"/>
                      <a:pt x="308040" y="390525"/>
                    </a:cubicBezTo>
                    <a:cubicBezTo>
                      <a:pt x="299573" y="405871"/>
                      <a:pt x="217552" y="420158"/>
                      <a:pt x="200090" y="434975"/>
                    </a:cubicBezTo>
                    <a:cubicBezTo>
                      <a:pt x="182628" y="449792"/>
                      <a:pt x="218082" y="469371"/>
                      <a:pt x="203265" y="479425"/>
                    </a:cubicBezTo>
                    <a:cubicBezTo>
                      <a:pt x="188448" y="489479"/>
                      <a:pt x="132886" y="485246"/>
                      <a:pt x="111190" y="495300"/>
                    </a:cubicBezTo>
                    <a:cubicBezTo>
                      <a:pt x="89494" y="505354"/>
                      <a:pt x="90552" y="532342"/>
                      <a:pt x="73090" y="539750"/>
                    </a:cubicBezTo>
                    <a:cubicBezTo>
                      <a:pt x="55628" y="547158"/>
                      <a:pt x="17527" y="540279"/>
                      <a:pt x="6415" y="539750"/>
                    </a:cubicBezTo>
                    <a:cubicBezTo>
                      <a:pt x="-4697" y="539221"/>
                      <a:pt x="859" y="537898"/>
                      <a:pt x="6415" y="536575"/>
                    </a:cubicBez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F966ACEC-6BBD-B68D-4335-110251C9215A}"/>
                  </a:ext>
                </a:extLst>
              </p:cNvPr>
              <p:cNvSpPr/>
              <p:nvPr/>
            </p:nvSpPr>
            <p:spPr>
              <a:xfrm>
                <a:off x="5543450" y="3305175"/>
                <a:ext cx="75354" cy="8555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BCEAF97B-B29A-8900-375B-408911205F3E}"/>
                  </a:ext>
                </a:extLst>
              </p:cNvPr>
              <p:cNvSpPr/>
              <p:nvPr/>
            </p:nvSpPr>
            <p:spPr>
              <a:xfrm>
                <a:off x="5563315" y="3304540"/>
                <a:ext cx="45719" cy="4571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EE83024B-091D-EAFA-4C97-2F9DB283FBE4}"/>
                </a:ext>
              </a:extLst>
            </p:cNvPr>
            <p:cNvGrpSpPr/>
            <p:nvPr/>
          </p:nvGrpSpPr>
          <p:grpSpPr>
            <a:xfrm>
              <a:off x="3189427" y="232242"/>
              <a:ext cx="220007" cy="184127"/>
              <a:chOff x="5321614" y="2760725"/>
              <a:chExt cx="1538280" cy="1287414"/>
            </a:xfr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69000">
                  <a:schemeClr val="accent1">
                    <a:lumMod val="20000"/>
                    <a:lumOff val="80000"/>
                  </a:schemeClr>
                </a:gs>
                <a:gs pos="46000">
                  <a:schemeClr val="accent4">
                    <a:lumMod val="75000"/>
                  </a:schemeClr>
                </a:gs>
                <a:gs pos="89381">
                  <a:schemeClr val="bg2"/>
                </a:gs>
                <a:gs pos="23000">
                  <a:schemeClr val="accent6">
                    <a:lumMod val="75000"/>
                  </a:schemeClr>
                </a:gs>
              </a:gsLst>
              <a:lin ang="7800000" scaled="0"/>
            </a:gradFill>
          </p:grpSpPr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79C46F91-E14A-9FA7-418C-1FCB582A0AC5}"/>
                  </a:ext>
                </a:extLst>
              </p:cNvPr>
              <p:cNvSpPr/>
              <p:nvPr/>
            </p:nvSpPr>
            <p:spPr>
              <a:xfrm rot="20292023">
                <a:off x="5907208" y="2929627"/>
                <a:ext cx="401671" cy="544723"/>
              </a:xfrm>
              <a:custGeom>
                <a:avLst/>
                <a:gdLst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4300 w 381948"/>
                  <a:gd name="connsiteY3" fmla="*/ 269551 h 545776"/>
                  <a:gd name="connsiteX4" fmla="*/ 152400 w 381948"/>
                  <a:gd name="connsiteY4" fmla="*/ 218751 h 545776"/>
                  <a:gd name="connsiteX5" fmla="*/ 257175 w 381948"/>
                  <a:gd name="connsiteY5" fmla="*/ 142551 h 545776"/>
                  <a:gd name="connsiteX6" fmla="*/ 349250 w 381948"/>
                  <a:gd name="connsiteY6" fmla="*/ 25076 h 545776"/>
                  <a:gd name="connsiteX7" fmla="*/ 371475 w 381948"/>
                  <a:gd name="connsiteY7" fmla="*/ 6026 h 545776"/>
                  <a:gd name="connsiteX8" fmla="*/ 377825 w 381948"/>
                  <a:gd name="connsiteY8" fmla="*/ 104451 h 545776"/>
                  <a:gd name="connsiteX9" fmla="*/ 358775 w 381948"/>
                  <a:gd name="connsiteY9" fmla="*/ 129851 h 545776"/>
                  <a:gd name="connsiteX10" fmla="*/ 377825 w 381948"/>
                  <a:gd name="connsiteY10" fmla="*/ 123501 h 545776"/>
                  <a:gd name="connsiteX11" fmla="*/ 381000 w 381948"/>
                  <a:gd name="connsiteY11" fmla="*/ 180651 h 545776"/>
                  <a:gd name="connsiteX12" fmla="*/ 365125 w 381948"/>
                  <a:gd name="connsiteY12" fmla="*/ 199701 h 545776"/>
                  <a:gd name="connsiteX13" fmla="*/ 323850 w 381948"/>
                  <a:gd name="connsiteY13" fmla="*/ 342576 h 545776"/>
                  <a:gd name="connsiteX14" fmla="*/ 323850 w 381948"/>
                  <a:gd name="connsiteY14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52400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6682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406813"/>
                  <a:gd name="connsiteY0" fmla="*/ 545776 h 545776"/>
                  <a:gd name="connsiteX1" fmla="*/ 53975 w 406813"/>
                  <a:gd name="connsiteY1" fmla="*/ 501326 h 545776"/>
                  <a:gd name="connsiteX2" fmla="*/ 69850 w 406813"/>
                  <a:gd name="connsiteY2" fmla="*/ 377501 h 545776"/>
                  <a:gd name="connsiteX3" fmla="*/ 116682 w 406813"/>
                  <a:gd name="connsiteY3" fmla="*/ 218751 h 545776"/>
                  <a:gd name="connsiteX4" fmla="*/ 257175 w 406813"/>
                  <a:gd name="connsiteY4" fmla="*/ 142551 h 545776"/>
                  <a:gd name="connsiteX5" fmla="*/ 349250 w 406813"/>
                  <a:gd name="connsiteY5" fmla="*/ 25076 h 545776"/>
                  <a:gd name="connsiteX6" fmla="*/ 371475 w 406813"/>
                  <a:gd name="connsiteY6" fmla="*/ 6026 h 545776"/>
                  <a:gd name="connsiteX7" fmla="*/ 377825 w 406813"/>
                  <a:gd name="connsiteY7" fmla="*/ 104451 h 545776"/>
                  <a:gd name="connsiteX8" fmla="*/ 358775 w 406813"/>
                  <a:gd name="connsiteY8" fmla="*/ 129851 h 545776"/>
                  <a:gd name="connsiteX9" fmla="*/ 406400 w 406813"/>
                  <a:gd name="connsiteY9" fmla="*/ 140170 h 545776"/>
                  <a:gd name="connsiteX10" fmla="*/ 381000 w 406813"/>
                  <a:gd name="connsiteY10" fmla="*/ 180651 h 545776"/>
                  <a:gd name="connsiteX11" fmla="*/ 365125 w 406813"/>
                  <a:gd name="connsiteY11" fmla="*/ 199701 h 545776"/>
                  <a:gd name="connsiteX12" fmla="*/ 323850 w 406813"/>
                  <a:gd name="connsiteY12" fmla="*/ 342576 h 545776"/>
                  <a:gd name="connsiteX13" fmla="*/ 323850 w 406813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1671"/>
                  <a:gd name="connsiteY0" fmla="*/ 545776 h 545776"/>
                  <a:gd name="connsiteX1" fmla="*/ 53975 w 401671"/>
                  <a:gd name="connsiteY1" fmla="*/ 501326 h 545776"/>
                  <a:gd name="connsiteX2" fmla="*/ 69850 w 401671"/>
                  <a:gd name="connsiteY2" fmla="*/ 377501 h 545776"/>
                  <a:gd name="connsiteX3" fmla="*/ 116682 w 401671"/>
                  <a:gd name="connsiteY3" fmla="*/ 218751 h 545776"/>
                  <a:gd name="connsiteX4" fmla="*/ 257175 w 401671"/>
                  <a:gd name="connsiteY4" fmla="*/ 142551 h 545776"/>
                  <a:gd name="connsiteX5" fmla="*/ 349250 w 401671"/>
                  <a:gd name="connsiteY5" fmla="*/ 25076 h 545776"/>
                  <a:gd name="connsiteX6" fmla="*/ 371475 w 401671"/>
                  <a:gd name="connsiteY6" fmla="*/ 6026 h 545776"/>
                  <a:gd name="connsiteX7" fmla="*/ 377825 w 401671"/>
                  <a:gd name="connsiteY7" fmla="*/ 104451 h 545776"/>
                  <a:gd name="connsiteX8" fmla="*/ 358775 w 401671"/>
                  <a:gd name="connsiteY8" fmla="*/ 129851 h 545776"/>
                  <a:gd name="connsiteX9" fmla="*/ 401638 w 401671"/>
                  <a:gd name="connsiteY9" fmla="*/ 147314 h 545776"/>
                  <a:gd name="connsiteX10" fmla="*/ 365125 w 401671"/>
                  <a:gd name="connsiteY10" fmla="*/ 199701 h 545776"/>
                  <a:gd name="connsiteX11" fmla="*/ 323850 w 401671"/>
                  <a:gd name="connsiteY11" fmla="*/ 342576 h 545776"/>
                  <a:gd name="connsiteX12" fmla="*/ 323850 w 401671"/>
                  <a:gd name="connsiteY12" fmla="*/ 342576 h 545776"/>
                  <a:gd name="connsiteX0" fmla="*/ 0 w 401671"/>
                  <a:gd name="connsiteY0" fmla="*/ 544723 h 544723"/>
                  <a:gd name="connsiteX1" fmla="*/ 53975 w 401671"/>
                  <a:gd name="connsiteY1" fmla="*/ 500273 h 544723"/>
                  <a:gd name="connsiteX2" fmla="*/ 69850 w 401671"/>
                  <a:gd name="connsiteY2" fmla="*/ 376448 h 544723"/>
                  <a:gd name="connsiteX3" fmla="*/ 116682 w 401671"/>
                  <a:gd name="connsiteY3" fmla="*/ 217698 h 544723"/>
                  <a:gd name="connsiteX4" fmla="*/ 257175 w 401671"/>
                  <a:gd name="connsiteY4" fmla="*/ 141498 h 544723"/>
                  <a:gd name="connsiteX5" fmla="*/ 349250 w 401671"/>
                  <a:gd name="connsiteY5" fmla="*/ 24023 h 544723"/>
                  <a:gd name="connsiteX6" fmla="*/ 371475 w 401671"/>
                  <a:gd name="connsiteY6" fmla="*/ 4973 h 544723"/>
                  <a:gd name="connsiteX7" fmla="*/ 384969 w 401671"/>
                  <a:gd name="connsiteY7" fmla="*/ 89111 h 544723"/>
                  <a:gd name="connsiteX8" fmla="*/ 358775 w 401671"/>
                  <a:gd name="connsiteY8" fmla="*/ 128798 h 544723"/>
                  <a:gd name="connsiteX9" fmla="*/ 401638 w 401671"/>
                  <a:gd name="connsiteY9" fmla="*/ 146261 h 544723"/>
                  <a:gd name="connsiteX10" fmla="*/ 365125 w 401671"/>
                  <a:gd name="connsiteY10" fmla="*/ 198648 h 544723"/>
                  <a:gd name="connsiteX11" fmla="*/ 323850 w 401671"/>
                  <a:gd name="connsiteY11" fmla="*/ 341523 h 544723"/>
                  <a:gd name="connsiteX12" fmla="*/ 323850 w 401671"/>
                  <a:gd name="connsiteY12" fmla="*/ 341523 h 544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1671" h="544723">
                    <a:moveTo>
                      <a:pt x="0" y="544723"/>
                    </a:moveTo>
                    <a:cubicBezTo>
                      <a:pt x="21166" y="536521"/>
                      <a:pt x="42333" y="528319"/>
                      <a:pt x="53975" y="500273"/>
                    </a:cubicBezTo>
                    <a:cubicBezTo>
                      <a:pt x="65617" y="472227"/>
                      <a:pt x="59399" y="423544"/>
                      <a:pt x="69850" y="376448"/>
                    </a:cubicBezTo>
                    <a:cubicBezTo>
                      <a:pt x="80301" y="329352"/>
                      <a:pt x="85461" y="256856"/>
                      <a:pt x="116682" y="217698"/>
                    </a:cubicBezTo>
                    <a:cubicBezTo>
                      <a:pt x="147903" y="178540"/>
                      <a:pt x="218414" y="173777"/>
                      <a:pt x="257175" y="141498"/>
                    </a:cubicBezTo>
                    <a:cubicBezTo>
                      <a:pt x="295936" y="109219"/>
                      <a:pt x="330200" y="46777"/>
                      <a:pt x="349250" y="24023"/>
                    </a:cubicBezTo>
                    <a:cubicBezTo>
                      <a:pt x="368300" y="1269"/>
                      <a:pt x="365522" y="-5875"/>
                      <a:pt x="371475" y="4973"/>
                    </a:cubicBezTo>
                    <a:cubicBezTo>
                      <a:pt x="377428" y="15821"/>
                      <a:pt x="387086" y="68474"/>
                      <a:pt x="384969" y="89111"/>
                    </a:cubicBezTo>
                    <a:cubicBezTo>
                      <a:pt x="382852" y="109748"/>
                      <a:pt x="355997" y="119273"/>
                      <a:pt x="358775" y="128798"/>
                    </a:cubicBezTo>
                    <a:cubicBezTo>
                      <a:pt x="361553" y="138323"/>
                      <a:pt x="400580" y="134619"/>
                      <a:pt x="401638" y="146261"/>
                    </a:cubicBezTo>
                    <a:cubicBezTo>
                      <a:pt x="402696" y="157903"/>
                      <a:pt x="378090" y="166104"/>
                      <a:pt x="365125" y="198648"/>
                    </a:cubicBezTo>
                    <a:cubicBezTo>
                      <a:pt x="355600" y="225635"/>
                      <a:pt x="323850" y="341523"/>
                      <a:pt x="323850" y="341523"/>
                    </a:cubicBezTo>
                    <a:lnTo>
                      <a:pt x="323850" y="341523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65A124D7-AD6D-51B1-1061-FF5C71E7BD44}"/>
                  </a:ext>
                </a:extLst>
              </p:cNvPr>
              <p:cNvSpPr/>
              <p:nvPr/>
            </p:nvSpPr>
            <p:spPr>
              <a:xfrm>
                <a:off x="5418046" y="2760725"/>
                <a:ext cx="1441848" cy="1287414"/>
              </a:xfrm>
              <a:custGeom>
                <a:avLst/>
                <a:gdLst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638287 w 1437106"/>
                  <a:gd name="connsiteY7" fmla="*/ 649225 h 1287414"/>
                  <a:gd name="connsiteX8" fmla="*/ 724012 w 1437106"/>
                  <a:gd name="connsiteY8" fmla="*/ 541275 h 1287414"/>
                  <a:gd name="connsiteX9" fmla="*/ 781162 w 1437106"/>
                  <a:gd name="connsiteY9" fmla="*/ 353950 h 1287414"/>
                  <a:gd name="connsiteX10" fmla="*/ 908162 w 1437106"/>
                  <a:gd name="connsiteY10" fmla="*/ 249175 h 1287414"/>
                  <a:gd name="connsiteX11" fmla="*/ 1082787 w 1437106"/>
                  <a:gd name="connsiteY11" fmla="*/ 198375 h 1287414"/>
                  <a:gd name="connsiteX12" fmla="*/ 1409812 w 1437106"/>
                  <a:gd name="connsiteY12" fmla="*/ 1525 h 1287414"/>
                  <a:gd name="connsiteX13" fmla="*/ 1387587 w 1437106"/>
                  <a:gd name="connsiteY13" fmla="*/ 109475 h 1287414"/>
                  <a:gd name="connsiteX14" fmla="*/ 1330437 w 1437106"/>
                  <a:gd name="connsiteY14" fmla="*/ 153925 h 1287414"/>
                  <a:gd name="connsiteX15" fmla="*/ 1428862 w 1437106"/>
                  <a:gd name="connsiteY15" fmla="*/ 115825 h 1287414"/>
                  <a:gd name="connsiteX16" fmla="*/ 1419337 w 1437106"/>
                  <a:gd name="connsiteY16" fmla="*/ 201550 h 1287414"/>
                  <a:gd name="connsiteX17" fmla="*/ 1320912 w 1437106"/>
                  <a:gd name="connsiteY17" fmla="*/ 252350 h 1287414"/>
                  <a:gd name="connsiteX18" fmla="*/ 1432037 w 1437106"/>
                  <a:gd name="connsiteY18" fmla="*/ 239650 h 1287414"/>
                  <a:gd name="connsiteX19" fmla="*/ 1371712 w 1437106"/>
                  <a:gd name="connsiteY19" fmla="*/ 338075 h 1287414"/>
                  <a:gd name="connsiteX20" fmla="*/ 1317737 w 1437106"/>
                  <a:gd name="connsiteY20" fmla="*/ 366650 h 1287414"/>
                  <a:gd name="connsiteX21" fmla="*/ 1419337 w 1437106"/>
                  <a:gd name="connsiteY21" fmla="*/ 366650 h 1287414"/>
                  <a:gd name="connsiteX22" fmla="*/ 1324087 w 1437106"/>
                  <a:gd name="connsiteY22" fmla="*/ 468250 h 1287414"/>
                  <a:gd name="connsiteX23" fmla="*/ 1301862 w 1437106"/>
                  <a:gd name="connsiteY23" fmla="*/ 468250 h 1287414"/>
                  <a:gd name="connsiteX24" fmla="*/ 1390762 w 1437106"/>
                  <a:gd name="connsiteY24" fmla="*/ 487300 h 1287414"/>
                  <a:gd name="connsiteX25" fmla="*/ 1273287 w 1437106"/>
                  <a:gd name="connsiteY25" fmla="*/ 560325 h 1287414"/>
                  <a:gd name="connsiteX26" fmla="*/ 1330437 w 1437106"/>
                  <a:gd name="connsiteY26" fmla="*/ 585725 h 1287414"/>
                  <a:gd name="connsiteX27" fmla="*/ 1216137 w 1437106"/>
                  <a:gd name="connsiteY27" fmla="*/ 646050 h 1287414"/>
                  <a:gd name="connsiteX28" fmla="*/ 1235187 w 1437106"/>
                  <a:gd name="connsiteY28" fmla="*/ 709550 h 1287414"/>
                  <a:gd name="connsiteX29" fmla="*/ 1124062 w 1437106"/>
                  <a:gd name="connsiteY29" fmla="*/ 719075 h 1287414"/>
                  <a:gd name="connsiteX30" fmla="*/ 1143112 w 1437106"/>
                  <a:gd name="connsiteY30" fmla="*/ 757175 h 1287414"/>
                  <a:gd name="connsiteX31" fmla="*/ 1054212 w 1437106"/>
                  <a:gd name="connsiteY31" fmla="*/ 782575 h 1287414"/>
                  <a:gd name="connsiteX32" fmla="*/ 987537 w 1437106"/>
                  <a:gd name="connsiteY32" fmla="*/ 754000 h 1287414"/>
                  <a:gd name="connsiteX33" fmla="*/ 1028812 w 1437106"/>
                  <a:gd name="connsiteY33" fmla="*/ 925450 h 1287414"/>
                  <a:gd name="connsiteX34" fmla="*/ 1070087 w 1437106"/>
                  <a:gd name="connsiteY34" fmla="*/ 976250 h 1287414"/>
                  <a:gd name="connsiteX35" fmla="*/ 1257412 w 1437106"/>
                  <a:gd name="connsiteY35" fmla="*/ 1087375 h 1287414"/>
                  <a:gd name="connsiteX36" fmla="*/ 1336787 w 1437106"/>
                  <a:gd name="connsiteY36" fmla="*/ 1131825 h 1287414"/>
                  <a:gd name="connsiteX37" fmla="*/ 1282812 w 1437106"/>
                  <a:gd name="connsiteY37" fmla="*/ 1144525 h 1287414"/>
                  <a:gd name="connsiteX38" fmla="*/ 1327262 w 1437106"/>
                  <a:gd name="connsiteY38" fmla="*/ 1204850 h 1287414"/>
                  <a:gd name="connsiteX39" fmla="*/ 1247887 w 1437106"/>
                  <a:gd name="connsiteY39" fmla="*/ 1201675 h 1287414"/>
                  <a:gd name="connsiteX40" fmla="*/ 1270112 w 1437106"/>
                  <a:gd name="connsiteY40" fmla="*/ 1262000 h 1287414"/>
                  <a:gd name="connsiteX41" fmla="*/ 1181212 w 1437106"/>
                  <a:gd name="connsiteY41" fmla="*/ 1236600 h 1287414"/>
                  <a:gd name="connsiteX42" fmla="*/ 1149462 w 1437106"/>
                  <a:gd name="connsiteY42" fmla="*/ 1277875 h 1287414"/>
                  <a:gd name="connsiteX43" fmla="*/ 955787 w 1437106"/>
                  <a:gd name="connsiteY43" fmla="*/ 1058800 h 1287414"/>
                  <a:gd name="connsiteX44" fmla="*/ 841487 w 1437106"/>
                  <a:gd name="connsiteY44" fmla="*/ 1100075 h 1287414"/>
                  <a:gd name="connsiteX45" fmla="*/ 695437 w 1437106"/>
                  <a:gd name="connsiteY45" fmla="*/ 1128650 h 1287414"/>
                  <a:gd name="connsiteX46" fmla="*/ 647812 w 1437106"/>
                  <a:gd name="connsiteY46" fmla="*/ 1163575 h 1287414"/>
                  <a:gd name="connsiteX47" fmla="*/ 720837 w 1437106"/>
                  <a:gd name="connsiteY47" fmla="*/ 1182625 h 1287414"/>
                  <a:gd name="connsiteX48" fmla="*/ 720837 w 1437106"/>
                  <a:gd name="connsiteY48" fmla="*/ 1220725 h 1287414"/>
                  <a:gd name="connsiteX49" fmla="*/ 650987 w 1437106"/>
                  <a:gd name="connsiteY49" fmla="*/ 1192150 h 1287414"/>
                  <a:gd name="connsiteX50" fmla="*/ 565262 w 1437106"/>
                  <a:gd name="connsiteY50" fmla="*/ 1214375 h 1287414"/>
                  <a:gd name="connsiteX51" fmla="*/ 530337 w 1437106"/>
                  <a:gd name="connsiteY51" fmla="*/ 1287400 h 1287414"/>
                  <a:gd name="connsiteX52" fmla="*/ 530337 w 1437106"/>
                  <a:gd name="connsiteY52" fmla="*/ 1208025 h 1287414"/>
                  <a:gd name="connsiteX53" fmla="*/ 539862 w 1437106"/>
                  <a:gd name="connsiteY53" fmla="*/ 1198500 h 1287414"/>
                  <a:gd name="connsiteX54" fmla="*/ 470012 w 1437106"/>
                  <a:gd name="connsiteY54" fmla="*/ 1233425 h 1287414"/>
                  <a:gd name="connsiteX55" fmla="*/ 460487 w 1437106"/>
                  <a:gd name="connsiteY55" fmla="*/ 1198500 h 1287414"/>
                  <a:gd name="connsiteX56" fmla="*/ 508112 w 1437106"/>
                  <a:gd name="connsiteY56" fmla="*/ 1157225 h 1287414"/>
                  <a:gd name="connsiteX57" fmla="*/ 606537 w 1437106"/>
                  <a:gd name="connsiteY57" fmla="*/ 1147700 h 1287414"/>
                  <a:gd name="connsiteX58" fmla="*/ 730362 w 1437106"/>
                  <a:gd name="connsiteY58" fmla="*/ 1074675 h 1287414"/>
                  <a:gd name="connsiteX59" fmla="*/ 603362 w 1437106"/>
                  <a:gd name="connsiteY59" fmla="*/ 1112775 h 1287414"/>
                  <a:gd name="connsiteX60" fmla="*/ 565262 w 1437106"/>
                  <a:gd name="connsiteY60" fmla="*/ 1112775 h 1287414"/>
                  <a:gd name="connsiteX61" fmla="*/ 530337 w 1437106"/>
                  <a:gd name="connsiteY61" fmla="*/ 1154050 h 1287414"/>
                  <a:gd name="connsiteX62" fmla="*/ 568437 w 1437106"/>
                  <a:gd name="connsiteY62" fmla="*/ 1160400 h 1287414"/>
                  <a:gd name="connsiteX63" fmla="*/ 406512 w 1437106"/>
                  <a:gd name="connsiteY63" fmla="*/ 1182625 h 1287414"/>
                  <a:gd name="connsiteX64" fmla="*/ 454137 w 1437106"/>
                  <a:gd name="connsiteY64" fmla="*/ 1179450 h 1287414"/>
                  <a:gd name="connsiteX65" fmla="*/ 387462 w 1437106"/>
                  <a:gd name="connsiteY65" fmla="*/ 1236600 h 1287414"/>
                  <a:gd name="connsiteX66" fmla="*/ 377937 w 1437106"/>
                  <a:gd name="connsiteY66" fmla="*/ 1246125 h 1287414"/>
                  <a:gd name="connsiteX67" fmla="*/ 396987 w 1437106"/>
                  <a:gd name="connsiteY67" fmla="*/ 1169925 h 1287414"/>
                  <a:gd name="connsiteX68" fmla="*/ 330312 w 1437106"/>
                  <a:gd name="connsiteY68" fmla="*/ 1185800 h 1287414"/>
                  <a:gd name="connsiteX69" fmla="*/ 368412 w 1437106"/>
                  <a:gd name="connsiteY69" fmla="*/ 1131825 h 1287414"/>
                  <a:gd name="connsiteX70" fmla="*/ 492237 w 1437106"/>
                  <a:gd name="connsiteY70" fmla="*/ 1141350 h 1287414"/>
                  <a:gd name="connsiteX71" fmla="*/ 555737 w 1437106"/>
                  <a:gd name="connsiteY71" fmla="*/ 1103250 h 1287414"/>
                  <a:gd name="connsiteX72" fmla="*/ 371587 w 1437106"/>
                  <a:gd name="connsiteY72" fmla="*/ 1030225 h 1287414"/>
                  <a:gd name="connsiteX73" fmla="*/ 292212 w 1437106"/>
                  <a:gd name="connsiteY73" fmla="*/ 915925 h 1287414"/>
                  <a:gd name="connsiteX74" fmla="*/ 212837 w 1437106"/>
                  <a:gd name="connsiteY74" fmla="*/ 798450 h 1287414"/>
                  <a:gd name="connsiteX75" fmla="*/ 136637 w 1437106"/>
                  <a:gd name="connsiteY75" fmla="*/ 769875 h 1287414"/>
                  <a:gd name="connsiteX76" fmla="*/ 41387 w 1437106"/>
                  <a:gd name="connsiteY76" fmla="*/ 715900 h 1287414"/>
                  <a:gd name="connsiteX77" fmla="*/ 50912 w 1437106"/>
                  <a:gd name="connsiteY77" fmla="*/ 668275 h 1287414"/>
                  <a:gd name="connsiteX78" fmla="*/ 112 w 1437106"/>
                  <a:gd name="connsiteY78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06512 w 1437106"/>
                  <a:gd name="connsiteY62" fmla="*/ 1182625 h 1287414"/>
                  <a:gd name="connsiteX63" fmla="*/ 454137 w 1437106"/>
                  <a:gd name="connsiteY63" fmla="*/ 1179450 h 1287414"/>
                  <a:gd name="connsiteX64" fmla="*/ 387462 w 1437106"/>
                  <a:gd name="connsiteY64" fmla="*/ 1236600 h 1287414"/>
                  <a:gd name="connsiteX65" fmla="*/ 377937 w 1437106"/>
                  <a:gd name="connsiteY65" fmla="*/ 1246125 h 1287414"/>
                  <a:gd name="connsiteX66" fmla="*/ 396987 w 1437106"/>
                  <a:gd name="connsiteY66" fmla="*/ 1169925 h 1287414"/>
                  <a:gd name="connsiteX67" fmla="*/ 330312 w 1437106"/>
                  <a:gd name="connsiteY67" fmla="*/ 1185800 h 1287414"/>
                  <a:gd name="connsiteX68" fmla="*/ 368412 w 1437106"/>
                  <a:gd name="connsiteY68" fmla="*/ 1131825 h 1287414"/>
                  <a:gd name="connsiteX69" fmla="*/ 492237 w 1437106"/>
                  <a:gd name="connsiteY69" fmla="*/ 1141350 h 1287414"/>
                  <a:gd name="connsiteX70" fmla="*/ 555737 w 1437106"/>
                  <a:gd name="connsiteY70" fmla="*/ 1103250 h 1287414"/>
                  <a:gd name="connsiteX71" fmla="*/ 371587 w 1437106"/>
                  <a:gd name="connsiteY71" fmla="*/ 1030225 h 1287414"/>
                  <a:gd name="connsiteX72" fmla="*/ 292212 w 1437106"/>
                  <a:gd name="connsiteY72" fmla="*/ 915925 h 1287414"/>
                  <a:gd name="connsiteX73" fmla="*/ 212837 w 1437106"/>
                  <a:gd name="connsiteY73" fmla="*/ 798450 h 1287414"/>
                  <a:gd name="connsiteX74" fmla="*/ 136637 w 1437106"/>
                  <a:gd name="connsiteY74" fmla="*/ 769875 h 1287414"/>
                  <a:gd name="connsiteX75" fmla="*/ 41387 w 1437106"/>
                  <a:gd name="connsiteY75" fmla="*/ 715900 h 1287414"/>
                  <a:gd name="connsiteX76" fmla="*/ 50912 w 1437106"/>
                  <a:gd name="connsiteY76" fmla="*/ 668275 h 1287414"/>
                  <a:gd name="connsiteX77" fmla="*/ 112 w 1437106"/>
                  <a:gd name="connsiteY77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03362 w 1437106"/>
                  <a:gd name="connsiteY57" fmla="*/ 1112775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8900 w 1437106"/>
                  <a:gd name="connsiteY61" fmla="*/ 1188975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15900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27806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560479 w 1441848"/>
                  <a:gd name="connsiteY67" fmla="*/ 1103250 h 1287414"/>
                  <a:gd name="connsiteX68" fmla="*/ 376329 w 1441848"/>
                  <a:gd name="connsiteY68" fmla="*/ 1030225 h 1287414"/>
                  <a:gd name="connsiteX69" fmla="*/ 296954 w 1441848"/>
                  <a:gd name="connsiteY69" fmla="*/ 915925 h 1287414"/>
                  <a:gd name="connsiteX70" fmla="*/ 217579 w 1441848"/>
                  <a:gd name="connsiteY70" fmla="*/ 798450 h 1287414"/>
                  <a:gd name="connsiteX71" fmla="*/ 141379 w 1441848"/>
                  <a:gd name="connsiteY71" fmla="*/ 769875 h 1287414"/>
                  <a:gd name="connsiteX72" fmla="*/ 46129 w 1441848"/>
                  <a:gd name="connsiteY72" fmla="*/ 727806 h 1287414"/>
                  <a:gd name="connsiteX73" fmla="*/ 55654 w 1441848"/>
                  <a:gd name="connsiteY73" fmla="*/ 668275 h 1287414"/>
                  <a:gd name="connsiteX74" fmla="*/ 91 w 1441848"/>
                  <a:gd name="connsiteY74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376329 w 1441848"/>
                  <a:gd name="connsiteY67" fmla="*/ 1030225 h 1287414"/>
                  <a:gd name="connsiteX68" fmla="*/ 296954 w 1441848"/>
                  <a:gd name="connsiteY68" fmla="*/ 915925 h 1287414"/>
                  <a:gd name="connsiteX69" fmla="*/ 217579 w 1441848"/>
                  <a:gd name="connsiteY69" fmla="*/ 798450 h 1287414"/>
                  <a:gd name="connsiteX70" fmla="*/ 141379 w 1441848"/>
                  <a:gd name="connsiteY70" fmla="*/ 769875 h 1287414"/>
                  <a:gd name="connsiteX71" fmla="*/ 46129 w 1441848"/>
                  <a:gd name="connsiteY71" fmla="*/ 727806 h 1287414"/>
                  <a:gd name="connsiteX72" fmla="*/ 55654 w 1441848"/>
                  <a:gd name="connsiteY72" fmla="*/ 668275 h 1287414"/>
                  <a:gd name="connsiteX73" fmla="*/ 91 w 1441848"/>
                  <a:gd name="connsiteY73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694623 w 1441848"/>
                  <a:gd name="connsiteY57" fmla="*/ 1101663 h 1287414"/>
                  <a:gd name="connsiteX58" fmla="*/ 573179 w 1441848"/>
                  <a:gd name="connsiteY58" fmla="*/ 1160400 h 1287414"/>
                  <a:gd name="connsiteX59" fmla="*/ 463642 w 1441848"/>
                  <a:gd name="connsiteY59" fmla="*/ 1188975 h 1287414"/>
                  <a:gd name="connsiteX60" fmla="*/ 392204 w 1441848"/>
                  <a:gd name="connsiteY60" fmla="*/ 1236600 h 1287414"/>
                  <a:gd name="connsiteX61" fmla="*/ 382679 w 1441848"/>
                  <a:gd name="connsiteY61" fmla="*/ 1246125 h 1287414"/>
                  <a:gd name="connsiteX62" fmla="*/ 401729 w 1441848"/>
                  <a:gd name="connsiteY62" fmla="*/ 1169925 h 1287414"/>
                  <a:gd name="connsiteX63" fmla="*/ 335054 w 1441848"/>
                  <a:gd name="connsiteY63" fmla="*/ 1185800 h 1287414"/>
                  <a:gd name="connsiteX64" fmla="*/ 373154 w 1441848"/>
                  <a:gd name="connsiteY64" fmla="*/ 1131825 h 1287414"/>
                  <a:gd name="connsiteX65" fmla="*/ 496979 w 1441848"/>
                  <a:gd name="connsiteY65" fmla="*/ 1141350 h 1287414"/>
                  <a:gd name="connsiteX66" fmla="*/ 376329 w 1441848"/>
                  <a:gd name="connsiteY66" fmla="*/ 1030225 h 1287414"/>
                  <a:gd name="connsiteX67" fmla="*/ 296954 w 1441848"/>
                  <a:gd name="connsiteY67" fmla="*/ 915925 h 1287414"/>
                  <a:gd name="connsiteX68" fmla="*/ 217579 w 1441848"/>
                  <a:gd name="connsiteY68" fmla="*/ 798450 h 1287414"/>
                  <a:gd name="connsiteX69" fmla="*/ 141379 w 1441848"/>
                  <a:gd name="connsiteY69" fmla="*/ 769875 h 1287414"/>
                  <a:gd name="connsiteX70" fmla="*/ 46129 w 1441848"/>
                  <a:gd name="connsiteY70" fmla="*/ 727806 h 1287414"/>
                  <a:gd name="connsiteX71" fmla="*/ 55654 w 1441848"/>
                  <a:gd name="connsiteY71" fmla="*/ 668275 h 1287414"/>
                  <a:gd name="connsiteX72" fmla="*/ 91 w 1441848"/>
                  <a:gd name="connsiteY72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3179 w 1441848"/>
                  <a:gd name="connsiteY57" fmla="*/ 1160400 h 1287414"/>
                  <a:gd name="connsiteX58" fmla="*/ 463642 w 1441848"/>
                  <a:gd name="connsiteY58" fmla="*/ 1188975 h 1287414"/>
                  <a:gd name="connsiteX59" fmla="*/ 392204 w 1441848"/>
                  <a:gd name="connsiteY59" fmla="*/ 1236600 h 1287414"/>
                  <a:gd name="connsiteX60" fmla="*/ 382679 w 1441848"/>
                  <a:gd name="connsiteY60" fmla="*/ 1246125 h 1287414"/>
                  <a:gd name="connsiteX61" fmla="*/ 401729 w 1441848"/>
                  <a:gd name="connsiteY61" fmla="*/ 1169925 h 1287414"/>
                  <a:gd name="connsiteX62" fmla="*/ 335054 w 1441848"/>
                  <a:gd name="connsiteY62" fmla="*/ 1185800 h 1287414"/>
                  <a:gd name="connsiteX63" fmla="*/ 373154 w 1441848"/>
                  <a:gd name="connsiteY63" fmla="*/ 1131825 h 1287414"/>
                  <a:gd name="connsiteX64" fmla="*/ 496979 w 1441848"/>
                  <a:gd name="connsiteY64" fmla="*/ 1141350 h 1287414"/>
                  <a:gd name="connsiteX65" fmla="*/ 376329 w 1441848"/>
                  <a:gd name="connsiteY65" fmla="*/ 1030225 h 1287414"/>
                  <a:gd name="connsiteX66" fmla="*/ 296954 w 1441848"/>
                  <a:gd name="connsiteY66" fmla="*/ 915925 h 1287414"/>
                  <a:gd name="connsiteX67" fmla="*/ 217579 w 1441848"/>
                  <a:gd name="connsiteY67" fmla="*/ 798450 h 1287414"/>
                  <a:gd name="connsiteX68" fmla="*/ 141379 w 1441848"/>
                  <a:gd name="connsiteY68" fmla="*/ 769875 h 1287414"/>
                  <a:gd name="connsiteX69" fmla="*/ 46129 w 1441848"/>
                  <a:gd name="connsiteY69" fmla="*/ 727806 h 1287414"/>
                  <a:gd name="connsiteX70" fmla="*/ 55654 w 1441848"/>
                  <a:gd name="connsiteY70" fmla="*/ 668275 h 1287414"/>
                  <a:gd name="connsiteX71" fmla="*/ 91 w 1441848"/>
                  <a:gd name="connsiteY71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573179 w 1441848"/>
                  <a:gd name="connsiteY56" fmla="*/ 1160400 h 1287414"/>
                  <a:gd name="connsiteX57" fmla="*/ 463642 w 1441848"/>
                  <a:gd name="connsiteY57" fmla="*/ 1188975 h 1287414"/>
                  <a:gd name="connsiteX58" fmla="*/ 392204 w 1441848"/>
                  <a:gd name="connsiteY58" fmla="*/ 1236600 h 1287414"/>
                  <a:gd name="connsiteX59" fmla="*/ 382679 w 1441848"/>
                  <a:gd name="connsiteY59" fmla="*/ 1246125 h 1287414"/>
                  <a:gd name="connsiteX60" fmla="*/ 401729 w 1441848"/>
                  <a:gd name="connsiteY60" fmla="*/ 1169925 h 1287414"/>
                  <a:gd name="connsiteX61" fmla="*/ 335054 w 1441848"/>
                  <a:gd name="connsiteY61" fmla="*/ 1185800 h 1287414"/>
                  <a:gd name="connsiteX62" fmla="*/ 373154 w 1441848"/>
                  <a:gd name="connsiteY62" fmla="*/ 1131825 h 1287414"/>
                  <a:gd name="connsiteX63" fmla="*/ 496979 w 1441848"/>
                  <a:gd name="connsiteY63" fmla="*/ 1141350 h 1287414"/>
                  <a:gd name="connsiteX64" fmla="*/ 376329 w 1441848"/>
                  <a:gd name="connsiteY64" fmla="*/ 1030225 h 1287414"/>
                  <a:gd name="connsiteX65" fmla="*/ 296954 w 1441848"/>
                  <a:gd name="connsiteY65" fmla="*/ 915925 h 1287414"/>
                  <a:gd name="connsiteX66" fmla="*/ 217579 w 1441848"/>
                  <a:gd name="connsiteY66" fmla="*/ 798450 h 1287414"/>
                  <a:gd name="connsiteX67" fmla="*/ 141379 w 1441848"/>
                  <a:gd name="connsiteY67" fmla="*/ 769875 h 1287414"/>
                  <a:gd name="connsiteX68" fmla="*/ 46129 w 1441848"/>
                  <a:gd name="connsiteY68" fmla="*/ 727806 h 1287414"/>
                  <a:gd name="connsiteX69" fmla="*/ 55654 w 1441848"/>
                  <a:gd name="connsiteY69" fmla="*/ 668275 h 1287414"/>
                  <a:gd name="connsiteX70" fmla="*/ 91 w 1441848"/>
                  <a:gd name="connsiteY70" fmla="*/ 623825 h 128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441848" h="1287414">
                    <a:moveTo>
                      <a:pt x="91" y="623825"/>
                    </a:moveTo>
                    <a:cubicBezTo>
                      <a:pt x="-1496" y="587313"/>
                      <a:pt x="17818" y="495767"/>
                      <a:pt x="46129" y="449200"/>
                    </a:cubicBezTo>
                    <a:cubicBezTo>
                      <a:pt x="74440" y="402633"/>
                      <a:pt x="117567" y="365592"/>
                      <a:pt x="169954" y="344425"/>
                    </a:cubicBezTo>
                    <a:cubicBezTo>
                      <a:pt x="222342" y="323258"/>
                      <a:pt x="298542" y="307383"/>
                      <a:pt x="360454" y="322200"/>
                    </a:cubicBezTo>
                    <a:cubicBezTo>
                      <a:pt x="422366" y="337017"/>
                      <a:pt x="498567" y="390992"/>
                      <a:pt x="541429" y="433325"/>
                    </a:cubicBezTo>
                    <a:cubicBezTo>
                      <a:pt x="584291" y="475658"/>
                      <a:pt x="594875" y="544450"/>
                      <a:pt x="617629" y="576200"/>
                    </a:cubicBezTo>
                    <a:cubicBezTo>
                      <a:pt x="640383" y="607950"/>
                      <a:pt x="659433" y="629646"/>
                      <a:pt x="677954" y="623825"/>
                    </a:cubicBezTo>
                    <a:cubicBezTo>
                      <a:pt x="696475" y="618004"/>
                      <a:pt x="710762" y="586254"/>
                      <a:pt x="728754" y="541275"/>
                    </a:cubicBezTo>
                    <a:cubicBezTo>
                      <a:pt x="746746" y="496296"/>
                      <a:pt x="755212" y="402633"/>
                      <a:pt x="785904" y="353950"/>
                    </a:cubicBezTo>
                    <a:cubicBezTo>
                      <a:pt x="816596" y="305267"/>
                      <a:pt x="862633" y="275104"/>
                      <a:pt x="912904" y="249175"/>
                    </a:cubicBezTo>
                    <a:cubicBezTo>
                      <a:pt x="963175" y="223246"/>
                      <a:pt x="1003921" y="239650"/>
                      <a:pt x="1087529" y="198375"/>
                    </a:cubicBezTo>
                    <a:cubicBezTo>
                      <a:pt x="1171137" y="157100"/>
                      <a:pt x="1363754" y="16342"/>
                      <a:pt x="1414554" y="1525"/>
                    </a:cubicBezTo>
                    <a:cubicBezTo>
                      <a:pt x="1465354" y="-13292"/>
                      <a:pt x="1405558" y="84075"/>
                      <a:pt x="1392329" y="109475"/>
                    </a:cubicBezTo>
                    <a:cubicBezTo>
                      <a:pt x="1379100" y="134875"/>
                      <a:pt x="1328300" y="152867"/>
                      <a:pt x="1335179" y="153925"/>
                    </a:cubicBezTo>
                    <a:cubicBezTo>
                      <a:pt x="1342058" y="154983"/>
                      <a:pt x="1418787" y="107887"/>
                      <a:pt x="1433604" y="115825"/>
                    </a:cubicBezTo>
                    <a:cubicBezTo>
                      <a:pt x="1448421" y="123762"/>
                      <a:pt x="1442071" y="178796"/>
                      <a:pt x="1424079" y="201550"/>
                    </a:cubicBezTo>
                    <a:cubicBezTo>
                      <a:pt x="1406087" y="224304"/>
                      <a:pt x="1323537" y="246000"/>
                      <a:pt x="1325654" y="252350"/>
                    </a:cubicBezTo>
                    <a:cubicBezTo>
                      <a:pt x="1327771" y="258700"/>
                      <a:pt x="1428312" y="225362"/>
                      <a:pt x="1436779" y="239650"/>
                    </a:cubicBezTo>
                    <a:cubicBezTo>
                      <a:pt x="1445246" y="253938"/>
                      <a:pt x="1395504" y="316909"/>
                      <a:pt x="1376454" y="338075"/>
                    </a:cubicBezTo>
                    <a:cubicBezTo>
                      <a:pt x="1357404" y="359241"/>
                      <a:pt x="1314542" y="361887"/>
                      <a:pt x="1322479" y="366650"/>
                    </a:cubicBezTo>
                    <a:cubicBezTo>
                      <a:pt x="1330417" y="371412"/>
                      <a:pt x="1423021" y="349717"/>
                      <a:pt x="1424079" y="366650"/>
                    </a:cubicBezTo>
                    <a:cubicBezTo>
                      <a:pt x="1425137" y="383583"/>
                      <a:pt x="1333591" y="448142"/>
                      <a:pt x="1328829" y="468250"/>
                    </a:cubicBezTo>
                    <a:cubicBezTo>
                      <a:pt x="1324067" y="488358"/>
                      <a:pt x="1403971" y="471954"/>
                      <a:pt x="1395504" y="487300"/>
                    </a:cubicBezTo>
                    <a:cubicBezTo>
                      <a:pt x="1387037" y="502646"/>
                      <a:pt x="1288083" y="543921"/>
                      <a:pt x="1278029" y="560325"/>
                    </a:cubicBezTo>
                    <a:cubicBezTo>
                      <a:pt x="1267975" y="576729"/>
                      <a:pt x="1344704" y="571438"/>
                      <a:pt x="1335179" y="585725"/>
                    </a:cubicBezTo>
                    <a:cubicBezTo>
                      <a:pt x="1325654" y="600012"/>
                      <a:pt x="1236754" y="625413"/>
                      <a:pt x="1220879" y="646050"/>
                    </a:cubicBezTo>
                    <a:cubicBezTo>
                      <a:pt x="1205004" y="666688"/>
                      <a:pt x="1255275" y="697379"/>
                      <a:pt x="1239929" y="709550"/>
                    </a:cubicBezTo>
                    <a:cubicBezTo>
                      <a:pt x="1224583" y="721721"/>
                      <a:pt x="1144150" y="711138"/>
                      <a:pt x="1128804" y="719075"/>
                    </a:cubicBezTo>
                    <a:cubicBezTo>
                      <a:pt x="1113458" y="727012"/>
                      <a:pt x="1159496" y="746592"/>
                      <a:pt x="1147854" y="757175"/>
                    </a:cubicBezTo>
                    <a:cubicBezTo>
                      <a:pt x="1136212" y="767758"/>
                      <a:pt x="1084883" y="783104"/>
                      <a:pt x="1058954" y="782575"/>
                    </a:cubicBezTo>
                    <a:cubicBezTo>
                      <a:pt x="1033025" y="782046"/>
                      <a:pt x="996512" y="730188"/>
                      <a:pt x="992279" y="754000"/>
                    </a:cubicBezTo>
                    <a:cubicBezTo>
                      <a:pt x="988046" y="777812"/>
                      <a:pt x="1019796" y="888408"/>
                      <a:pt x="1033554" y="925450"/>
                    </a:cubicBezTo>
                    <a:cubicBezTo>
                      <a:pt x="1047312" y="962492"/>
                      <a:pt x="1036729" y="949263"/>
                      <a:pt x="1074829" y="976250"/>
                    </a:cubicBezTo>
                    <a:cubicBezTo>
                      <a:pt x="1112929" y="1003237"/>
                      <a:pt x="1217704" y="1061446"/>
                      <a:pt x="1262154" y="1087375"/>
                    </a:cubicBezTo>
                    <a:cubicBezTo>
                      <a:pt x="1306604" y="1113304"/>
                      <a:pt x="1337296" y="1122300"/>
                      <a:pt x="1341529" y="1131825"/>
                    </a:cubicBezTo>
                    <a:cubicBezTo>
                      <a:pt x="1345762" y="1141350"/>
                      <a:pt x="1289141" y="1132354"/>
                      <a:pt x="1287554" y="1144525"/>
                    </a:cubicBezTo>
                    <a:cubicBezTo>
                      <a:pt x="1285967" y="1156696"/>
                      <a:pt x="1337825" y="1195325"/>
                      <a:pt x="1332004" y="1204850"/>
                    </a:cubicBezTo>
                    <a:cubicBezTo>
                      <a:pt x="1326183" y="1214375"/>
                      <a:pt x="1262154" y="1192150"/>
                      <a:pt x="1252629" y="1201675"/>
                    </a:cubicBezTo>
                    <a:cubicBezTo>
                      <a:pt x="1243104" y="1211200"/>
                      <a:pt x="1285966" y="1256179"/>
                      <a:pt x="1274854" y="1262000"/>
                    </a:cubicBezTo>
                    <a:cubicBezTo>
                      <a:pt x="1263742" y="1267821"/>
                      <a:pt x="1206062" y="1233954"/>
                      <a:pt x="1185954" y="1236600"/>
                    </a:cubicBezTo>
                    <a:cubicBezTo>
                      <a:pt x="1165846" y="1239246"/>
                      <a:pt x="1191775" y="1307508"/>
                      <a:pt x="1154204" y="1277875"/>
                    </a:cubicBezTo>
                    <a:cubicBezTo>
                      <a:pt x="1116633" y="1248242"/>
                      <a:pt x="1011858" y="1088433"/>
                      <a:pt x="960529" y="1058800"/>
                    </a:cubicBezTo>
                    <a:cubicBezTo>
                      <a:pt x="909200" y="1029167"/>
                      <a:pt x="889621" y="1088433"/>
                      <a:pt x="846229" y="1100075"/>
                    </a:cubicBezTo>
                    <a:cubicBezTo>
                      <a:pt x="802837" y="1111717"/>
                      <a:pt x="732458" y="1118067"/>
                      <a:pt x="700179" y="1128650"/>
                    </a:cubicBezTo>
                    <a:cubicBezTo>
                      <a:pt x="667900" y="1139233"/>
                      <a:pt x="648321" y="1154579"/>
                      <a:pt x="652554" y="1163575"/>
                    </a:cubicBezTo>
                    <a:cubicBezTo>
                      <a:pt x="656787" y="1172571"/>
                      <a:pt x="713408" y="1173100"/>
                      <a:pt x="725579" y="1182625"/>
                    </a:cubicBezTo>
                    <a:cubicBezTo>
                      <a:pt x="737750" y="1192150"/>
                      <a:pt x="737221" y="1219138"/>
                      <a:pt x="725579" y="1220725"/>
                    </a:cubicBezTo>
                    <a:cubicBezTo>
                      <a:pt x="713937" y="1222312"/>
                      <a:pt x="681658" y="1193208"/>
                      <a:pt x="655729" y="1192150"/>
                    </a:cubicBezTo>
                    <a:cubicBezTo>
                      <a:pt x="629800" y="1191092"/>
                      <a:pt x="590112" y="1198500"/>
                      <a:pt x="570004" y="1214375"/>
                    </a:cubicBezTo>
                    <a:cubicBezTo>
                      <a:pt x="549896" y="1230250"/>
                      <a:pt x="540900" y="1288458"/>
                      <a:pt x="535079" y="1287400"/>
                    </a:cubicBezTo>
                    <a:cubicBezTo>
                      <a:pt x="529258" y="1286342"/>
                      <a:pt x="535079" y="1208025"/>
                      <a:pt x="535079" y="1208025"/>
                    </a:cubicBezTo>
                    <a:cubicBezTo>
                      <a:pt x="536666" y="1193208"/>
                      <a:pt x="554658" y="1194267"/>
                      <a:pt x="544604" y="1198500"/>
                    </a:cubicBezTo>
                    <a:cubicBezTo>
                      <a:pt x="534550" y="1202733"/>
                      <a:pt x="487983" y="1233425"/>
                      <a:pt x="474754" y="1233425"/>
                    </a:cubicBezTo>
                    <a:cubicBezTo>
                      <a:pt x="461525" y="1233425"/>
                      <a:pt x="458085" y="1208819"/>
                      <a:pt x="465229" y="1198500"/>
                    </a:cubicBezTo>
                    <a:cubicBezTo>
                      <a:pt x="472373" y="1188181"/>
                      <a:pt x="493275" y="1179980"/>
                      <a:pt x="517617" y="1171513"/>
                    </a:cubicBezTo>
                    <a:cubicBezTo>
                      <a:pt x="541959" y="1163046"/>
                      <a:pt x="602019" y="1149552"/>
                      <a:pt x="611279" y="1147700"/>
                    </a:cubicBezTo>
                    <a:cubicBezTo>
                      <a:pt x="620539" y="1145848"/>
                      <a:pt x="597785" y="1153521"/>
                      <a:pt x="573179" y="1160400"/>
                    </a:cubicBezTo>
                    <a:cubicBezTo>
                      <a:pt x="534682" y="1174952"/>
                      <a:pt x="493805" y="1176275"/>
                      <a:pt x="463642" y="1188975"/>
                    </a:cubicBezTo>
                    <a:cubicBezTo>
                      <a:pt x="460467" y="1197971"/>
                      <a:pt x="405698" y="1227075"/>
                      <a:pt x="392204" y="1236600"/>
                    </a:cubicBezTo>
                    <a:cubicBezTo>
                      <a:pt x="378710" y="1246125"/>
                      <a:pt x="381092" y="1257237"/>
                      <a:pt x="382679" y="1246125"/>
                    </a:cubicBezTo>
                    <a:cubicBezTo>
                      <a:pt x="384266" y="1235013"/>
                      <a:pt x="409666" y="1179979"/>
                      <a:pt x="401729" y="1169925"/>
                    </a:cubicBezTo>
                    <a:cubicBezTo>
                      <a:pt x="393792" y="1159871"/>
                      <a:pt x="339816" y="1192150"/>
                      <a:pt x="335054" y="1185800"/>
                    </a:cubicBezTo>
                    <a:cubicBezTo>
                      <a:pt x="330292" y="1179450"/>
                      <a:pt x="346167" y="1139233"/>
                      <a:pt x="373154" y="1131825"/>
                    </a:cubicBezTo>
                    <a:cubicBezTo>
                      <a:pt x="400141" y="1124417"/>
                      <a:pt x="496450" y="1158283"/>
                      <a:pt x="496979" y="1141350"/>
                    </a:cubicBezTo>
                    <a:cubicBezTo>
                      <a:pt x="497508" y="1124417"/>
                      <a:pt x="409666" y="1067796"/>
                      <a:pt x="376329" y="1030225"/>
                    </a:cubicBezTo>
                    <a:cubicBezTo>
                      <a:pt x="342992" y="992654"/>
                      <a:pt x="323412" y="954554"/>
                      <a:pt x="296954" y="915925"/>
                    </a:cubicBezTo>
                    <a:cubicBezTo>
                      <a:pt x="270496" y="877296"/>
                      <a:pt x="243508" y="822792"/>
                      <a:pt x="217579" y="798450"/>
                    </a:cubicBezTo>
                    <a:cubicBezTo>
                      <a:pt x="191650" y="774108"/>
                      <a:pt x="169954" y="781649"/>
                      <a:pt x="141379" y="769875"/>
                    </a:cubicBezTo>
                    <a:cubicBezTo>
                      <a:pt x="112804" y="758101"/>
                      <a:pt x="60416" y="744739"/>
                      <a:pt x="46129" y="727806"/>
                    </a:cubicBezTo>
                    <a:cubicBezTo>
                      <a:pt x="31842" y="710873"/>
                      <a:pt x="63327" y="685605"/>
                      <a:pt x="55654" y="668275"/>
                    </a:cubicBezTo>
                    <a:cubicBezTo>
                      <a:pt x="47981" y="650945"/>
                      <a:pt x="1678" y="660337"/>
                      <a:pt x="91" y="623825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F87348CE-9835-816B-DEEF-9C791B6547A3}"/>
                  </a:ext>
                </a:extLst>
              </p:cNvPr>
              <p:cNvSpPr/>
              <p:nvPr/>
            </p:nvSpPr>
            <p:spPr>
              <a:xfrm>
                <a:off x="5321614" y="3390680"/>
                <a:ext cx="155364" cy="103048"/>
              </a:xfrm>
              <a:custGeom>
                <a:avLst/>
                <a:gdLst>
                  <a:gd name="connsiteX0" fmla="*/ 94936 w 155626"/>
                  <a:gd name="connsiteY0" fmla="*/ 175 h 102137"/>
                  <a:gd name="connsiteX1" fmla="*/ 25086 w 155626"/>
                  <a:gd name="connsiteY1" fmla="*/ 50975 h 102137"/>
                  <a:gd name="connsiteX2" fmla="*/ 6036 w 155626"/>
                  <a:gd name="connsiteY2" fmla="*/ 92250 h 102137"/>
                  <a:gd name="connsiteX3" fmla="*/ 123511 w 155626"/>
                  <a:gd name="connsiteY3" fmla="*/ 101775 h 102137"/>
                  <a:gd name="connsiteX4" fmla="*/ 145736 w 155626"/>
                  <a:gd name="connsiteY4" fmla="*/ 95425 h 102137"/>
                  <a:gd name="connsiteX5" fmla="*/ 152086 w 155626"/>
                  <a:gd name="connsiteY5" fmla="*/ 54150 h 102137"/>
                  <a:gd name="connsiteX6" fmla="*/ 152086 w 155626"/>
                  <a:gd name="connsiteY6" fmla="*/ 35100 h 102137"/>
                  <a:gd name="connsiteX7" fmla="*/ 94936 w 155626"/>
                  <a:gd name="connsiteY7" fmla="*/ 175 h 102137"/>
                  <a:gd name="connsiteX0" fmla="*/ 94936 w 155364"/>
                  <a:gd name="connsiteY0" fmla="*/ 220 h 103048"/>
                  <a:gd name="connsiteX1" fmla="*/ 25086 w 155364"/>
                  <a:gd name="connsiteY1" fmla="*/ 51020 h 103048"/>
                  <a:gd name="connsiteX2" fmla="*/ 6036 w 155364"/>
                  <a:gd name="connsiteY2" fmla="*/ 92295 h 103048"/>
                  <a:gd name="connsiteX3" fmla="*/ 123511 w 155364"/>
                  <a:gd name="connsiteY3" fmla="*/ 101820 h 103048"/>
                  <a:gd name="connsiteX4" fmla="*/ 145736 w 155364"/>
                  <a:gd name="connsiteY4" fmla="*/ 95470 h 103048"/>
                  <a:gd name="connsiteX5" fmla="*/ 152086 w 155364"/>
                  <a:gd name="connsiteY5" fmla="*/ 35145 h 103048"/>
                  <a:gd name="connsiteX6" fmla="*/ 94936 w 155364"/>
                  <a:gd name="connsiteY6" fmla="*/ 220 h 10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364" h="103048">
                    <a:moveTo>
                      <a:pt x="94936" y="220"/>
                    </a:moveTo>
                    <a:cubicBezTo>
                      <a:pt x="73769" y="2866"/>
                      <a:pt x="39903" y="35674"/>
                      <a:pt x="25086" y="51020"/>
                    </a:cubicBezTo>
                    <a:cubicBezTo>
                      <a:pt x="10269" y="66366"/>
                      <a:pt x="-10368" y="83828"/>
                      <a:pt x="6036" y="92295"/>
                    </a:cubicBezTo>
                    <a:cubicBezTo>
                      <a:pt x="22440" y="100762"/>
                      <a:pt x="100228" y="101291"/>
                      <a:pt x="123511" y="101820"/>
                    </a:cubicBezTo>
                    <a:cubicBezTo>
                      <a:pt x="146794" y="102349"/>
                      <a:pt x="140974" y="106582"/>
                      <a:pt x="145736" y="95470"/>
                    </a:cubicBezTo>
                    <a:cubicBezTo>
                      <a:pt x="150498" y="84358"/>
                      <a:pt x="160553" y="51020"/>
                      <a:pt x="152086" y="35145"/>
                    </a:cubicBezTo>
                    <a:cubicBezTo>
                      <a:pt x="143619" y="19270"/>
                      <a:pt x="116103" y="-2426"/>
                      <a:pt x="94936" y="22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A0209AEC-DFF9-C6A1-7C48-F8E62A043C87}"/>
                  </a:ext>
                </a:extLst>
              </p:cNvPr>
              <p:cNvCxnSpPr>
                <a:cxnSpLocks/>
                <a:stCxn id="205" idx="2"/>
                <a:endCxn id="205" idx="5"/>
              </p:cNvCxnSpPr>
              <p:nvPr/>
            </p:nvCxnSpPr>
            <p:spPr>
              <a:xfrm flipV="1">
                <a:off x="5327650" y="3425825"/>
                <a:ext cx="146050" cy="57150"/>
              </a:xfrm>
              <a:prstGeom prst="line">
                <a:avLst/>
              </a:prstGeom>
              <a:grpFill/>
              <a:ln>
                <a:solidFill>
                  <a:srgbClr val="C3B4A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0008304D-66C5-907D-6A01-8B3659502362}"/>
                  </a:ext>
                </a:extLst>
              </p:cNvPr>
              <p:cNvSpPr/>
              <p:nvPr/>
            </p:nvSpPr>
            <p:spPr>
              <a:xfrm>
                <a:off x="6156260" y="2974975"/>
                <a:ext cx="384263" cy="543163"/>
              </a:xfrm>
              <a:custGeom>
                <a:avLst/>
                <a:gdLst>
                  <a:gd name="connsiteX0" fmla="*/ 314390 w 384263"/>
                  <a:gd name="connsiteY0" fmla="*/ 0 h 543163"/>
                  <a:gd name="connsiteX1" fmla="*/ 384240 w 384263"/>
                  <a:gd name="connsiteY1" fmla="*/ 47625 h 543163"/>
                  <a:gd name="connsiteX2" fmla="*/ 308040 w 384263"/>
                  <a:gd name="connsiteY2" fmla="*/ 146050 h 543163"/>
                  <a:gd name="connsiteX3" fmla="*/ 362015 w 384263"/>
                  <a:gd name="connsiteY3" fmla="*/ 168275 h 543163"/>
                  <a:gd name="connsiteX4" fmla="*/ 282640 w 384263"/>
                  <a:gd name="connsiteY4" fmla="*/ 254000 h 543163"/>
                  <a:gd name="connsiteX5" fmla="*/ 333440 w 384263"/>
                  <a:gd name="connsiteY5" fmla="*/ 282575 h 543163"/>
                  <a:gd name="connsiteX6" fmla="*/ 250890 w 384263"/>
                  <a:gd name="connsiteY6" fmla="*/ 342900 h 543163"/>
                  <a:gd name="connsiteX7" fmla="*/ 308040 w 384263"/>
                  <a:gd name="connsiteY7" fmla="*/ 390525 h 543163"/>
                  <a:gd name="connsiteX8" fmla="*/ 200090 w 384263"/>
                  <a:gd name="connsiteY8" fmla="*/ 434975 h 543163"/>
                  <a:gd name="connsiteX9" fmla="*/ 203265 w 384263"/>
                  <a:gd name="connsiteY9" fmla="*/ 479425 h 543163"/>
                  <a:gd name="connsiteX10" fmla="*/ 111190 w 384263"/>
                  <a:gd name="connsiteY10" fmla="*/ 495300 h 543163"/>
                  <a:gd name="connsiteX11" fmla="*/ 73090 w 384263"/>
                  <a:gd name="connsiteY11" fmla="*/ 539750 h 543163"/>
                  <a:gd name="connsiteX12" fmla="*/ 6415 w 384263"/>
                  <a:gd name="connsiteY12" fmla="*/ 539750 h 543163"/>
                  <a:gd name="connsiteX13" fmla="*/ 6415 w 384263"/>
                  <a:gd name="connsiteY13" fmla="*/ 536575 h 543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4263" h="543163">
                    <a:moveTo>
                      <a:pt x="314390" y="0"/>
                    </a:moveTo>
                    <a:cubicBezTo>
                      <a:pt x="349844" y="11641"/>
                      <a:pt x="385298" y="23283"/>
                      <a:pt x="384240" y="47625"/>
                    </a:cubicBezTo>
                    <a:cubicBezTo>
                      <a:pt x="383182" y="71967"/>
                      <a:pt x="311744" y="125942"/>
                      <a:pt x="308040" y="146050"/>
                    </a:cubicBezTo>
                    <a:cubicBezTo>
                      <a:pt x="304336" y="166158"/>
                      <a:pt x="366248" y="150283"/>
                      <a:pt x="362015" y="168275"/>
                    </a:cubicBezTo>
                    <a:cubicBezTo>
                      <a:pt x="357782" y="186267"/>
                      <a:pt x="287402" y="234950"/>
                      <a:pt x="282640" y="254000"/>
                    </a:cubicBezTo>
                    <a:cubicBezTo>
                      <a:pt x="277878" y="273050"/>
                      <a:pt x="338732" y="267758"/>
                      <a:pt x="333440" y="282575"/>
                    </a:cubicBezTo>
                    <a:cubicBezTo>
                      <a:pt x="328148" y="297392"/>
                      <a:pt x="255123" y="324908"/>
                      <a:pt x="250890" y="342900"/>
                    </a:cubicBezTo>
                    <a:cubicBezTo>
                      <a:pt x="246657" y="360892"/>
                      <a:pt x="316507" y="375179"/>
                      <a:pt x="308040" y="390525"/>
                    </a:cubicBezTo>
                    <a:cubicBezTo>
                      <a:pt x="299573" y="405871"/>
                      <a:pt x="217552" y="420158"/>
                      <a:pt x="200090" y="434975"/>
                    </a:cubicBezTo>
                    <a:cubicBezTo>
                      <a:pt x="182628" y="449792"/>
                      <a:pt x="218082" y="469371"/>
                      <a:pt x="203265" y="479425"/>
                    </a:cubicBezTo>
                    <a:cubicBezTo>
                      <a:pt x="188448" y="489479"/>
                      <a:pt x="132886" y="485246"/>
                      <a:pt x="111190" y="495300"/>
                    </a:cubicBezTo>
                    <a:cubicBezTo>
                      <a:pt x="89494" y="505354"/>
                      <a:pt x="90552" y="532342"/>
                      <a:pt x="73090" y="539750"/>
                    </a:cubicBezTo>
                    <a:cubicBezTo>
                      <a:pt x="55628" y="547158"/>
                      <a:pt x="17527" y="540279"/>
                      <a:pt x="6415" y="539750"/>
                    </a:cubicBezTo>
                    <a:cubicBezTo>
                      <a:pt x="-4697" y="539221"/>
                      <a:pt x="859" y="537898"/>
                      <a:pt x="6415" y="536575"/>
                    </a:cubicBez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3B5D6687-6BA2-89F6-EC70-84A9D04F3E19}"/>
                  </a:ext>
                </a:extLst>
              </p:cNvPr>
              <p:cNvSpPr/>
              <p:nvPr/>
            </p:nvSpPr>
            <p:spPr>
              <a:xfrm>
                <a:off x="5543450" y="3305175"/>
                <a:ext cx="75354" cy="8555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500AED6A-4EED-AFF5-02A4-CFBBBC58D63D}"/>
                  </a:ext>
                </a:extLst>
              </p:cNvPr>
              <p:cNvSpPr/>
              <p:nvPr/>
            </p:nvSpPr>
            <p:spPr>
              <a:xfrm>
                <a:off x="5563315" y="3304540"/>
                <a:ext cx="45719" cy="4571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EACB90E8-3E9C-B517-ADBB-694EA9C62B17}"/>
              </a:ext>
            </a:extLst>
          </p:cNvPr>
          <p:cNvSpPr/>
          <p:nvPr/>
        </p:nvSpPr>
        <p:spPr>
          <a:xfrm>
            <a:off x="2658136" y="1733040"/>
            <a:ext cx="3020120" cy="1712866"/>
          </a:xfrm>
          <a:custGeom>
            <a:avLst/>
            <a:gdLst>
              <a:gd name="connsiteX0" fmla="*/ 0 w 2681182"/>
              <a:gd name="connsiteY0" fmla="*/ 0 h 1520633"/>
              <a:gd name="connsiteX1" fmla="*/ 2681182 w 2681182"/>
              <a:gd name="connsiteY1" fmla="*/ 0 h 1520633"/>
              <a:gd name="connsiteX2" fmla="*/ 2681182 w 2681182"/>
              <a:gd name="connsiteY2" fmla="*/ 1520633 h 1520633"/>
              <a:gd name="connsiteX3" fmla="*/ 0 w 2681182"/>
              <a:gd name="connsiteY3" fmla="*/ 1520633 h 1520633"/>
              <a:gd name="connsiteX4" fmla="*/ 0 w 2681182"/>
              <a:gd name="connsiteY4" fmla="*/ 0 h 1520633"/>
              <a:gd name="connsiteX0" fmla="*/ 0 w 2681182"/>
              <a:gd name="connsiteY0" fmla="*/ 4 h 1520637"/>
              <a:gd name="connsiteX1" fmla="*/ 1328810 w 2681182"/>
              <a:gd name="connsiteY1" fmla="*/ 113620 h 1520637"/>
              <a:gd name="connsiteX2" fmla="*/ 2681182 w 2681182"/>
              <a:gd name="connsiteY2" fmla="*/ 4 h 1520637"/>
              <a:gd name="connsiteX3" fmla="*/ 2681182 w 2681182"/>
              <a:gd name="connsiteY3" fmla="*/ 1520637 h 1520637"/>
              <a:gd name="connsiteX4" fmla="*/ 0 w 2681182"/>
              <a:gd name="connsiteY4" fmla="*/ 1520637 h 1520637"/>
              <a:gd name="connsiteX5" fmla="*/ 0 w 2681182"/>
              <a:gd name="connsiteY5" fmla="*/ 4 h 1520637"/>
              <a:gd name="connsiteX0" fmla="*/ 0 w 2681182"/>
              <a:gd name="connsiteY0" fmla="*/ 4 h 1520637"/>
              <a:gd name="connsiteX1" fmla="*/ 1328810 w 2681182"/>
              <a:gd name="connsiteY1" fmla="*/ 113620 h 1520637"/>
              <a:gd name="connsiteX2" fmla="*/ 2681182 w 2681182"/>
              <a:gd name="connsiteY2" fmla="*/ 4 h 1520637"/>
              <a:gd name="connsiteX3" fmla="*/ 2681182 w 2681182"/>
              <a:gd name="connsiteY3" fmla="*/ 1520637 h 1520637"/>
              <a:gd name="connsiteX4" fmla="*/ 1372353 w 2681182"/>
              <a:gd name="connsiteY4" fmla="*/ 1419906 h 1520637"/>
              <a:gd name="connsiteX5" fmla="*/ 0 w 2681182"/>
              <a:gd name="connsiteY5" fmla="*/ 1520637 h 1520637"/>
              <a:gd name="connsiteX6" fmla="*/ 0 w 2681182"/>
              <a:gd name="connsiteY6" fmla="*/ 4 h 1520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81182" h="1520637">
                <a:moveTo>
                  <a:pt x="0" y="4"/>
                </a:moveTo>
                <a:cubicBezTo>
                  <a:pt x="442937" y="-829"/>
                  <a:pt x="885873" y="114453"/>
                  <a:pt x="1328810" y="113620"/>
                </a:cubicBezTo>
                <a:lnTo>
                  <a:pt x="2681182" y="4"/>
                </a:lnTo>
                <a:lnTo>
                  <a:pt x="2681182" y="1520637"/>
                </a:lnTo>
                <a:cubicBezTo>
                  <a:pt x="2244906" y="1516089"/>
                  <a:pt x="1808629" y="1424454"/>
                  <a:pt x="1372353" y="1419906"/>
                </a:cubicBezTo>
                <a:lnTo>
                  <a:pt x="0" y="1520637"/>
                </a:lnTo>
                <a:lnTo>
                  <a:pt x="0" y="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"What makes me happy?“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"What am I afraid of?"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"Who do I want to be?“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"Try something new."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556FF3C-8F45-FE13-F9B4-98FFF430B0EB}"/>
              </a:ext>
            </a:extLst>
          </p:cNvPr>
          <p:cNvGrpSpPr/>
          <p:nvPr/>
        </p:nvGrpSpPr>
        <p:grpSpPr>
          <a:xfrm>
            <a:off x="4991148" y="1604376"/>
            <a:ext cx="2711719" cy="4297859"/>
            <a:chOff x="2482299" y="858905"/>
            <a:chExt cx="3286866" cy="5209420"/>
          </a:xfrm>
        </p:grpSpPr>
        <p:sp>
          <p:nvSpPr>
            <p:cNvPr id="8" name="Arc 7">
              <a:extLst>
                <a:ext uri="{FF2B5EF4-FFF2-40B4-BE49-F238E27FC236}">
                  <a16:creationId xmlns:a16="http://schemas.microsoft.com/office/drawing/2014/main" id="{CFDA6840-0C41-0F3E-8D4C-A93DF59C96F7}"/>
                </a:ext>
              </a:extLst>
            </p:cNvPr>
            <p:cNvSpPr/>
            <p:nvPr/>
          </p:nvSpPr>
          <p:spPr>
            <a:xfrm rot="17627675">
              <a:off x="3539911" y="3477745"/>
              <a:ext cx="497654" cy="497654"/>
            </a:xfrm>
            <a:prstGeom prst="arc">
              <a:avLst>
                <a:gd name="adj1" fmla="val 19145137"/>
                <a:gd name="adj2" fmla="val 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CDC5B35-C023-BC3C-7DCB-B2B66C6BFE64}"/>
                </a:ext>
              </a:extLst>
            </p:cNvPr>
            <p:cNvGrpSpPr/>
            <p:nvPr/>
          </p:nvGrpSpPr>
          <p:grpSpPr>
            <a:xfrm>
              <a:off x="2482299" y="858905"/>
              <a:ext cx="3286866" cy="5209420"/>
              <a:chOff x="10102815" y="3258543"/>
              <a:chExt cx="1418779" cy="2248653"/>
            </a:xfrm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9F1D000D-D81D-D229-11B0-D7158EDC7697}"/>
                  </a:ext>
                </a:extLst>
              </p:cNvPr>
              <p:cNvSpPr/>
              <p:nvPr/>
            </p:nvSpPr>
            <p:spPr>
              <a:xfrm rot="20797559" flipH="1">
                <a:off x="10964358" y="4359356"/>
                <a:ext cx="128801" cy="324681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84B50BB-9F83-1B48-124B-E9BD4824BB70}"/>
                  </a:ext>
                </a:extLst>
              </p:cNvPr>
              <p:cNvSpPr/>
              <p:nvPr/>
            </p:nvSpPr>
            <p:spPr>
              <a:xfrm rot="20797559" flipH="1">
                <a:off x="10201657" y="4334034"/>
                <a:ext cx="128801" cy="324681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59D5DE9-533C-FBB2-5119-CC776C73AF55}"/>
                  </a:ext>
                </a:extLst>
              </p:cNvPr>
              <p:cNvGrpSpPr/>
              <p:nvPr/>
            </p:nvGrpSpPr>
            <p:grpSpPr>
              <a:xfrm>
                <a:off x="10371276" y="4448986"/>
                <a:ext cx="689818" cy="1058210"/>
                <a:chOff x="10499502" y="4441898"/>
                <a:chExt cx="689818" cy="1058210"/>
              </a:xfrm>
            </p:grpSpPr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1EA272FB-DEE8-F272-3D0D-2AB7955FF7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988893" y="4558493"/>
                  <a:ext cx="13999" cy="84186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4" name="Rectangle: Top Corners Rounded 23">
                  <a:extLst>
                    <a:ext uri="{FF2B5EF4-FFF2-40B4-BE49-F238E27FC236}">
                      <a16:creationId xmlns:a16="http://schemas.microsoft.com/office/drawing/2014/main" id="{5043D4A9-B7D6-8F09-B295-F57E116AFAFB}"/>
                    </a:ext>
                  </a:extLst>
                </p:cNvPr>
                <p:cNvSpPr/>
                <p:nvPr/>
              </p:nvSpPr>
              <p:spPr>
                <a:xfrm flipH="1">
                  <a:off x="10838874" y="5380016"/>
                  <a:ext cx="350446" cy="104852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4E805476-507C-64F9-BD2E-799AA90D0C6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653357" y="4441898"/>
                  <a:ext cx="13044" cy="99326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33" name="Rectangle: Top Corners Rounded 32">
                  <a:extLst>
                    <a:ext uri="{FF2B5EF4-FFF2-40B4-BE49-F238E27FC236}">
                      <a16:creationId xmlns:a16="http://schemas.microsoft.com/office/drawing/2014/main" id="{73C37581-49DF-FFB0-5331-9B09DFCCED61}"/>
                    </a:ext>
                  </a:extLst>
                </p:cNvPr>
                <p:cNvSpPr/>
                <p:nvPr/>
              </p:nvSpPr>
              <p:spPr>
                <a:xfrm flipH="1">
                  <a:off x="10499502" y="5395256"/>
                  <a:ext cx="350446" cy="104852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95EAB70-37DD-A93C-8CA4-7AB435D6D1E5}"/>
                  </a:ext>
                </a:extLst>
              </p:cNvPr>
              <p:cNvGrpSpPr/>
              <p:nvPr/>
            </p:nvGrpSpPr>
            <p:grpSpPr>
              <a:xfrm flipH="1">
                <a:off x="10102815" y="3258543"/>
                <a:ext cx="1418779" cy="1420388"/>
                <a:chOff x="2836355" y="4563245"/>
                <a:chExt cx="2710452" cy="2713523"/>
              </a:xfrm>
            </p:grpSpPr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F654262B-E350-CBC6-31B5-17CD0397CCE7}"/>
                    </a:ext>
                  </a:extLst>
                </p:cNvPr>
                <p:cNvSpPr/>
                <p:nvPr/>
              </p:nvSpPr>
              <p:spPr>
                <a:xfrm>
                  <a:off x="3838725" y="59539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8032F128-A659-328A-1808-7F4290107505}"/>
                    </a:ext>
                  </a:extLst>
                </p:cNvPr>
                <p:cNvSpPr/>
                <p:nvPr/>
              </p:nvSpPr>
              <p:spPr>
                <a:xfrm>
                  <a:off x="4410379" y="6398428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603EDFD3-A4A7-3797-2D35-E3AA17053893}"/>
                    </a:ext>
                  </a:extLst>
                </p:cNvPr>
                <p:cNvSpPr/>
                <p:nvPr/>
              </p:nvSpPr>
              <p:spPr>
                <a:xfrm>
                  <a:off x="4721319" y="59539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321DBCD6-E76A-84DF-8228-20D44208E9AE}"/>
                    </a:ext>
                  </a:extLst>
                </p:cNvPr>
                <p:cNvSpPr/>
                <p:nvPr/>
              </p:nvSpPr>
              <p:spPr>
                <a:xfrm>
                  <a:off x="3938972" y="6029839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B8ED5997-C5E6-1FE9-FEC5-3AAB39AA46FB}"/>
                    </a:ext>
                  </a:extLst>
                </p:cNvPr>
                <p:cNvSpPr/>
                <p:nvPr/>
              </p:nvSpPr>
              <p:spPr>
                <a:xfrm>
                  <a:off x="4818899" y="6034044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F90884C9-7858-EBC7-7F78-52726A2EE8DD}"/>
                    </a:ext>
                  </a:extLst>
                </p:cNvPr>
                <p:cNvSpPr/>
                <p:nvPr/>
              </p:nvSpPr>
              <p:spPr>
                <a:xfrm>
                  <a:off x="3009933" y="4828993"/>
                  <a:ext cx="2536874" cy="2447775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44F1C68D-1828-8DC0-3AF8-A8501B37EDF3}"/>
                    </a:ext>
                  </a:extLst>
                </p:cNvPr>
                <p:cNvSpPr/>
                <p:nvPr/>
              </p:nvSpPr>
              <p:spPr>
                <a:xfrm>
                  <a:off x="2836355" y="4563245"/>
                  <a:ext cx="2536874" cy="2447775"/>
                </a:xfrm>
                <a:prstGeom prst="ellipse">
                  <a:avLst/>
                </a:pr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D6822A4-62C3-DD40-522A-22FD266FFCF7}"/>
              </a:ext>
            </a:extLst>
          </p:cNvPr>
          <p:cNvSpPr/>
          <p:nvPr/>
        </p:nvSpPr>
        <p:spPr>
          <a:xfrm rot="5074943" flipH="1">
            <a:off x="3758539" y="2074397"/>
            <a:ext cx="767200" cy="2855036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444F648-EDD2-5639-9551-D6A8CF1B38ED}"/>
              </a:ext>
            </a:extLst>
          </p:cNvPr>
          <p:cNvSpPr/>
          <p:nvPr/>
        </p:nvSpPr>
        <p:spPr>
          <a:xfrm flipH="1">
            <a:off x="4986377" y="1641740"/>
            <a:ext cx="2455877" cy="895837"/>
          </a:xfrm>
          <a:custGeom>
            <a:avLst/>
            <a:gdLst>
              <a:gd name="connsiteX0" fmla="*/ 1150401 w 2300802"/>
              <a:gd name="connsiteY0" fmla="*/ 0 h 710731"/>
              <a:gd name="connsiteX1" fmla="*/ 2265744 w 2300802"/>
              <a:gd name="connsiteY1" fmla="*/ 640511 h 710731"/>
              <a:gd name="connsiteX2" fmla="*/ 2300802 w 2300802"/>
              <a:gd name="connsiteY2" fmla="*/ 710731 h 710731"/>
              <a:gd name="connsiteX3" fmla="*/ 0 w 2300802"/>
              <a:gd name="connsiteY3" fmla="*/ 710731 h 710731"/>
              <a:gd name="connsiteX4" fmla="*/ 35058 w 2300802"/>
              <a:gd name="connsiteY4" fmla="*/ 640511 h 710731"/>
              <a:gd name="connsiteX5" fmla="*/ 1150401 w 2300802"/>
              <a:gd name="connsiteY5" fmla="*/ 0 h 71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0802" h="710731">
                <a:moveTo>
                  <a:pt x="1150401" y="0"/>
                </a:moveTo>
                <a:cubicBezTo>
                  <a:pt x="1632021" y="0"/>
                  <a:pt x="2050948" y="258994"/>
                  <a:pt x="2265744" y="640511"/>
                </a:cubicBezTo>
                <a:lnTo>
                  <a:pt x="2300802" y="710731"/>
                </a:lnTo>
                <a:lnTo>
                  <a:pt x="0" y="710731"/>
                </a:lnTo>
                <a:lnTo>
                  <a:pt x="35058" y="640511"/>
                </a:lnTo>
                <a:cubicBezTo>
                  <a:pt x="249854" y="258994"/>
                  <a:pt x="668781" y="0"/>
                  <a:pt x="1150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F7D6058-821C-6090-CD75-EC3BDEC6F5B2}"/>
              </a:ext>
            </a:extLst>
          </p:cNvPr>
          <p:cNvGrpSpPr/>
          <p:nvPr/>
        </p:nvGrpSpPr>
        <p:grpSpPr>
          <a:xfrm>
            <a:off x="1243070" y="3729821"/>
            <a:ext cx="6619755" cy="4373414"/>
            <a:chOff x="6823972" y="2401205"/>
            <a:chExt cx="4625336" cy="305577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656F218-A6E3-F0C3-9D15-916E4232742C}"/>
                </a:ext>
              </a:extLst>
            </p:cNvPr>
            <p:cNvSpPr/>
            <p:nvPr/>
          </p:nvSpPr>
          <p:spPr>
            <a:xfrm>
              <a:off x="10941607" y="3024166"/>
              <a:ext cx="206292" cy="156668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E0CD282-B016-7082-ED1F-B1C3D62F5CC2}"/>
                </a:ext>
              </a:extLst>
            </p:cNvPr>
            <p:cNvSpPr/>
            <p:nvPr/>
          </p:nvSpPr>
          <p:spPr>
            <a:xfrm>
              <a:off x="6841945" y="3283745"/>
              <a:ext cx="160519" cy="135362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52B508E-E478-C2BD-BA81-B57F7DDDE1FD}"/>
                </a:ext>
              </a:extLst>
            </p:cNvPr>
            <p:cNvSpPr/>
            <p:nvPr/>
          </p:nvSpPr>
          <p:spPr>
            <a:xfrm>
              <a:off x="7101815" y="3699345"/>
              <a:ext cx="188686" cy="174858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11F5F3A-1EBF-5E16-115F-3B8ED6593923}"/>
                </a:ext>
              </a:extLst>
            </p:cNvPr>
            <p:cNvSpPr/>
            <p:nvPr/>
          </p:nvSpPr>
          <p:spPr>
            <a:xfrm>
              <a:off x="11167606" y="3708402"/>
              <a:ext cx="188686" cy="174858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C6D961D-874C-EA8B-F13C-2F40CF3C086A}"/>
                </a:ext>
              </a:extLst>
            </p:cNvPr>
            <p:cNvSpPr/>
            <p:nvPr/>
          </p:nvSpPr>
          <p:spPr>
            <a:xfrm>
              <a:off x="6823972" y="3195089"/>
              <a:ext cx="4567070" cy="533661"/>
            </a:xfrm>
            <a:custGeom>
              <a:avLst/>
              <a:gdLst>
                <a:gd name="connsiteX0" fmla="*/ 0 w 1296055"/>
                <a:gd name="connsiteY0" fmla="*/ 0 h 2335943"/>
                <a:gd name="connsiteX1" fmla="*/ 1296055 w 1296055"/>
                <a:gd name="connsiteY1" fmla="*/ 0 h 2335943"/>
                <a:gd name="connsiteX2" fmla="*/ 1296055 w 1296055"/>
                <a:gd name="connsiteY2" fmla="*/ 2335943 h 2335943"/>
                <a:gd name="connsiteX3" fmla="*/ 0 w 1296055"/>
                <a:gd name="connsiteY3" fmla="*/ 2335943 h 2335943"/>
                <a:gd name="connsiteX4" fmla="*/ 0 w 1296055"/>
                <a:gd name="connsiteY4" fmla="*/ 0 h 2335943"/>
                <a:gd name="connsiteX0" fmla="*/ 333829 w 1629884"/>
                <a:gd name="connsiteY0" fmla="*/ 0 h 2597200"/>
                <a:gd name="connsiteX1" fmla="*/ 1629884 w 1629884"/>
                <a:gd name="connsiteY1" fmla="*/ 0 h 2597200"/>
                <a:gd name="connsiteX2" fmla="*/ 1629884 w 1629884"/>
                <a:gd name="connsiteY2" fmla="*/ 2335943 h 2597200"/>
                <a:gd name="connsiteX3" fmla="*/ 0 w 1629884"/>
                <a:gd name="connsiteY3" fmla="*/ 2597200 h 2597200"/>
                <a:gd name="connsiteX4" fmla="*/ 333829 w 1629884"/>
                <a:gd name="connsiteY4" fmla="*/ 0 h 2597200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281541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354112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412169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920169"/>
                <a:gd name="connsiteY0" fmla="*/ 0 h 2640743"/>
                <a:gd name="connsiteX1" fmla="*/ 1920169 w 1920169"/>
                <a:gd name="connsiteY1" fmla="*/ 1074057 h 2640743"/>
                <a:gd name="connsiteX2" fmla="*/ 1412169 w 1920169"/>
                <a:gd name="connsiteY2" fmla="*/ 2640743 h 2640743"/>
                <a:gd name="connsiteX3" fmla="*/ 0 w 1920169"/>
                <a:gd name="connsiteY3" fmla="*/ 2597200 h 2640743"/>
                <a:gd name="connsiteX4" fmla="*/ 333829 w 1920169"/>
                <a:gd name="connsiteY4" fmla="*/ 0 h 2640743"/>
                <a:gd name="connsiteX0" fmla="*/ 827315 w 1920169"/>
                <a:gd name="connsiteY0" fmla="*/ 29028 h 1566686"/>
                <a:gd name="connsiteX1" fmla="*/ 1920169 w 1920169"/>
                <a:gd name="connsiteY1" fmla="*/ 0 h 1566686"/>
                <a:gd name="connsiteX2" fmla="*/ 1412169 w 1920169"/>
                <a:gd name="connsiteY2" fmla="*/ 1566686 h 1566686"/>
                <a:gd name="connsiteX3" fmla="*/ 0 w 1920169"/>
                <a:gd name="connsiteY3" fmla="*/ 1523143 h 1566686"/>
                <a:gd name="connsiteX4" fmla="*/ 827315 w 1920169"/>
                <a:gd name="connsiteY4" fmla="*/ 29028 h 1566686"/>
                <a:gd name="connsiteX0" fmla="*/ 827315 w 1920169"/>
                <a:gd name="connsiteY0" fmla="*/ 29028 h 2347572"/>
                <a:gd name="connsiteX1" fmla="*/ 1920169 w 1920169"/>
                <a:gd name="connsiteY1" fmla="*/ 0 h 2347572"/>
                <a:gd name="connsiteX2" fmla="*/ 306758 w 1920169"/>
                <a:gd name="connsiteY2" fmla="*/ 2347572 h 2347572"/>
                <a:gd name="connsiteX3" fmla="*/ 0 w 1920169"/>
                <a:gd name="connsiteY3" fmla="*/ 1523143 h 2347572"/>
                <a:gd name="connsiteX4" fmla="*/ 827315 w 1920169"/>
                <a:gd name="connsiteY4" fmla="*/ 29028 h 2347572"/>
                <a:gd name="connsiteX0" fmla="*/ 827315 w 4587353"/>
                <a:gd name="connsiteY0" fmla="*/ 0 h 2318544"/>
                <a:gd name="connsiteX1" fmla="*/ 4587353 w 4587353"/>
                <a:gd name="connsiteY1" fmla="*/ 2303489 h 2318544"/>
                <a:gd name="connsiteX2" fmla="*/ 306758 w 4587353"/>
                <a:gd name="connsiteY2" fmla="*/ 2318544 h 2318544"/>
                <a:gd name="connsiteX3" fmla="*/ 0 w 4587353"/>
                <a:gd name="connsiteY3" fmla="*/ 1494115 h 2318544"/>
                <a:gd name="connsiteX4" fmla="*/ 827315 w 4587353"/>
                <a:gd name="connsiteY4" fmla="*/ 0 h 2318544"/>
                <a:gd name="connsiteX0" fmla="*/ 4346374 w 4587353"/>
                <a:gd name="connsiteY0" fmla="*/ 87940 h 824429"/>
                <a:gd name="connsiteX1" fmla="*/ 4587353 w 4587353"/>
                <a:gd name="connsiteY1" fmla="*/ 809374 h 824429"/>
                <a:gd name="connsiteX2" fmla="*/ 306758 w 4587353"/>
                <a:gd name="connsiteY2" fmla="*/ 824429 h 824429"/>
                <a:gd name="connsiteX3" fmla="*/ 0 w 4587353"/>
                <a:gd name="connsiteY3" fmla="*/ 0 h 824429"/>
                <a:gd name="connsiteX4" fmla="*/ 4346374 w 4587353"/>
                <a:gd name="connsiteY4" fmla="*/ 87940 h 824429"/>
                <a:gd name="connsiteX0" fmla="*/ 4305809 w 4546788"/>
                <a:gd name="connsiteY0" fmla="*/ 0 h 736489"/>
                <a:gd name="connsiteX1" fmla="*/ 4546788 w 4546788"/>
                <a:gd name="connsiteY1" fmla="*/ 721434 h 736489"/>
                <a:gd name="connsiteX2" fmla="*/ 266193 w 4546788"/>
                <a:gd name="connsiteY2" fmla="*/ 736489 h 736489"/>
                <a:gd name="connsiteX3" fmla="*/ 0 w 4546788"/>
                <a:gd name="connsiteY3" fmla="*/ 125029 h 736489"/>
                <a:gd name="connsiteX4" fmla="*/ 4305809 w 4546788"/>
                <a:gd name="connsiteY4" fmla="*/ 0 h 736489"/>
                <a:gd name="connsiteX0" fmla="*/ 4305809 w 4546788"/>
                <a:gd name="connsiteY0" fmla="*/ 47375 h 611460"/>
                <a:gd name="connsiteX1" fmla="*/ 4546788 w 4546788"/>
                <a:gd name="connsiteY1" fmla="*/ 596405 h 611460"/>
                <a:gd name="connsiteX2" fmla="*/ 266193 w 4546788"/>
                <a:gd name="connsiteY2" fmla="*/ 611460 h 611460"/>
                <a:gd name="connsiteX3" fmla="*/ 0 w 4546788"/>
                <a:gd name="connsiteY3" fmla="*/ 0 h 611460"/>
                <a:gd name="connsiteX4" fmla="*/ 4305809 w 4546788"/>
                <a:gd name="connsiteY4" fmla="*/ 47375 h 611460"/>
                <a:gd name="connsiteX0" fmla="*/ 4275385 w 4516364"/>
                <a:gd name="connsiteY0" fmla="*/ 0 h 564085"/>
                <a:gd name="connsiteX1" fmla="*/ 4516364 w 4516364"/>
                <a:gd name="connsiteY1" fmla="*/ 549030 h 564085"/>
                <a:gd name="connsiteX2" fmla="*/ 235769 w 4516364"/>
                <a:gd name="connsiteY2" fmla="*/ 564085 h 564085"/>
                <a:gd name="connsiteX3" fmla="*/ 0 w 4516364"/>
                <a:gd name="connsiteY3" fmla="*/ 54039 h 564085"/>
                <a:gd name="connsiteX4" fmla="*/ 4275385 w 4516364"/>
                <a:gd name="connsiteY4" fmla="*/ 0 h 564085"/>
                <a:gd name="connsiteX0" fmla="*/ 4326092 w 4567071"/>
                <a:gd name="connsiteY0" fmla="*/ 0 h 564085"/>
                <a:gd name="connsiteX1" fmla="*/ 4567071 w 4567071"/>
                <a:gd name="connsiteY1" fmla="*/ 549030 h 564085"/>
                <a:gd name="connsiteX2" fmla="*/ 286476 w 4567071"/>
                <a:gd name="connsiteY2" fmla="*/ 564085 h 564085"/>
                <a:gd name="connsiteX3" fmla="*/ 0 w 4567071"/>
                <a:gd name="connsiteY3" fmla="*/ 74322 h 564085"/>
                <a:gd name="connsiteX4" fmla="*/ 4326092 w 4567071"/>
                <a:gd name="connsiteY4" fmla="*/ 0 h 564085"/>
                <a:gd name="connsiteX0" fmla="*/ 4326092 w 4567071"/>
                <a:gd name="connsiteY0" fmla="*/ 0 h 549030"/>
                <a:gd name="connsiteX1" fmla="*/ 4567071 w 4567071"/>
                <a:gd name="connsiteY1" fmla="*/ 549030 h 549030"/>
                <a:gd name="connsiteX2" fmla="*/ 266193 w 4567071"/>
                <a:gd name="connsiteY2" fmla="*/ 401823 h 549030"/>
                <a:gd name="connsiteX3" fmla="*/ 0 w 4567071"/>
                <a:gd name="connsiteY3" fmla="*/ 74322 h 549030"/>
                <a:gd name="connsiteX4" fmla="*/ 4326092 w 4567071"/>
                <a:gd name="connsiteY4" fmla="*/ 0 h 549030"/>
                <a:gd name="connsiteX0" fmla="*/ 4326092 w 4567071"/>
                <a:gd name="connsiteY0" fmla="*/ 0 h 549030"/>
                <a:gd name="connsiteX1" fmla="*/ 4567071 w 4567071"/>
                <a:gd name="connsiteY1" fmla="*/ 549030 h 549030"/>
                <a:gd name="connsiteX2" fmla="*/ 276335 w 4567071"/>
                <a:gd name="connsiteY2" fmla="*/ 533661 h 549030"/>
                <a:gd name="connsiteX3" fmla="*/ 0 w 4567071"/>
                <a:gd name="connsiteY3" fmla="*/ 74322 h 549030"/>
                <a:gd name="connsiteX4" fmla="*/ 4326092 w 4567071"/>
                <a:gd name="connsiteY4" fmla="*/ 0 h 549030"/>
                <a:gd name="connsiteX0" fmla="*/ 4326092 w 4567071"/>
                <a:gd name="connsiteY0" fmla="*/ 0 h 533661"/>
                <a:gd name="connsiteX1" fmla="*/ 4567071 w 4567071"/>
                <a:gd name="connsiteY1" fmla="*/ 508464 h 533661"/>
                <a:gd name="connsiteX2" fmla="*/ 276335 w 4567071"/>
                <a:gd name="connsiteY2" fmla="*/ 533661 h 533661"/>
                <a:gd name="connsiteX3" fmla="*/ 0 w 4567071"/>
                <a:gd name="connsiteY3" fmla="*/ 74322 h 533661"/>
                <a:gd name="connsiteX4" fmla="*/ 4326092 w 4567071"/>
                <a:gd name="connsiteY4" fmla="*/ 0 h 53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071" h="533661">
                  <a:moveTo>
                    <a:pt x="4326092" y="0"/>
                  </a:moveTo>
                  <a:lnTo>
                    <a:pt x="4567071" y="508464"/>
                  </a:lnTo>
                  <a:lnTo>
                    <a:pt x="276335" y="533661"/>
                  </a:lnTo>
                  <a:lnTo>
                    <a:pt x="0" y="74322"/>
                  </a:lnTo>
                  <a:lnTo>
                    <a:pt x="43260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id="{22B7E2B4-8BA6-0186-36AC-7F75549DD84B}"/>
                </a:ext>
              </a:extLst>
            </p:cNvPr>
            <p:cNvSpPr/>
            <p:nvPr/>
          </p:nvSpPr>
          <p:spPr>
            <a:xfrm>
              <a:off x="7101815" y="2401205"/>
              <a:ext cx="4347493" cy="1353625"/>
            </a:xfrm>
            <a:custGeom>
              <a:avLst/>
              <a:gdLst>
                <a:gd name="connsiteX0" fmla="*/ 0 w 1296055"/>
                <a:gd name="connsiteY0" fmla="*/ 0 h 2335943"/>
                <a:gd name="connsiteX1" fmla="*/ 1296055 w 1296055"/>
                <a:gd name="connsiteY1" fmla="*/ 0 h 2335943"/>
                <a:gd name="connsiteX2" fmla="*/ 1296055 w 1296055"/>
                <a:gd name="connsiteY2" fmla="*/ 2335943 h 2335943"/>
                <a:gd name="connsiteX3" fmla="*/ 0 w 1296055"/>
                <a:gd name="connsiteY3" fmla="*/ 2335943 h 2335943"/>
                <a:gd name="connsiteX4" fmla="*/ 0 w 1296055"/>
                <a:gd name="connsiteY4" fmla="*/ 0 h 2335943"/>
                <a:gd name="connsiteX0" fmla="*/ 333829 w 1629884"/>
                <a:gd name="connsiteY0" fmla="*/ 0 h 2597200"/>
                <a:gd name="connsiteX1" fmla="*/ 1629884 w 1629884"/>
                <a:gd name="connsiteY1" fmla="*/ 0 h 2597200"/>
                <a:gd name="connsiteX2" fmla="*/ 1629884 w 1629884"/>
                <a:gd name="connsiteY2" fmla="*/ 2335943 h 2597200"/>
                <a:gd name="connsiteX3" fmla="*/ 0 w 1629884"/>
                <a:gd name="connsiteY3" fmla="*/ 2597200 h 2597200"/>
                <a:gd name="connsiteX4" fmla="*/ 333829 w 1629884"/>
                <a:gd name="connsiteY4" fmla="*/ 0 h 2597200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281541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354112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629884"/>
                <a:gd name="connsiteY0" fmla="*/ 0 h 2640743"/>
                <a:gd name="connsiteX1" fmla="*/ 1629884 w 1629884"/>
                <a:gd name="connsiteY1" fmla="*/ 0 h 2640743"/>
                <a:gd name="connsiteX2" fmla="*/ 1412169 w 1629884"/>
                <a:gd name="connsiteY2" fmla="*/ 2640743 h 2640743"/>
                <a:gd name="connsiteX3" fmla="*/ 0 w 1629884"/>
                <a:gd name="connsiteY3" fmla="*/ 2597200 h 2640743"/>
                <a:gd name="connsiteX4" fmla="*/ 333829 w 1629884"/>
                <a:gd name="connsiteY4" fmla="*/ 0 h 2640743"/>
                <a:gd name="connsiteX0" fmla="*/ 333829 w 1920169"/>
                <a:gd name="connsiteY0" fmla="*/ 0 h 2640743"/>
                <a:gd name="connsiteX1" fmla="*/ 1920169 w 1920169"/>
                <a:gd name="connsiteY1" fmla="*/ 1074057 h 2640743"/>
                <a:gd name="connsiteX2" fmla="*/ 1412169 w 1920169"/>
                <a:gd name="connsiteY2" fmla="*/ 2640743 h 2640743"/>
                <a:gd name="connsiteX3" fmla="*/ 0 w 1920169"/>
                <a:gd name="connsiteY3" fmla="*/ 2597200 h 2640743"/>
                <a:gd name="connsiteX4" fmla="*/ 333829 w 1920169"/>
                <a:gd name="connsiteY4" fmla="*/ 0 h 2640743"/>
                <a:gd name="connsiteX0" fmla="*/ 827315 w 1920169"/>
                <a:gd name="connsiteY0" fmla="*/ 29028 h 1566686"/>
                <a:gd name="connsiteX1" fmla="*/ 1920169 w 1920169"/>
                <a:gd name="connsiteY1" fmla="*/ 0 h 1566686"/>
                <a:gd name="connsiteX2" fmla="*/ 1412169 w 1920169"/>
                <a:gd name="connsiteY2" fmla="*/ 1566686 h 1566686"/>
                <a:gd name="connsiteX3" fmla="*/ 0 w 1920169"/>
                <a:gd name="connsiteY3" fmla="*/ 1523143 h 1566686"/>
                <a:gd name="connsiteX4" fmla="*/ 827315 w 1920169"/>
                <a:gd name="connsiteY4" fmla="*/ 29028 h 1566686"/>
                <a:gd name="connsiteX0" fmla="*/ 982689 w 2075543"/>
                <a:gd name="connsiteY0" fmla="*/ 29028 h 1523143"/>
                <a:gd name="connsiteX1" fmla="*/ 2075543 w 2075543"/>
                <a:gd name="connsiteY1" fmla="*/ 0 h 1523143"/>
                <a:gd name="connsiteX2" fmla="*/ 0 w 2075543"/>
                <a:gd name="connsiteY2" fmla="*/ 57200 h 1523143"/>
                <a:gd name="connsiteX3" fmla="*/ 155374 w 2075543"/>
                <a:gd name="connsiteY3" fmla="*/ 1523143 h 1523143"/>
                <a:gd name="connsiteX4" fmla="*/ 982689 w 2075543"/>
                <a:gd name="connsiteY4" fmla="*/ 29028 h 1523143"/>
                <a:gd name="connsiteX0" fmla="*/ 982689 w 982689"/>
                <a:gd name="connsiteY0" fmla="*/ 638628 h 2132743"/>
                <a:gd name="connsiteX1" fmla="*/ 914400 w 982689"/>
                <a:gd name="connsiteY1" fmla="*/ 0 h 2132743"/>
                <a:gd name="connsiteX2" fmla="*/ 0 w 982689"/>
                <a:gd name="connsiteY2" fmla="*/ 666800 h 2132743"/>
                <a:gd name="connsiteX3" fmla="*/ 155374 w 982689"/>
                <a:gd name="connsiteY3" fmla="*/ 2132743 h 2132743"/>
                <a:gd name="connsiteX4" fmla="*/ 982689 w 982689"/>
                <a:gd name="connsiteY4" fmla="*/ 638628 h 2132743"/>
                <a:gd name="connsiteX0" fmla="*/ 982689 w 982689"/>
                <a:gd name="connsiteY0" fmla="*/ 769257 h 2263372"/>
                <a:gd name="connsiteX1" fmla="*/ 885372 w 982689"/>
                <a:gd name="connsiteY1" fmla="*/ 0 h 2263372"/>
                <a:gd name="connsiteX2" fmla="*/ 0 w 982689"/>
                <a:gd name="connsiteY2" fmla="*/ 797429 h 2263372"/>
                <a:gd name="connsiteX3" fmla="*/ 155374 w 982689"/>
                <a:gd name="connsiteY3" fmla="*/ 2263372 h 2263372"/>
                <a:gd name="connsiteX4" fmla="*/ 982689 w 982689"/>
                <a:gd name="connsiteY4" fmla="*/ 769257 h 2263372"/>
                <a:gd name="connsiteX0" fmla="*/ 982689 w 982689"/>
                <a:gd name="connsiteY0" fmla="*/ 812800 h 2306915"/>
                <a:gd name="connsiteX1" fmla="*/ 841829 w 982689"/>
                <a:gd name="connsiteY1" fmla="*/ 0 h 2306915"/>
                <a:gd name="connsiteX2" fmla="*/ 0 w 982689"/>
                <a:gd name="connsiteY2" fmla="*/ 840972 h 2306915"/>
                <a:gd name="connsiteX3" fmla="*/ 155374 w 982689"/>
                <a:gd name="connsiteY3" fmla="*/ 2306915 h 2306915"/>
                <a:gd name="connsiteX4" fmla="*/ 982689 w 982689"/>
                <a:gd name="connsiteY4" fmla="*/ 812800 h 2306915"/>
                <a:gd name="connsiteX0" fmla="*/ 4430758 w 4430758"/>
                <a:gd name="connsiteY0" fmla="*/ 2232593 h 2306915"/>
                <a:gd name="connsiteX1" fmla="*/ 841829 w 4430758"/>
                <a:gd name="connsiteY1" fmla="*/ 0 h 2306915"/>
                <a:gd name="connsiteX2" fmla="*/ 0 w 4430758"/>
                <a:gd name="connsiteY2" fmla="*/ 840972 h 2306915"/>
                <a:gd name="connsiteX3" fmla="*/ 155374 w 4430758"/>
                <a:gd name="connsiteY3" fmla="*/ 2306915 h 2306915"/>
                <a:gd name="connsiteX4" fmla="*/ 4430758 w 4430758"/>
                <a:gd name="connsiteY4" fmla="*/ 2232593 h 2306915"/>
                <a:gd name="connsiteX0" fmla="*/ 4430758 w 4430758"/>
                <a:gd name="connsiteY0" fmla="*/ 1471989 h 1546311"/>
                <a:gd name="connsiteX1" fmla="*/ 4320322 w 4430758"/>
                <a:gd name="connsiteY1" fmla="*/ 0 h 1546311"/>
                <a:gd name="connsiteX2" fmla="*/ 0 w 4430758"/>
                <a:gd name="connsiteY2" fmla="*/ 80368 h 1546311"/>
                <a:gd name="connsiteX3" fmla="*/ 155374 w 4430758"/>
                <a:gd name="connsiteY3" fmla="*/ 1546311 h 1546311"/>
                <a:gd name="connsiteX4" fmla="*/ 4430758 w 4430758"/>
                <a:gd name="connsiteY4" fmla="*/ 1471989 h 1546311"/>
                <a:gd name="connsiteX0" fmla="*/ 4275384 w 4275384"/>
                <a:gd name="connsiteY0" fmla="*/ 1471989 h 1546311"/>
                <a:gd name="connsiteX1" fmla="*/ 4164948 w 4275384"/>
                <a:gd name="connsiteY1" fmla="*/ 0 h 1546311"/>
                <a:gd name="connsiteX2" fmla="*/ 57595 w 4275384"/>
                <a:gd name="connsiteY2" fmla="*/ 131074 h 1546311"/>
                <a:gd name="connsiteX3" fmla="*/ 0 w 4275384"/>
                <a:gd name="connsiteY3" fmla="*/ 1546311 h 1546311"/>
                <a:gd name="connsiteX4" fmla="*/ 4275384 w 4275384"/>
                <a:gd name="connsiteY4" fmla="*/ 1471989 h 1546311"/>
                <a:gd name="connsiteX0" fmla="*/ 4275384 w 4275384"/>
                <a:gd name="connsiteY0" fmla="*/ 1471989 h 1546311"/>
                <a:gd name="connsiteX1" fmla="*/ 4164948 w 4275384"/>
                <a:gd name="connsiteY1" fmla="*/ 0 h 1546311"/>
                <a:gd name="connsiteX2" fmla="*/ 280706 w 4275384"/>
                <a:gd name="connsiteY2" fmla="*/ 202063 h 1546311"/>
                <a:gd name="connsiteX3" fmla="*/ 0 w 4275384"/>
                <a:gd name="connsiteY3" fmla="*/ 1546311 h 1546311"/>
                <a:gd name="connsiteX4" fmla="*/ 4275384 w 4275384"/>
                <a:gd name="connsiteY4" fmla="*/ 1471989 h 1546311"/>
                <a:gd name="connsiteX0" fmla="*/ 4275384 w 4275384"/>
                <a:gd name="connsiteY0" fmla="*/ 1289444 h 1363766"/>
                <a:gd name="connsiteX1" fmla="*/ 4225797 w 4275384"/>
                <a:gd name="connsiteY1" fmla="*/ 0 h 1363766"/>
                <a:gd name="connsiteX2" fmla="*/ 280706 w 4275384"/>
                <a:gd name="connsiteY2" fmla="*/ 19518 h 1363766"/>
                <a:gd name="connsiteX3" fmla="*/ 0 w 4275384"/>
                <a:gd name="connsiteY3" fmla="*/ 1363766 h 1363766"/>
                <a:gd name="connsiteX4" fmla="*/ 4275384 w 4275384"/>
                <a:gd name="connsiteY4" fmla="*/ 1289444 h 1363766"/>
                <a:gd name="connsiteX0" fmla="*/ 4275384 w 4317069"/>
                <a:gd name="connsiteY0" fmla="*/ 1279303 h 1353625"/>
                <a:gd name="connsiteX1" fmla="*/ 4317069 w 4317069"/>
                <a:gd name="connsiteY1" fmla="*/ 0 h 1353625"/>
                <a:gd name="connsiteX2" fmla="*/ 280706 w 4317069"/>
                <a:gd name="connsiteY2" fmla="*/ 9377 h 1353625"/>
                <a:gd name="connsiteX3" fmla="*/ 0 w 4317069"/>
                <a:gd name="connsiteY3" fmla="*/ 1353625 h 1353625"/>
                <a:gd name="connsiteX4" fmla="*/ 4275384 w 4317069"/>
                <a:gd name="connsiteY4" fmla="*/ 1279303 h 1353625"/>
                <a:gd name="connsiteX0" fmla="*/ 4275384 w 4347493"/>
                <a:gd name="connsiteY0" fmla="*/ 1279303 h 1353625"/>
                <a:gd name="connsiteX1" fmla="*/ 4347493 w 4347493"/>
                <a:gd name="connsiteY1" fmla="*/ 0 h 1353625"/>
                <a:gd name="connsiteX2" fmla="*/ 280706 w 4347493"/>
                <a:gd name="connsiteY2" fmla="*/ 9377 h 1353625"/>
                <a:gd name="connsiteX3" fmla="*/ 0 w 4347493"/>
                <a:gd name="connsiteY3" fmla="*/ 1353625 h 1353625"/>
                <a:gd name="connsiteX4" fmla="*/ 4275384 w 4347493"/>
                <a:gd name="connsiteY4" fmla="*/ 1279303 h 1353625"/>
                <a:gd name="connsiteX0" fmla="*/ 4275384 w 4347493"/>
                <a:gd name="connsiteY0" fmla="*/ 1305924 h 1353625"/>
                <a:gd name="connsiteX1" fmla="*/ 4347493 w 4347493"/>
                <a:gd name="connsiteY1" fmla="*/ 0 h 1353625"/>
                <a:gd name="connsiteX2" fmla="*/ 280706 w 4347493"/>
                <a:gd name="connsiteY2" fmla="*/ 9377 h 1353625"/>
                <a:gd name="connsiteX3" fmla="*/ 0 w 4347493"/>
                <a:gd name="connsiteY3" fmla="*/ 1353625 h 1353625"/>
                <a:gd name="connsiteX4" fmla="*/ 4275384 w 4347493"/>
                <a:gd name="connsiteY4" fmla="*/ 1305924 h 1353625"/>
                <a:gd name="connsiteX0" fmla="*/ 4295350 w 4347493"/>
                <a:gd name="connsiteY0" fmla="*/ 1305924 h 1353625"/>
                <a:gd name="connsiteX1" fmla="*/ 4347493 w 4347493"/>
                <a:gd name="connsiteY1" fmla="*/ 0 h 1353625"/>
                <a:gd name="connsiteX2" fmla="*/ 280706 w 4347493"/>
                <a:gd name="connsiteY2" fmla="*/ 9377 h 1353625"/>
                <a:gd name="connsiteX3" fmla="*/ 0 w 4347493"/>
                <a:gd name="connsiteY3" fmla="*/ 1353625 h 1353625"/>
                <a:gd name="connsiteX4" fmla="*/ 4295350 w 4347493"/>
                <a:gd name="connsiteY4" fmla="*/ 1305924 h 135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7493" h="1353625">
                  <a:moveTo>
                    <a:pt x="4295350" y="1305924"/>
                  </a:moveTo>
                  <a:lnTo>
                    <a:pt x="4347493" y="0"/>
                  </a:lnTo>
                  <a:lnTo>
                    <a:pt x="280706" y="9377"/>
                  </a:lnTo>
                  <a:lnTo>
                    <a:pt x="0" y="1353625"/>
                  </a:lnTo>
                  <a:lnTo>
                    <a:pt x="4295350" y="1305924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0FF73800-8D9C-D246-E052-71BE505D7013}"/>
              </a:ext>
            </a:extLst>
          </p:cNvPr>
          <p:cNvGrpSpPr/>
          <p:nvPr/>
        </p:nvGrpSpPr>
        <p:grpSpPr>
          <a:xfrm>
            <a:off x="6981343" y="-275771"/>
            <a:ext cx="5514301" cy="7156025"/>
            <a:chOff x="44518" y="1878583"/>
            <a:chExt cx="1906500" cy="2474105"/>
          </a:xfrm>
        </p:grpSpPr>
        <p:sp>
          <p:nvSpPr>
            <p:cNvPr id="142" name="Cloud 141">
              <a:extLst>
                <a:ext uri="{FF2B5EF4-FFF2-40B4-BE49-F238E27FC236}">
                  <a16:creationId xmlns:a16="http://schemas.microsoft.com/office/drawing/2014/main" id="{EC134A8C-A965-8C76-E7D2-AD590AF5980B}"/>
                </a:ext>
              </a:extLst>
            </p:cNvPr>
            <p:cNvSpPr/>
            <p:nvPr/>
          </p:nvSpPr>
          <p:spPr>
            <a:xfrm>
              <a:off x="289011" y="2805258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3" name="Trapezoid 142">
              <a:extLst>
                <a:ext uri="{FF2B5EF4-FFF2-40B4-BE49-F238E27FC236}">
                  <a16:creationId xmlns:a16="http://schemas.microsoft.com/office/drawing/2014/main" id="{8D87C891-9B05-5DC7-CFC5-385486A62853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Cloud 143">
              <a:extLst>
                <a:ext uri="{FF2B5EF4-FFF2-40B4-BE49-F238E27FC236}">
                  <a16:creationId xmlns:a16="http://schemas.microsoft.com/office/drawing/2014/main" id="{A9DC42CF-3E42-B734-C9B4-D1EE9C802491}"/>
                </a:ext>
              </a:extLst>
            </p:cNvPr>
            <p:cNvSpPr/>
            <p:nvPr/>
          </p:nvSpPr>
          <p:spPr>
            <a:xfrm>
              <a:off x="584868" y="1977773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Cloud 144">
              <a:extLst>
                <a:ext uri="{FF2B5EF4-FFF2-40B4-BE49-F238E27FC236}">
                  <a16:creationId xmlns:a16="http://schemas.microsoft.com/office/drawing/2014/main" id="{983D1EED-2500-763C-DDA6-68948C175198}"/>
                </a:ext>
              </a:extLst>
            </p:cNvPr>
            <p:cNvSpPr/>
            <p:nvPr/>
          </p:nvSpPr>
          <p:spPr>
            <a:xfrm rot="951828">
              <a:off x="44518" y="1878583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Cloud 145">
              <a:extLst>
                <a:ext uri="{FF2B5EF4-FFF2-40B4-BE49-F238E27FC236}">
                  <a16:creationId xmlns:a16="http://schemas.microsoft.com/office/drawing/2014/main" id="{6E84E7DB-70BF-7C96-C997-F489BEB782C8}"/>
                </a:ext>
              </a:extLst>
            </p:cNvPr>
            <p:cNvSpPr/>
            <p:nvPr/>
          </p:nvSpPr>
          <p:spPr>
            <a:xfrm rot="1922588">
              <a:off x="493553" y="240416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C7D2FCB3-3DDD-6D81-B2E4-37E32653D5BB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6BD868A7-5A25-4D81-AB13-2CED355EE68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3" name="Flowchart: Decision 212">
                  <a:extLst>
                    <a:ext uri="{FF2B5EF4-FFF2-40B4-BE49-F238E27FC236}">
                      <a16:creationId xmlns:a16="http://schemas.microsoft.com/office/drawing/2014/main" id="{FA116CA0-898D-8DFD-0C41-DEBEBD5A03B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953F4622-31C2-90AE-C0C8-DB6AF7892C04}"/>
                    </a:ext>
                  </a:extLst>
                </p:cNvPr>
                <p:cNvCxnSpPr>
                  <a:cxnSpLocks/>
                  <a:stCxn id="193" idx="0"/>
                  <a:endCxn id="1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4A75BCF4-0898-39D2-71D5-DF66F707ED3F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6A219059-24B8-17A9-E228-60E81C37B62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F461BBFB-FAEA-C447-5CEB-B20D82905F88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B1638168-0370-18D8-AB16-6BFA38542C34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2A41B931-A2C9-CF5C-F29A-0492D94FE5FC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A75FDE68-BEB9-1FE6-5E92-4CA0F25DAB36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86" name="Flowchart: Decision 212">
                  <a:extLst>
                    <a:ext uri="{FF2B5EF4-FFF2-40B4-BE49-F238E27FC236}">
                      <a16:creationId xmlns:a16="http://schemas.microsoft.com/office/drawing/2014/main" id="{C3F512EA-3DF4-7288-2A5B-C3AFDAFC2B00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87" name="Straight Connector 186">
                  <a:extLst>
                    <a:ext uri="{FF2B5EF4-FFF2-40B4-BE49-F238E27FC236}">
                      <a16:creationId xmlns:a16="http://schemas.microsoft.com/office/drawing/2014/main" id="{219F6EEB-4734-7926-8F41-9D66384CD520}"/>
                    </a:ext>
                  </a:extLst>
                </p:cNvPr>
                <p:cNvCxnSpPr>
                  <a:cxnSpLocks/>
                  <a:stCxn id="186" idx="0"/>
                  <a:endCxn id="1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95EF7933-6BA4-0DBF-C0FE-765BA59B2D7F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41414622-0D7A-9F71-14D2-43E315B2A9D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53FA3311-AA83-C2EE-1ABD-498C60875FE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52C23A18-2317-AE56-B3A2-A8DAD736830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C7E06286-D2A0-CB85-FDE6-AE8D4EBE450E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2796450A-E14C-64E7-88EA-E3FF3EA445B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79" name="Flowchart: Decision 212">
                  <a:extLst>
                    <a:ext uri="{FF2B5EF4-FFF2-40B4-BE49-F238E27FC236}">
                      <a16:creationId xmlns:a16="http://schemas.microsoft.com/office/drawing/2014/main" id="{A17DBF08-BD98-28C8-946D-119948FF7CB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80" name="Straight Connector 179">
                  <a:extLst>
                    <a:ext uri="{FF2B5EF4-FFF2-40B4-BE49-F238E27FC236}">
                      <a16:creationId xmlns:a16="http://schemas.microsoft.com/office/drawing/2014/main" id="{D941D82A-FFDB-B4BB-00AA-D196D8517EBE}"/>
                    </a:ext>
                  </a:extLst>
                </p:cNvPr>
                <p:cNvCxnSpPr>
                  <a:cxnSpLocks/>
                  <a:stCxn id="179" idx="0"/>
                  <a:endCxn id="179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CA8231F1-D78E-F28E-A34D-7EF5B2F4DA6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EF318583-79C8-59F7-F534-FC2CD71341D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A8166D01-D510-A776-E007-32627F17A9B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B382DA67-0A1F-6635-59FC-A7405ED4E664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4C52AB8D-4DAE-505D-70AA-8372922591E5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CDFA7C01-35D9-078E-DFE2-842BABE7A24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72" name="Flowchart: Decision 212">
                  <a:extLst>
                    <a:ext uri="{FF2B5EF4-FFF2-40B4-BE49-F238E27FC236}">
                      <a16:creationId xmlns:a16="http://schemas.microsoft.com/office/drawing/2014/main" id="{12A62A2E-630B-46B3-DEC5-6D028BB4AC70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C9EB9DB7-0E20-602D-ECFD-E0738EC14283}"/>
                    </a:ext>
                  </a:extLst>
                </p:cNvPr>
                <p:cNvCxnSpPr>
                  <a:cxnSpLocks/>
                  <a:stCxn id="172" idx="0"/>
                  <a:endCxn id="17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488E7657-055E-08C1-89EC-FDE9FE6CDE9D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80065359-D0E7-4900-CB54-24F809266CA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F5738400-D6C5-6BE2-9DFC-17BE1EB7C8EB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76A8145-E2A5-4771-DEE1-600116812EB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5B0C6CA4-7952-E2B1-B424-975F1588BDA0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6D77B74C-423E-6415-CAD9-77119DB3B4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65" name="Flowchart: Decision 212">
                  <a:extLst>
                    <a:ext uri="{FF2B5EF4-FFF2-40B4-BE49-F238E27FC236}">
                      <a16:creationId xmlns:a16="http://schemas.microsoft.com/office/drawing/2014/main" id="{C7A6DB0C-25F0-B208-0813-D87ED20D95F8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66" name="Straight Connector 165">
                  <a:extLst>
                    <a:ext uri="{FF2B5EF4-FFF2-40B4-BE49-F238E27FC236}">
                      <a16:creationId xmlns:a16="http://schemas.microsoft.com/office/drawing/2014/main" id="{D3E3A9DE-DE4F-F9CB-BD4D-86CFA6BB96AB}"/>
                    </a:ext>
                  </a:extLst>
                </p:cNvPr>
                <p:cNvCxnSpPr>
                  <a:cxnSpLocks/>
                  <a:stCxn id="165" idx="0"/>
                  <a:endCxn id="16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E90F846-C2EB-E55E-CEE4-7D3000060942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E7A0F58B-DF84-DF2A-6D31-E1756142F56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20DC745F-98AA-F2C3-EA11-4CD3FD15253B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F14585AB-C39D-775C-7EE4-623C842B1C09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81D0776A-01DF-525E-FE0F-1F90988DEAD2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8203D5AD-6FAF-71BD-E173-213E43B241D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58" name="Flowchart: Decision 212">
                  <a:extLst>
                    <a:ext uri="{FF2B5EF4-FFF2-40B4-BE49-F238E27FC236}">
                      <a16:creationId xmlns:a16="http://schemas.microsoft.com/office/drawing/2014/main" id="{26C22591-1FB5-54D2-7E11-CDA15B54784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694FDC1C-C608-7F1C-2744-7994AC1C1CB5}"/>
                    </a:ext>
                  </a:extLst>
                </p:cNvPr>
                <p:cNvCxnSpPr>
                  <a:cxnSpLocks/>
                  <a:stCxn id="158" idx="0"/>
                  <a:endCxn id="1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E3DC3A2C-8B47-B696-1A3B-61987CE2FFC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94529DF1-0E77-D646-F090-5D0AB3EC8D0E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EDF46F82-956D-BE02-6DC4-570BB3DE3AE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6D75DA24-9FB2-2547-99B1-B7C21FB122A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38" name="AIVoiceGenerator_com_29-12-2024T1_1_52_ Ashley">
            <a:hlinkClick r:id="" action="ppaction://media"/>
            <a:extLst>
              <a:ext uri="{FF2B5EF4-FFF2-40B4-BE49-F238E27FC236}">
                <a16:creationId xmlns:a16="http://schemas.microsoft.com/office/drawing/2014/main" id="{D4317F76-D7FB-E268-E844-903F85BE3F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45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6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roup 363">
            <a:extLst>
              <a:ext uri="{FF2B5EF4-FFF2-40B4-BE49-F238E27FC236}">
                <a16:creationId xmlns:a16="http://schemas.microsoft.com/office/drawing/2014/main" id="{DCF88C45-D30A-6B42-141E-F9C690DF2019}"/>
              </a:ext>
            </a:extLst>
          </p:cNvPr>
          <p:cNvGrpSpPr/>
          <p:nvPr/>
        </p:nvGrpSpPr>
        <p:grpSpPr>
          <a:xfrm>
            <a:off x="-63386" y="-756609"/>
            <a:ext cx="12326908" cy="8316667"/>
            <a:chOff x="-63386" y="-756609"/>
            <a:chExt cx="12326908" cy="831666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B66EDCC-4949-4C48-8D08-EBA130A640BE}"/>
                </a:ext>
              </a:extLst>
            </p:cNvPr>
            <p:cNvSpPr/>
            <p:nvPr/>
          </p:nvSpPr>
          <p:spPr>
            <a:xfrm>
              <a:off x="9794918" y="0"/>
              <a:ext cx="2419350" cy="6858000"/>
            </a:xfrm>
            <a:custGeom>
              <a:avLst/>
              <a:gdLst>
                <a:gd name="connsiteX0" fmla="*/ 0 w 152400"/>
                <a:gd name="connsiteY0" fmla="*/ 0 h 5905500"/>
                <a:gd name="connsiteX1" fmla="*/ 152400 w 152400"/>
                <a:gd name="connsiteY1" fmla="*/ 0 h 5905500"/>
                <a:gd name="connsiteX2" fmla="*/ 152400 w 152400"/>
                <a:gd name="connsiteY2" fmla="*/ 5905500 h 5905500"/>
                <a:gd name="connsiteX3" fmla="*/ 0 w 152400"/>
                <a:gd name="connsiteY3" fmla="*/ 5905500 h 5905500"/>
                <a:gd name="connsiteX4" fmla="*/ 0 w 152400"/>
                <a:gd name="connsiteY4" fmla="*/ 0 h 5905500"/>
                <a:gd name="connsiteX0" fmla="*/ 0 w 2457450"/>
                <a:gd name="connsiteY0" fmla="*/ 495300 h 6400800"/>
                <a:gd name="connsiteX1" fmla="*/ 2457450 w 2457450"/>
                <a:gd name="connsiteY1" fmla="*/ 0 h 6400800"/>
                <a:gd name="connsiteX2" fmla="*/ 152400 w 2457450"/>
                <a:gd name="connsiteY2" fmla="*/ 6400800 h 6400800"/>
                <a:gd name="connsiteX3" fmla="*/ 0 w 2457450"/>
                <a:gd name="connsiteY3" fmla="*/ 6400800 h 6400800"/>
                <a:gd name="connsiteX4" fmla="*/ 0 w 2457450"/>
                <a:gd name="connsiteY4" fmla="*/ 495300 h 6400800"/>
                <a:gd name="connsiteX0" fmla="*/ 0 w 2609850"/>
                <a:gd name="connsiteY0" fmla="*/ 495300 h 6934200"/>
                <a:gd name="connsiteX1" fmla="*/ 2457450 w 2609850"/>
                <a:gd name="connsiteY1" fmla="*/ 0 h 6934200"/>
                <a:gd name="connsiteX2" fmla="*/ 2609850 w 2609850"/>
                <a:gd name="connsiteY2" fmla="*/ 6934200 h 6934200"/>
                <a:gd name="connsiteX3" fmla="*/ 0 w 2609850"/>
                <a:gd name="connsiteY3" fmla="*/ 6400800 h 6934200"/>
                <a:gd name="connsiteX4" fmla="*/ 0 w 2609850"/>
                <a:gd name="connsiteY4" fmla="*/ 495300 h 6934200"/>
                <a:gd name="connsiteX0" fmla="*/ 0 w 2457450"/>
                <a:gd name="connsiteY0" fmla="*/ 495300 h 6819900"/>
                <a:gd name="connsiteX1" fmla="*/ 2457450 w 2457450"/>
                <a:gd name="connsiteY1" fmla="*/ 0 h 6819900"/>
                <a:gd name="connsiteX2" fmla="*/ 2438400 w 2457450"/>
                <a:gd name="connsiteY2" fmla="*/ 6819900 h 6819900"/>
                <a:gd name="connsiteX3" fmla="*/ 0 w 2457450"/>
                <a:gd name="connsiteY3" fmla="*/ 6400800 h 6819900"/>
                <a:gd name="connsiteX4" fmla="*/ 0 w 2457450"/>
                <a:gd name="connsiteY4" fmla="*/ 495300 h 6819900"/>
                <a:gd name="connsiteX0" fmla="*/ 0 w 2457450"/>
                <a:gd name="connsiteY0" fmla="*/ 495300 h 6915150"/>
                <a:gd name="connsiteX1" fmla="*/ 2457450 w 2457450"/>
                <a:gd name="connsiteY1" fmla="*/ 0 h 6915150"/>
                <a:gd name="connsiteX2" fmla="*/ 2419350 w 2457450"/>
                <a:gd name="connsiteY2" fmla="*/ 6915150 h 6915150"/>
                <a:gd name="connsiteX3" fmla="*/ 0 w 2457450"/>
                <a:gd name="connsiteY3" fmla="*/ 6400800 h 6915150"/>
                <a:gd name="connsiteX4" fmla="*/ 0 w 2457450"/>
                <a:gd name="connsiteY4" fmla="*/ 495300 h 6915150"/>
                <a:gd name="connsiteX0" fmla="*/ 0 w 2438400"/>
                <a:gd name="connsiteY0" fmla="*/ 419100 h 6838950"/>
                <a:gd name="connsiteX1" fmla="*/ 2438400 w 2438400"/>
                <a:gd name="connsiteY1" fmla="*/ 0 h 6838950"/>
                <a:gd name="connsiteX2" fmla="*/ 2419350 w 2438400"/>
                <a:gd name="connsiteY2" fmla="*/ 6838950 h 6838950"/>
                <a:gd name="connsiteX3" fmla="*/ 0 w 2438400"/>
                <a:gd name="connsiteY3" fmla="*/ 6324600 h 6838950"/>
                <a:gd name="connsiteX4" fmla="*/ 0 w 2438400"/>
                <a:gd name="connsiteY4" fmla="*/ 419100 h 6838950"/>
                <a:gd name="connsiteX0" fmla="*/ 0 w 2419350"/>
                <a:gd name="connsiteY0" fmla="*/ 476250 h 6896100"/>
                <a:gd name="connsiteX1" fmla="*/ 2381250 w 2419350"/>
                <a:gd name="connsiteY1" fmla="*/ 0 h 6896100"/>
                <a:gd name="connsiteX2" fmla="*/ 2419350 w 2419350"/>
                <a:gd name="connsiteY2" fmla="*/ 6896100 h 6896100"/>
                <a:gd name="connsiteX3" fmla="*/ 0 w 2419350"/>
                <a:gd name="connsiteY3" fmla="*/ 6381750 h 6896100"/>
                <a:gd name="connsiteX4" fmla="*/ 0 w 2419350"/>
                <a:gd name="connsiteY4" fmla="*/ 476250 h 6896100"/>
                <a:gd name="connsiteX0" fmla="*/ 0 w 2381250"/>
                <a:gd name="connsiteY0" fmla="*/ 476250 h 6838950"/>
                <a:gd name="connsiteX1" fmla="*/ 2381250 w 2381250"/>
                <a:gd name="connsiteY1" fmla="*/ 0 h 6838950"/>
                <a:gd name="connsiteX2" fmla="*/ 2343150 w 2381250"/>
                <a:gd name="connsiteY2" fmla="*/ 6838950 h 6838950"/>
                <a:gd name="connsiteX3" fmla="*/ 0 w 2381250"/>
                <a:gd name="connsiteY3" fmla="*/ 6381750 h 6838950"/>
                <a:gd name="connsiteX4" fmla="*/ 0 w 2381250"/>
                <a:gd name="connsiteY4" fmla="*/ 476250 h 6838950"/>
                <a:gd name="connsiteX0" fmla="*/ 0 w 2381250"/>
                <a:gd name="connsiteY0" fmla="*/ 476250 h 6858000"/>
                <a:gd name="connsiteX1" fmla="*/ 2381250 w 2381250"/>
                <a:gd name="connsiteY1" fmla="*/ 0 h 6858000"/>
                <a:gd name="connsiteX2" fmla="*/ 2362200 w 2381250"/>
                <a:gd name="connsiteY2" fmla="*/ 6858000 h 6858000"/>
                <a:gd name="connsiteX3" fmla="*/ 0 w 2381250"/>
                <a:gd name="connsiteY3" fmla="*/ 6381750 h 6858000"/>
                <a:gd name="connsiteX4" fmla="*/ 0 w 23812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0 w 2419350"/>
                <a:gd name="connsiteY3" fmla="*/ 638175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57150 w 2419350"/>
                <a:gd name="connsiteY3" fmla="*/ 638175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0 w 2419350"/>
                <a:gd name="connsiteY3" fmla="*/ 634365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0 w 2419350"/>
                <a:gd name="connsiteY3" fmla="*/ 643890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12700 w 2419350"/>
                <a:gd name="connsiteY3" fmla="*/ 6426200 h 6858000"/>
                <a:gd name="connsiteX4" fmla="*/ 0 w 2419350"/>
                <a:gd name="connsiteY4" fmla="*/ 47625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9350" h="6858000">
                  <a:moveTo>
                    <a:pt x="0" y="476250"/>
                  </a:moveTo>
                  <a:lnTo>
                    <a:pt x="2381250" y="0"/>
                  </a:lnTo>
                  <a:lnTo>
                    <a:pt x="2419350" y="6858000"/>
                  </a:lnTo>
                  <a:lnTo>
                    <a:pt x="12700" y="6426200"/>
                  </a:lnTo>
                  <a:cubicBezTo>
                    <a:pt x="8467" y="4442883"/>
                    <a:pt x="4233" y="2459567"/>
                    <a:pt x="0" y="47625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13508FDD-9705-9598-2EAF-D927BD1EF9CE}"/>
                </a:ext>
              </a:extLst>
            </p:cNvPr>
            <p:cNvSpPr/>
            <p:nvPr/>
          </p:nvSpPr>
          <p:spPr>
            <a:xfrm flipH="1">
              <a:off x="-22268" y="0"/>
              <a:ext cx="2419350" cy="6858000"/>
            </a:xfrm>
            <a:custGeom>
              <a:avLst/>
              <a:gdLst>
                <a:gd name="connsiteX0" fmla="*/ 0 w 152400"/>
                <a:gd name="connsiteY0" fmla="*/ 0 h 5905500"/>
                <a:gd name="connsiteX1" fmla="*/ 152400 w 152400"/>
                <a:gd name="connsiteY1" fmla="*/ 0 h 5905500"/>
                <a:gd name="connsiteX2" fmla="*/ 152400 w 152400"/>
                <a:gd name="connsiteY2" fmla="*/ 5905500 h 5905500"/>
                <a:gd name="connsiteX3" fmla="*/ 0 w 152400"/>
                <a:gd name="connsiteY3" fmla="*/ 5905500 h 5905500"/>
                <a:gd name="connsiteX4" fmla="*/ 0 w 152400"/>
                <a:gd name="connsiteY4" fmla="*/ 0 h 5905500"/>
                <a:gd name="connsiteX0" fmla="*/ 0 w 2457450"/>
                <a:gd name="connsiteY0" fmla="*/ 495300 h 6400800"/>
                <a:gd name="connsiteX1" fmla="*/ 2457450 w 2457450"/>
                <a:gd name="connsiteY1" fmla="*/ 0 h 6400800"/>
                <a:gd name="connsiteX2" fmla="*/ 152400 w 2457450"/>
                <a:gd name="connsiteY2" fmla="*/ 6400800 h 6400800"/>
                <a:gd name="connsiteX3" fmla="*/ 0 w 2457450"/>
                <a:gd name="connsiteY3" fmla="*/ 6400800 h 6400800"/>
                <a:gd name="connsiteX4" fmla="*/ 0 w 2457450"/>
                <a:gd name="connsiteY4" fmla="*/ 495300 h 6400800"/>
                <a:gd name="connsiteX0" fmla="*/ 0 w 2609850"/>
                <a:gd name="connsiteY0" fmla="*/ 495300 h 6934200"/>
                <a:gd name="connsiteX1" fmla="*/ 2457450 w 2609850"/>
                <a:gd name="connsiteY1" fmla="*/ 0 h 6934200"/>
                <a:gd name="connsiteX2" fmla="*/ 2609850 w 2609850"/>
                <a:gd name="connsiteY2" fmla="*/ 6934200 h 6934200"/>
                <a:gd name="connsiteX3" fmla="*/ 0 w 2609850"/>
                <a:gd name="connsiteY3" fmla="*/ 6400800 h 6934200"/>
                <a:gd name="connsiteX4" fmla="*/ 0 w 2609850"/>
                <a:gd name="connsiteY4" fmla="*/ 495300 h 6934200"/>
                <a:gd name="connsiteX0" fmla="*/ 0 w 2457450"/>
                <a:gd name="connsiteY0" fmla="*/ 495300 h 6819900"/>
                <a:gd name="connsiteX1" fmla="*/ 2457450 w 2457450"/>
                <a:gd name="connsiteY1" fmla="*/ 0 h 6819900"/>
                <a:gd name="connsiteX2" fmla="*/ 2438400 w 2457450"/>
                <a:gd name="connsiteY2" fmla="*/ 6819900 h 6819900"/>
                <a:gd name="connsiteX3" fmla="*/ 0 w 2457450"/>
                <a:gd name="connsiteY3" fmla="*/ 6400800 h 6819900"/>
                <a:gd name="connsiteX4" fmla="*/ 0 w 2457450"/>
                <a:gd name="connsiteY4" fmla="*/ 495300 h 6819900"/>
                <a:gd name="connsiteX0" fmla="*/ 0 w 2457450"/>
                <a:gd name="connsiteY0" fmla="*/ 495300 h 6915150"/>
                <a:gd name="connsiteX1" fmla="*/ 2457450 w 2457450"/>
                <a:gd name="connsiteY1" fmla="*/ 0 h 6915150"/>
                <a:gd name="connsiteX2" fmla="*/ 2419350 w 2457450"/>
                <a:gd name="connsiteY2" fmla="*/ 6915150 h 6915150"/>
                <a:gd name="connsiteX3" fmla="*/ 0 w 2457450"/>
                <a:gd name="connsiteY3" fmla="*/ 6400800 h 6915150"/>
                <a:gd name="connsiteX4" fmla="*/ 0 w 2457450"/>
                <a:gd name="connsiteY4" fmla="*/ 495300 h 6915150"/>
                <a:gd name="connsiteX0" fmla="*/ 0 w 2438400"/>
                <a:gd name="connsiteY0" fmla="*/ 419100 h 6838950"/>
                <a:gd name="connsiteX1" fmla="*/ 2438400 w 2438400"/>
                <a:gd name="connsiteY1" fmla="*/ 0 h 6838950"/>
                <a:gd name="connsiteX2" fmla="*/ 2419350 w 2438400"/>
                <a:gd name="connsiteY2" fmla="*/ 6838950 h 6838950"/>
                <a:gd name="connsiteX3" fmla="*/ 0 w 2438400"/>
                <a:gd name="connsiteY3" fmla="*/ 6324600 h 6838950"/>
                <a:gd name="connsiteX4" fmla="*/ 0 w 2438400"/>
                <a:gd name="connsiteY4" fmla="*/ 419100 h 6838950"/>
                <a:gd name="connsiteX0" fmla="*/ 0 w 2419350"/>
                <a:gd name="connsiteY0" fmla="*/ 476250 h 6896100"/>
                <a:gd name="connsiteX1" fmla="*/ 2381250 w 2419350"/>
                <a:gd name="connsiteY1" fmla="*/ 0 h 6896100"/>
                <a:gd name="connsiteX2" fmla="*/ 2419350 w 2419350"/>
                <a:gd name="connsiteY2" fmla="*/ 6896100 h 6896100"/>
                <a:gd name="connsiteX3" fmla="*/ 0 w 2419350"/>
                <a:gd name="connsiteY3" fmla="*/ 6381750 h 6896100"/>
                <a:gd name="connsiteX4" fmla="*/ 0 w 2419350"/>
                <a:gd name="connsiteY4" fmla="*/ 476250 h 6896100"/>
                <a:gd name="connsiteX0" fmla="*/ 0 w 2381250"/>
                <a:gd name="connsiteY0" fmla="*/ 476250 h 6838950"/>
                <a:gd name="connsiteX1" fmla="*/ 2381250 w 2381250"/>
                <a:gd name="connsiteY1" fmla="*/ 0 h 6838950"/>
                <a:gd name="connsiteX2" fmla="*/ 2343150 w 2381250"/>
                <a:gd name="connsiteY2" fmla="*/ 6838950 h 6838950"/>
                <a:gd name="connsiteX3" fmla="*/ 0 w 2381250"/>
                <a:gd name="connsiteY3" fmla="*/ 6381750 h 6838950"/>
                <a:gd name="connsiteX4" fmla="*/ 0 w 2381250"/>
                <a:gd name="connsiteY4" fmla="*/ 476250 h 6838950"/>
                <a:gd name="connsiteX0" fmla="*/ 0 w 2381250"/>
                <a:gd name="connsiteY0" fmla="*/ 476250 h 6858000"/>
                <a:gd name="connsiteX1" fmla="*/ 2381250 w 2381250"/>
                <a:gd name="connsiteY1" fmla="*/ 0 h 6858000"/>
                <a:gd name="connsiteX2" fmla="*/ 2362200 w 2381250"/>
                <a:gd name="connsiteY2" fmla="*/ 6858000 h 6858000"/>
                <a:gd name="connsiteX3" fmla="*/ 0 w 2381250"/>
                <a:gd name="connsiteY3" fmla="*/ 6381750 h 6858000"/>
                <a:gd name="connsiteX4" fmla="*/ 0 w 23812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0 w 2419350"/>
                <a:gd name="connsiteY3" fmla="*/ 638175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57150 w 2419350"/>
                <a:gd name="connsiteY3" fmla="*/ 638175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57150 w 2419350"/>
                <a:gd name="connsiteY3" fmla="*/ 6419850 h 6858000"/>
                <a:gd name="connsiteX4" fmla="*/ 0 w 2419350"/>
                <a:gd name="connsiteY4" fmla="*/ 47625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9350" h="6858000">
                  <a:moveTo>
                    <a:pt x="0" y="476250"/>
                  </a:moveTo>
                  <a:lnTo>
                    <a:pt x="2381250" y="0"/>
                  </a:lnTo>
                  <a:lnTo>
                    <a:pt x="2419350" y="6858000"/>
                  </a:lnTo>
                  <a:lnTo>
                    <a:pt x="57150" y="64198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33FBB29-883E-C178-C8CD-EC008AF52894}"/>
                </a:ext>
              </a:extLst>
            </p:cNvPr>
            <p:cNvSpPr/>
            <p:nvPr/>
          </p:nvSpPr>
          <p:spPr>
            <a:xfrm>
              <a:off x="2397082" y="476250"/>
              <a:ext cx="7397836" cy="5905500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1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</a:gra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20BA010-8244-7285-3859-A061F97ADBB9}"/>
                </a:ext>
              </a:extLst>
            </p:cNvPr>
            <p:cNvCxnSpPr/>
            <p:nvPr/>
          </p:nvCxnSpPr>
          <p:spPr>
            <a:xfrm>
              <a:off x="2397082" y="4778477"/>
              <a:ext cx="7397836" cy="0"/>
            </a:xfrm>
            <a:prstGeom prst="line">
              <a:avLst/>
            </a:prstGeom>
            <a:ln w="177800"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172FB345-2E77-AB4E-8286-16408166614D}"/>
                </a:ext>
              </a:extLst>
            </p:cNvPr>
            <p:cNvGrpSpPr/>
            <p:nvPr/>
          </p:nvGrpSpPr>
          <p:grpSpPr>
            <a:xfrm>
              <a:off x="-63386" y="-756609"/>
              <a:ext cx="2468604" cy="8262117"/>
              <a:chOff x="330642" y="-1295762"/>
              <a:chExt cx="2468604" cy="8262117"/>
            </a:xfrm>
          </p:grpSpPr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18E8518F-5579-4629-FF4E-CE026408E37A}"/>
                  </a:ext>
                </a:extLst>
              </p:cNvPr>
              <p:cNvSpPr/>
              <p:nvPr/>
            </p:nvSpPr>
            <p:spPr>
              <a:xfrm>
                <a:off x="2421251" y="-51443"/>
                <a:ext cx="347591" cy="58940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B18B7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150">
                <a:extLst>
                  <a:ext uri="{FF2B5EF4-FFF2-40B4-BE49-F238E27FC236}">
                    <a16:creationId xmlns:a16="http://schemas.microsoft.com/office/drawing/2014/main" id="{5E80DD45-5CC1-1ED6-D969-3EA8AD3C521D}"/>
                  </a:ext>
                </a:extLst>
              </p:cNvPr>
              <p:cNvSpPr/>
              <p:nvPr/>
            </p:nvSpPr>
            <p:spPr>
              <a:xfrm>
                <a:off x="369983" y="-727741"/>
                <a:ext cx="383323" cy="751853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745E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150">
                <a:extLst>
                  <a:ext uri="{FF2B5EF4-FFF2-40B4-BE49-F238E27FC236}">
                    <a16:creationId xmlns:a16="http://schemas.microsoft.com/office/drawing/2014/main" id="{84D791D3-46D9-ABE4-83E6-AEEF927F0DF5}"/>
                  </a:ext>
                </a:extLst>
              </p:cNvPr>
              <p:cNvSpPr/>
              <p:nvPr/>
            </p:nvSpPr>
            <p:spPr>
              <a:xfrm>
                <a:off x="330642" y="-739201"/>
                <a:ext cx="365020" cy="770555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150">
                <a:extLst>
                  <a:ext uri="{FF2B5EF4-FFF2-40B4-BE49-F238E27FC236}">
                    <a16:creationId xmlns:a16="http://schemas.microsoft.com/office/drawing/2014/main" id="{1BB42C4D-CCB6-AF95-7715-0459C999C95F}"/>
                  </a:ext>
                </a:extLst>
              </p:cNvPr>
              <p:cNvSpPr/>
              <p:nvPr/>
            </p:nvSpPr>
            <p:spPr>
              <a:xfrm>
                <a:off x="2383426" y="-1295762"/>
                <a:ext cx="415820" cy="8086557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  <a:gd name="connsiteX0" fmla="*/ 0 w 410740"/>
                  <a:gd name="connsiteY0" fmla="*/ 15240 h 2887369"/>
                  <a:gd name="connsiteX1" fmla="*/ 365020 w 410740"/>
                  <a:gd name="connsiteY1" fmla="*/ 0 h 2887369"/>
                  <a:gd name="connsiteX2" fmla="*/ 410740 w 410740"/>
                  <a:gd name="connsiteY2" fmla="*/ 2781652 h 2887369"/>
                  <a:gd name="connsiteX3" fmla="*/ 45720 w 410740"/>
                  <a:gd name="connsiteY3" fmla="*/ 2887369 h 2887369"/>
                  <a:gd name="connsiteX4" fmla="*/ 0 w 410740"/>
                  <a:gd name="connsiteY4" fmla="*/ 15240 h 2887369"/>
                  <a:gd name="connsiteX0" fmla="*/ 0 w 415820"/>
                  <a:gd name="connsiteY0" fmla="*/ 158006 h 3030135"/>
                  <a:gd name="connsiteX1" fmla="*/ 415820 w 415820"/>
                  <a:gd name="connsiteY1" fmla="*/ 0 h 3030135"/>
                  <a:gd name="connsiteX2" fmla="*/ 410740 w 415820"/>
                  <a:gd name="connsiteY2" fmla="*/ 2924418 h 3030135"/>
                  <a:gd name="connsiteX3" fmla="*/ 45720 w 415820"/>
                  <a:gd name="connsiteY3" fmla="*/ 3030135 h 3030135"/>
                  <a:gd name="connsiteX4" fmla="*/ 0 w 415820"/>
                  <a:gd name="connsiteY4" fmla="*/ 158006 h 3030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5820" h="3030135">
                    <a:moveTo>
                      <a:pt x="0" y="158006"/>
                    </a:moveTo>
                    <a:lnTo>
                      <a:pt x="415820" y="0"/>
                    </a:lnTo>
                    <a:cubicBezTo>
                      <a:pt x="414127" y="974806"/>
                      <a:pt x="412433" y="1949612"/>
                      <a:pt x="410740" y="2924418"/>
                    </a:cubicBezTo>
                    <a:lnTo>
                      <a:pt x="45720" y="3030135"/>
                    </a:lnTo>
                    <a:lnTo>
                      <a:pt x="0" y="158006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Rectangle 150">
                <a:extLst>
                  <a:ext uri="{FF2B5EF4-FFF2-40B4-BE49-F238E27FC236}">
                    <a16:creationId xmlns:a16="http://schemas.microsoft.com/office/drawing/2014/main" id="{565E11E0-3571-D155-C66A-2484093D37A7}"/>
                  </a:ext>
                </a:extLst>
              </p:cNvPr>
              <p:cNvSpPr/>
              <p:nvPr/>
            </p:nvSpPr>
            <p:spPr>
              <a:xfrm>
                <a:off x="1436783" y="-803941"/>
                <a:ext cx="383323" cy="751853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745E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Rectangle 150">
                <a:extLst>
                  <a:ext uri="{FF2B5EF4-FFF2-40B4-BE49-F238E27FC236}">
                    <a16:creationId xmlns:a16="http://schemas.microsoft.com/office/drawing/2014/main" id="{32E60CC6-3605-7384-B145-5193F6E19B22}"/>
                  </a:ext>
                </a:extLst>
              </p:cNvPr>
              <p:cNvSpPr/>
              <p:nvPr/>
            </p:nvSpPr>
            <p:spPr>
              <a:xfrm>
                <a:off x="1397442" y="-815401"/>
                <a:ext cx="365020" cy="770555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B720A78E-43E1-4055-8B6D-3AFA772AE5C1}"/>
                </a:ext>
              </a:extLst>
            </p:cNvPr>
            <p:cNvGrpSpPr/>
            <p:nvPr/>
          </p:nvGrpSpPr>
          <p:grpSpPr>
            <a:xfrm flipH="1">
              <a:off x="9794918" y="-702059"/>
              <a:ext cx="2468604" cy="8262117"/>
              <a:chOff x="330642" y="-1295762"/>
              <a:chExt cx="2468604" cy="8262117"/>
            </a:xfrm>
          </p:grpSpPr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CD2AE6C5-44BB-73AC-9E65-6A1690529516}"/>
                  </a:ext>
                </a:extLst>
              </p:cNvPr>
              <p:cNvSpPr/>
              <p:nvPr/>
            </p:nvSpPr>
            <p:spPr>
              <a:xfrm>
                <a:off x="2421251" y="-51443"/>
                <a:ext cx="347591" cy="58940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B18B7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2" name="Rectangle 150">
                <a:extLst>
                  <a:ext uri="{FF2B5EF4-FFF2-40B4-BE49-F238E27FC236}">
                    <a16:creationId xmlns:a16="http://schemas.microsoft.com/office/drawing/2014/main" id="{ECB18280-63DA-2B8B-F0FA-A9C7BE866750}"/>
                  </a:ext>
                </a:extLst>
              </p:cNvPr>
              <p:cNvSpPr/>
              <p:nvPr/>
            </p:nvSpPr>
            <p:spPr>
              <a:xfrm>
                <a:off x="369983" y="-727741"/>
                <a:ext cx="383323" cy="751853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745E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Rectangle 150">
                <a:extLst>
                  <a:ext uri="{FF2B5EF4-FFF2-40B4-BE49-F238E27FC236}">
                    <a16:creationId xmlns:a16="http://schemas.microsoft.com/office/drawing/2014/main" id="{A19DB128-FD02-7157-A377-3D57C19CC6E0}"/>
                  </a:ext>
                </a:extLst>
              </p:cNvPr>
              <p:cNvSpPr/>
              <p:nvPr/>
            </p:nvSpPr>
            <p:spPr>
              <a:xfrm>
                <a:off x="330642" y="-739201"/>
                <a:ext cx="365020" cy="770555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6" name="Rectangle 150">
                <a:extLst>
                  <a:ext uri="{FF2B5EF4-FFF2-40B4-BE49-F238E27FC236}">
                    <a16:creationId xmlns:a16="http://schemas.microsoft.com/office/drawing/2014/main" id="{FFF82161-A9FE-8CEF-C312-AAF933AA85F6}"/>
                  </a:ext>
                </a:extLst>
              </p:cNvPr>
              <p:cNvSpPr/>
              <p:nvPr/>
            </p:nvSpPr>
            <p:spPr>
              <a:xfrm>
                <a:off x="2383426" y="-1295762"/>
                <a:ext cx="415820" cy="8086557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  <a:gd name="connsiteX0" fmla="*/ 0 w 410740"/>
                  <a:gd name="connsiteY0" fmla="*/ 15240 h 2887369"/>
                  <a:gd name="connsiteX1" fmla="*/ 365020 w 410740"/>
                  <a:gd name="connsiteY1" fmla="*/ 0 h 2887369"/>
                  <a:gd name="connsiteX2" fmla="*/ 410740 w 410740"/>
                  <a:gd name="connsiteY2" fmla="*/ 2781652 h 2887369"/>
                  <a:gd name="connsiteX3" fmla="*/ 45720 w 410740"/>
                  <a:gd name="connsiteY3" fmla="*/ 2887369 h 2887369"/>
                  <a:gd name="connsiteX4" fmla="*/ 0 w 410740"/>
                  <a:gd name="connsiteY4" fmla="*/ 15240 h 2887369"/>
                  <a:gd name="connsiteX0" fmla="*/ 0 w 415820"/>
                  <a:gd name="connsiteY0" fmla="*/ 158006 h 3030135"/>
                  <a:gd name="connsiteX1" fmla="*/ 415820 w 415820"/>
                  <a:gd name="connsiteY1" fmla="*/ 0 h 3030135"/>
                  <a:gd name="connsiteX2" fmla="*/ 410740 w 415820"/>
                  <a:gd name="connsiteY2" fmla="*/ 2924418 h 3030135"/>
                  <a:gd name="connsiteX3" fmla="*/ 45720 w 415820"/>
                  <a:gd name="connsiteY3" fmla="*/ 3030135 h 3030135"/>
                  <a:gd name="connsiteX4" fmla="*/ 0 w 415820"/>
                  <a:gd name="connsiteY4" fmla="*/ 158006 h 3030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5820" h="3030135">
                    <a:moveTo>
                      <a:pt x="0" y="158006"/>
                    </a:moveTo>
                    <a:lnTo>
                      <a:pt x="415820" y="0"/>
                    </a:lnTo>
                    <a:cubicBezTo>
                      <a:pt x="414127" y="974806"/>
                      <a:pt x="412433" y="1949612"/>
                      <a:pt x="410740" y="2924418"/>
                    </a:cubicBezTo>
                    <a:lnTo>
                      <a:pt x="45720" y="3030135"/>
                    </a:lnTo>
                    <a:lnTo>
                      <a:pt x="0" y="158006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Rectangle 150">
                <a:extLst>
                  <a:ext uri="{FF2B5EF4-FFF2-40B4-BE49-F238E27FC236}">
                    <a16:creationId xmlns:a16="http://schemas.microsoft.com/office/drawing/2014/main" id="{318014F8-CAB8-F4B3-6401-24F264B947DC}"/>
                  </a:ext>
                </a:extLst>
              </p:cNvPr>
              <p:cNvSpPr/>
              <p:nvPr/>
            </p:nvSpPr>
            <p:spPr>
              <a:xfrm>
                <a:off x="1436783" y="-803941"/>
                <a:ext cx="383323" cy="751853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745E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Rectangle 150">
                <a:extLst>
                  <a:ext uri="{FF2B5EF4-FFF2-40B4-BE49-F238E27FC236}">
                    <a16:creationId xmlns:a16="http://schemas.microsoft.com/office/drawing/2014/main" id="{FAB4E2CF-9007-8B8C-66C8-01CBBD876B31}"/>
                  </a:ext>
                </a:extLst>
              </p:cNvPr>
              <p:cNvSpPr/>
              <p:nvPr/>
            </p:nvSpPr>
            <p:spPr>
              <a:xfrm>
                <a:off x="1397442" y="-815401"/>
                <a:ext cx="365020" cy="770555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" name="Flowchart: Manual Operation 3">
              <a:extLst>
                <a:ext uri="{FF2B5EF4-FFF2-40B4-BE49-F238E27FC236}">
                  <a16:creationId xmlns:a16="http://schemas.microsoft.com/office/drawing/2014/main" id="{9A391A32-2EA5-E62E-19F4-DBF5E9BD5D02}"/>
                </a:ext>
              </a:extLst>
            </p:cNvPr>
            <p:cNvSpPr/>
            <p:nvPr/>
          </p:nvSpPr>
          <p:spPr>
            <a:xfrm>
              <a:off x="0" y="0"/>
              <a:ext cx="12192000" cy="476250"/>
            </a:xfrm>
            <a:prstGeom prst="flowChartManualOperatio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lowchart: Manual Operation 5">
              <a:extLst>
                <a:ext uri="{FF2B5EF4-FFF2-40B4-BE49-F238E27FC236}">
                  <a16:creationId xmlns:a16="http://schemas.microsoft.com/office/drawing/2014/main" id="{0F0E718A-49F5-5D78-F948-4010AD0CC443}"/>
                </a:ext>
              </a:extLst>
            </p:cNvPr>
            <p:cNvSpPr/>
            <p:nvPr/>
          </p:nvSpPr>
          <p:spPr>
            <a:xfrm flipV="1">
              <a:off x="0" y="6381750"/>
              <a:ext cx="12192000" cy="476250"/>
            </a:xfrm>
            <a:prstGeom prst="flowChartManualOperatio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9" name="Group 278">
              <a:extLst>
                <a:ext uri="{FF2B5EF4-FFF2-40B4-BE49-F238E27FC236}">
                  <a16:creationId xmlns:a16="http://schemas.microsoft.com/office/drawing/2014/main" id="{B5587CE1-B1DB-DBA3-A21D-542B6C22D267}"/>
                </a:ext>
              </a:extLst>
            </p:cNvPr>
            <p:cNvGrpSpPr/>
            <p:nvPr/>
          </p:nvGrpSpPr>
          <p:grpSpPr>
            <a:xfrm>
              <a:off x="8929415" y="3429000"/>
              <a:ext cx="2560553" cy="3292954"/>
              <a:chOff x="3966907" y="6327657"/>
              <a:chExt cx="2562042" cy="3294870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81" name="Group 280">
                <a:extLst>
                  <a:ext uri="{FF2B5EF4-FFF2-40B4-BE49-F238E27FC236}">
                    <a16:creationId xmlns:a16="http://schemas.microsoft.com/office/drawing/2014/main" id="{1ED2FCE2-EF71-E977-51F5-ECB5E9834751}"/>
                  </a:ext>
                </a:extLst>
              </p:cNvPr>
              <p:cNvGrpSpPr/>
              <p:nvPr/>
            </p:nvGrpSpPr>
            <p:grpSpPr>
              <a:xfrm flipH="1">
                <a:off x="4194421" y="6342969"/>
                <a:ext cx="2334528" cy="3279558"/>
                <a:chOff x="-704602" y="7985701"/>
                <a:chExt cx="3011800" cy="4230994"/>
              </a:xfrm>
            </p:grpSpPr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D1962670-34D5-5922-30AD-5CE01039F333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88" name="Group 287">
                  <a:extLst>
                    <a:ext uri="{FF2B5EF4-FFF2-40B4-BE49-F238E27FC236}">
                      <a16:creationId xmlns:a16="http://schemas.microsoft.com/office/drawing/2014/main" id="{08D20D07-7DBD-4900-3547-1F2D9F0F8103}"/>
                    </a:ext>
                  </a:extLst>
                </p:cNvPr>
                <p:cNvGrpSpPr/>
                <p:nvPr/>
              </p:nvGrpSpPr>
              <p:grpSpPr>
                <a:xfrm>
                  <a:off x="-229676" y="8483998"/>
                  <a:ext cx="2536874" cy="3732697"/>
                  <a:chOff x="-229676" y="8483998"/>
                  <a:chExt cx="2536874" cy="3732697"/>
                </a:xfrm>
              </p:grpSpPr>
              <p:cxnSp>
                <p:nvCxnSpPr>
                  <p:cNvPr id="292" name="Straight Connector 291">
                    <a:extLst>
                      <a:ext uri="{FF2B5EF4-FFF2-40B4-BE49-F238E27FC236}">
                        <a16:creationId xmlns:a16="http://schemas.microsoft.com/office/drawing/2014/main" id="{C5964721-24D5-191D-C0FD-3BD8C5AC31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42528" y="10856448"/>
                    <a:ext cx="17352" cy="120870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5" name="Rectangle: Top Corners Rounded 294">
                    <a:extLst>
                      <a:ext uri="{FF2B5EF4-FFF2-40B4-BE49-F238E27FC236}">
                        <a16:creationId xmlns:a16="http://schemas.microsoft.com/office/drawing/2014/main" id="{A7C789EA-2B67-5F0F-4B3A-8DB53DCBC693}"/>
                      </a:ext>
                    </a:extLst>
                  </p:cNvPr>
                  <p:cNvSpPr/>
                  <p:nvPr/>
                </p:nvSpPr>
                <p:spPr>
                  <a:xfrm>
                    <a:off x="868106" y="11868395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6" name="Rectangle: Top Corners Rounded 295">
                    <a:extLst>
                      <a:ext uri="{FF2B5EF4-FFF2-40B4-BE49-F238E27FC236}">
                        <a16:creationId xmlns:a16="http://schemas.microsoft.com/office/drawing/2014/main" id="{0BC2D46F-F7D7-E63C-751F-8B552CDFE3C9}"/>
                      </a:ext>
                    </a:extLst>
                  </p:cNvPr>
                  <p:cNvSpPr/>
                  <p:nvPr/>
                </p:nvSpPr>
                <p:spPr>
                  <a:xfrm>
                    <a:off x="635349" y="12016386"/>
                    <a:ext cx="669495" cy="200309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02" name="Straight Connector 301">
                    <a:extLst>
                      <a:ext uri="{FF2B5EF4-FFF2-40B4-BE49-F238E27FC236}">
                        <a16:creationId xmlns:a16="http://schemas.microsoft.com/office/drawing/2014/main" id="{D16E8298-9FBF-3A00-8059-659589F9A31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51647" y="10753219"/>
                    <a:ext cx="52251" cy="1156606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3" name="Oval 292">
                    <a:extLst>
                      <a:ext uri="{FF2B5EF4-FFF2-40B4-BE49-F238E27FC236}">
                        <a16:creationId xmlns:a16="http://schemas.microsoft.com/office/drawing/2014/main" id="{5C18CACB-E66D-0EBB-06EC-1ACD34E96738}"/>
                      </a:ext>
                    </a:extLst>
                  </p:cNvPr>
                  <p:cNvSpPr/>
                  <p:nvPr/>
                </p:nvSpPr>
                <p:spPr>
                  <a:xfrm>
                    <a:off x="-229676" y="8483998"/>
                    <a:ext cx="2536874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4" name="Oval 293">
                    <a:extLst>
                      <a:ext uri="{FF2B5EF4-FFF2-40B4-BE49-F238E27FC236}">
                        <a16:creationId xmlns:a16="http://schemas.microsoft.com/office/drawing/2014/main" id="{9E913ECF-1DE1-1D51-67E8-D84AEB018EF3}"/>
                      </a:ext>
                    </a:extLst>
                  </p:cNvPr>
                  <p:cNvSpPr/>
                  <p:nvPr/>
                </p:nvSpPr>
                <p:spPr>
                  <a:xfrm>
                    <a:off x="1051647" y="9179351"/>
                    <a:ext cx="261279" cy="25952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7" name="Freeform: Shape 296">
                    <a:extLst>
                      <a:ext uri="{FF2B5EF4-FFF2-40B4-BE49-F238E27FC236}">
                        <a16:creationId xmlns:a16="http://schemas.microsoft.com/office/drawing/2014/main" id="{2592E804-3265-1A12-7B33-F18B5655400C}"/>
                      </a:ext>
                    </a:extLst>
                  </p:cNvPr>
                  <p:cNvSpPr/>
                  <p:nvPr/>
                </p:nvSpPr>
                <p:spPr>
                  <a:xfrm>
                    <a:off x="1008627" y="9969220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8" name="Freeform: Shape 297">
                    <a:extLst>
                      <a:ext uri="{FF2B5EF4-FFF2-40B4-BE49-F238E27FC236}">
                        <a16:creationId xmlns:a16="http://schemas.microsoft.com/office/drawing/2014/main" id="{964AE9B1-7479-6CCC-DF16-ED5452F41BAD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9" name="Oval 298">
                    <a:extLst>
                      <a:ext uri="{FF2B5EF4-FFF2-40B4-BE49-F238E27FC236}">
                        <a16:creationId xmlns:a16="http://schemas.microsoft.com/office/drawing/2014/main" id="{982E2114-B7C7-9401-B547-E9475AF5E5F3}"/>
                      </a:ext>
                    </a:extLst>
                  </p:cNvPr>
                  <p:cNvSpPr/>
                  <p:nvPr/>
                </p:nvSpPr>
                <p:spPr>
                  <a:xfrm>
                    <a:off x="1934241" y="9179351"/>
                    <a:ext cx="261279" cy="25952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0" name="Oval 299">
                    <a:extLst>
                      <a:ext uri="{FF2B5EF4-FFF2-40B4-BE49-F238E27FC236}">
                        <a16:creationId xmlns:a16="http://schemas.microsoft.com/office/drawing/2014/main" id="{6D4E66D3-3B29-9420-73AA-7CCF43522202}"/>
                      </a:ext>
                    </a:extLst>
                  </p:cNvPr>
                  <p:cNvSpPr/>
                  <p:nvPr/>
                </p:nvSpPr>
                <p:spPr>
                  <a:xfrm>
                    <a:off x="1168545" y="9294502"/>
                    <a:ext cx="100007" cy="130463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1" name="Oval 300">
                    <a:extLst>
                      <a:ext uri="{FF2B5EF4-FFF2-40B4-BE49-F238E27FC236}">
                        <a16:creationId xmlns:a16="http://schemas.microsoft.com/office/drawing/2014/main" id="{DB041B61-0A1B-1007-95CB-3A5959FA2C9E}"/>
                      </a:ext>
                    </a:extLst>
                  </p:cNvPr>
                  <p:cNvSpPr/>
                  <p:nvPr/>
                </p:nvSpPr>
                <p:spPr>
                  <a:xfrm>
                    <a:off x="2031857" y="9289750"/>
                    <a:ext cx="100007" cy="130463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952ABBA3-E17C-1809-0E4F-AD901DDB007B}"/>
                    </a:ext>
                  </a:extLst>
                </p:cNvPr>
                <p:cNvSpPr/>
                <p:nvPr/>
              </p:nvSpPr>
              <p:spPr>
                <a:xfrm>
                  <a:off x="1532362" y="9996265"/>
                  <a:ext cx="148948" cy="71260"/>
                </a:xfrm>
                <a:custGeom>
                  <a:avLst/>
                  <a:gdLst>
                    <a:gd name="connsiteX0" fmla="*/ 4816 w 1113086"/>
                    <a:gd name="connsiteY0" fmla="*/ 82008 h 379987"/>
                    <a:gd name="connsiteX1" fmla="*/ 433441 w 1113086"/>
                    <a:gd name="connsiteY1" fmla="*/ 85183 h 379987"/>
                    <a:gd name="connsiteX2" fmla="*/ 519166 w 1113086"/>
                    <a:gd name="connsiteY2" fmla="*/ 116933 h 379987"/>
                    <a:gd name="connsiteX3" fmla="*/ 579491 w 1113086"/>
                    <a:gd name="connsiteY3" fmla="*/ 104233 h 379987"/>
                    <a:gd name="connsiteX4" fmla="*/ 604891 w 1113086"/>
                    <a:gd name="connsiteY4" fmla="*/ 62958 h 379987"/>
                    <a:gd name="connsiteX5" fmla="*/ 1112891 w 1113086"/>
                    <a:gd name="connsiteY5" fmla="*/ 15333 h 379987"/>
                    <a:gd name="connsiteX6" fmla="*/ 662041 w 1113086"/>
                    <a:gd name="connsiteY6" fmla="*/ 355058 h 379987"/>
                    <a:gd name="connsiteX7" fmla="*/ 392166 w 1113086"/>
                    <a:gd name="connsiteY7" fmla="*/ 345533 h 379987"/>
                    <a:gd name="connsiteX8" fmla="*/ 214366 w 1113086"/>
                    <a:gd name="connsiteY8" fmla="*/ 275683 h 379987"/>
                    <a:gd name="connsiteX9" fmla="*/ 4816 w 1113086"/>
                    <a:gd name="connsiteY9" fmla="*/ 82008 h 379987"/>
                    <a:gd name="connsiteX0" fmla="*/ 4816 w 1113291"/>
                    <a:gd name="connsiteY0" fmla="*/ 75842 h 373821"/>
                    <a:gd name="connsiteX1" fmla="*/ 433441 w 1113291"/>
                    <a:gd name="connsiteY1" fmla="*/ 79017 h 373821"/>
                    <a:gd name="connsiteX2" fmla="*/ 519166 w 1113291"/>
                    <a:gd name="connsiteY2" fmla="*/ 110767 h 373821"/>
                    <a:gd name="connsiteX3" fmla="*/ 579491 w 1113291"/>
                    <a:gd name="connsiteY3" fmla="*/ 98067 h 373821"/>
                    <a:gd name="connsiteX4" fmla="*/ 1112891 w 1113291"/>
                    <a:gd name="connsiteY4" fmla="*/ 9167 h 373821"/>
                    <a:gd name="connsiteX5" fmla="*/ 662041 w 1113291"/>
                    <a:gd name="connsiteY5" fmla="*/ 348892 h 373821"/>
                    <a:gd name="connsiteX6" fmla="*/ 392166 w 1113291"/>
                    <a:gd name="connsiteY6" fmla="*/ 339367 h 373821"/>
                    <a:gd name="connsiteX7" fmla="*/ 214366 w 1113291"/>
                    <a:gd name="connsiteY7" fmla="*/ 269517 h 373821"/>
                    <a:gd name="connsiteX8" fmla="*/ 4816 w 1113291"/>
                    <a:gd name="connsiteY8" fmla="*/ 75842 h 373821"/>
                    <a:gd name="connsiteX0" fmla="*/ 4816 w 1113291"/>
                    <a:gd name="connsiteY0" fmla="*/ 78386 h 376365"/>
                    <a:gd name="connsiteX1" fmla="*/ 433441 w 1113291"/>
                    <a:gd name="connsiteY1" fmla="*/ 81561 h 376365"/>
                    <a:gd name="connsiteX2" fmla="*/ 519166 w 1113291"/>
                    <a:gd name="connsiteY2" fmla="*/ 113311 h 376365"/>
                    <a:gd name="connsiteX3" fmla="*/ 579491 w 1113291"/>
                    <a:gd name="connsiteY3" fmla="*/ 81561 h 376365"/>
                    <a:gd name="connsiteX4" fmla="*/ 1112891 w 1113291"/>
                    <a:gd name="connsiteY4" fmla="*/ 11711 h 376365"/>
                    <a:gd name="connsiteX5" fmla="*/ 662041 w 1113291"/>
                    <a:gd name="connsiteY5" fmla="*/ 351436 h 376365"/>
                    <a:gd name="connsiteX6" fmla="*/ 392166 w 1113291"/>
                    <a:gd name="connsiteY6" fmla="*/ 341911 h 376365"/>
                    <a:gd name="connsiteX7" fmla="*/ 214366 w 1113291"/>
                    <a:gd name="connsiteY7" fmla="*/ 272061 h 376365"/>
                    <a:gd name="connsiteX8" fmla="*/ 4816 w 1113291"/>
                    <a:gd name="connsiteY8" fmla="*/ 78386 h 376365"/>
                    <a:gd name="connsiteX0" fmla="*/ 4816 w 1113987"/>
                    <a:gd name="connsiteY0" fmla="*/ 67224 h 365203"/>
                    <a:gd name="connsiteX1" fmla="*/ 433441 w 1113987"/>
                    <a:gd name="connsiteY1" fmla="*/ 70399 h 365203"/>
                    <a:gd name="connsiteX2" fmla="*/ 519166 w 1113987"/>
                    <a:gd name="connsiteY2" fmla="*/ 102149 h 365203"/>
                    <a:gd name="connsiteX3" fmla="*/ 579491 w 1113987"/>
                    <a:gd name="connsiteY3" fmla="*/ 70399 h 365203"/>
                    <a:gd name="connsiteX4" fmla="*/ 1112891 w 1113987"/>
                    <a:gd name="connsiteY4" fmla="*/ 549 h 365203"/>
                    <a:gd name="connsiteX5" fmla="*/ 662041 w 1113987"/>
                    <a:gd name="connsiteY5" fmla="*/ 340274 h 365203"/>
                    <a:gd name="connsiteX6" fmla="*/ 392166 w 1113987"/>
                    <a:gd name="connsiteY6" fmla="*/ 330749 h 365203"/>
                    <a:gd name="connsiteX7" fmla="*/ 214366 w 1113987"/>
                    <a:gd name="connsiteY7" fmla="*/ 260899 h 365203"/>
                    <a:gd name="connsiteX8" fmla="*/ 4816 w 1113987"/>
                    <a:gd name="connsiteY8" fmla="*/ 67224 h 365203"/>
                    <a:gd name="connsiteX0" fmla="*/ 4816 w 1113987"/>
                    <a:gd name="connsiteY0" fmla="*/ 67394 h 365373"/>
                    <a:gd name="connsiteX1" fmla="*/ 433441 w 1113987"/>
                    <a:gd name="connsiteY1" fmla="*/ 70569 h 365373"/>
                    <a:gd name="connsiteX2" fmla="*/ 519166 w 1113987"/>
                    <a:gd name="connsiteY2" fmla="*/ 102319 h 365373"/>
                    <a:gd name="connsiteX3" fmla="*/ 579491 w 1113987"/>
                    <a:gd name="connsiteY3" fmla="*/ 70569 h 365373"/>
                    <a:gd name="connsiteX4" fmla="*/ 1112891 w 1113987"/>
                    <a:gd name="connsiteY4" fmla="*/ 719 h 365373"/>
                    <a:gd name="connsiteX5" fmla="*/ 662041 w 1113987"/>
                    <a:gd name="connsiteY5" fmla="*/ 340444 h 365373"/>
                    <a:gd name="connsiteX6" fmla="*/ 392166 w 1113987"/>
                    <a:gd name="connsiteY6" fmla="*/ 330919 h 365373"/>
                    <a:gd name="connsiteX7" fmla="*/ 214366 w 1113987"/>
                    <a:gd name="connsiteY7" fmla="*/ 261069 h 365373"/>
                    <a:gd name="connsiteX8" fmla="*/ 4816 w 1113987"/>
                    <a:gd name="connsiteY8" fmla="*/ 67394 h 365373"/>
                    <a:gd name="connsiteX0" fmla="*/ 4816 w 1113108"/>
                    <a:gd name="connsiteY0" fmla="*/ 80414 h 378393"/>
                    <a:gd name="connsiteX1" fmla="*/ 433441 w 1113108"/>
                    <a:gd name="connsiteY1" fmla="*/ 83589 h 378393"/>
                    <a:gd name="connsiteX2" fmla="*/ 519166 w 1113108"/>
                    <a:gd name="connsiteY2" fmla="*/ 115339 h 378393"/>
                    <a:gd name="connsiteX3" fmla="*/ 601716 w 1113108"/>
                    <a:gd name="connsiteY3" fmla="*/ 80414 h 378393"/>
                    <a:gd name="connsiteX4" fmla="*/ 1112891 w 1113108"/>
                    <a:gd name="connsiteY4" fmla="*/ 13739 h 378393"/>
                    <a:gd name="connsiteX5" fmla="*/ 662041 w 1113108"/>
                    <a:gd name="connsiteY5" fmla="*/ 353464 h 378393"/>
                    <a:gd name="connsiteX6" fmla="*/ 392166 w 1113108"/>
                    <a:gd name="connsiteY6" fmla="*/ 343939 h 378393"/>
                    <a:gd name="connsiteX7" fmla="*/ 214366 w 1113108"/>
                    <a:gd name="connsiteY7" fmla="*/ 274089 h 378393"/>
                    <a:gd name="connsiteX8" fmla="*/ 4816 w 1113108"/>
                    <a:gd name="connsiteY8" fmla="*/ 80414 h 378393"/>
                    <a:gd name="connsiteX0" fmla="*/ 4816 w 1113066"/>
                    <a:gd name="connsiteY0" fmla="*/ 82957 h 380936"/>
                    <a:gd name="connsiteX1" fmla="*/ 433441 w 1113066"/>
                    <a:gd name="connsiteY1" fmla="*/ 86132 h 380936"/>
                    <a:gd name="connsiteX2" fmla="*/ 519166 w 1113066"/>
                    <a:gd name="connsiteY2" fmla="*/ 117882 h 380936"/>
                    <a:gd name="connsiteX3" fmla="*/ 608066 w 1113066"/>
                    <a:gd name="connsiteY3" fmla="*/ 70257 h 380936"/>
                    <a:gd name="connsiteX4" fmla="*/ 1112891 w 1113066"/>
                    <a:gd name="connsiteY4" fmla="*/ 16282 h 380936"/>
                    <a:gd name="connsiteX5" fmla="*/ 662041 w 1113066"/>
                    <a:gd name="connsiteY5" fmla="*/ 356007 h 380936"/>
                    <a:gd name="connsiteX6" fmla="*/ 392166 w 1113066"/>
                    <a:gd name="connsiteY6" fmla="*/ 346482 h 380936"/>
                    <a:gd name="connsiteX7" fmla="*/ 214366 w 1113066"/>
                    <a:gd name="connsiteY7" fmla="*/ 276632 h 380936"/>
                    <a:gd name="connsiteX8" fmla="*/ 4816 w 1113066"/>
                    <a:gd name="connsiteY8" fmla="*/ 82957 h 380936"/>
                    <a:gd name="connsiteX0" fmla="*/ 4816 w 1115568"/>
                    <a:gd name="connsiteY0" fmla="*/ 67070 h 365049"/>
                    <a:gd name="connsiteX1" fmla="*/ 433441 w 1115568"/>
                    <a:gd name="connsiteY1" fmla="*/ 70245 h 365049"/>
                    <a:gd name="connsiteX2" fmla="*/ 519166 w 1115568"/>
                    <a:gd name="connsiteY2" fmla="*/ 101995 h 365049"/>
                    <a:gd name="connsiteX3" fmla="*/ 608066 w 1115568"/>
                    <a:gd name="connsiteY3" fmla="*/ 54370 h 365049"/>
                    <a:gd name="connsiteX4" fmla="*/ 1112891 w 1115568"/>
                    <a:gd name="connsiteY4" fmla="*/ 395 h 365049"/>
                    <a:gd name="connsiteX5" fmla="*/ 662041 w 1115568"/>
                    <a:gd name="connsiteY5" fmla="*/ 340120 h 365049"/>
                    <a:gd name="connsiteX6" fmla="*/ 392166 w 1115568"/>
                    <a:gd name="connsiteY6" fmla="*/ 330595 h 365049"/>
                    <a:gd name="connsiteX7" fmla="*/ 214366 w 1115568"/>
                    <a:gd name="connsiteY7" fmla="*/ 260745 h 365049"/>
                    <a:gd name="connsiteX8" fmla="*/ 4816 w 1115568"/>
                    <a:gd name="connsiteY8" fmla="*/ 67070 h 365049"/>
                    <a:gd name="connsiteX0" fmla="*/ 8764 w 1119516"/>
                    <a:gd name="connsiteY0" fmla="*/ 67070 h 365049"/>
                    <a:gd name="connsiteX1" fmla="*/ 437389 w 1119516"/>
                    <a:gd name="connsiteY1" fmla="*/ 70245 h 365049"/>
                    <a:gd name="connsiteX2" fmla="*/ 523114 w 1119516"/>
                    <a:gd name="connsiteY2" fmla="*/ 101995 h 365049"/>
                    <a:gd name="connsiteX3" fmla="*/ 612014 w 1119516"/>
                    <a:gd name="connsiteY3" fmla="*/ 54370 h 365049"/>
                    <a:gd name="connsiteX4" fmla="*/ 1116839 w 1119516"/>
                    <a:gd name="connsiteY4" fmla="*/ 395 h 365049"/>
                    <a:gd name="connsiteX5" fmla="*/ 665989 w 1119516"/>
                    <a:gd name="connsiteY5" fmla="*/ 340120 h 365049"/>
                    <a:gd name="connsiteX6" fmla="*/ 396114 w 1119516"/>
                    <a:gd name="connsiteY6" fmla="*/ 330595 h 365049"/>
                    <a:gd name="connsiteX7" fmla="*/ 218314 w 1119516"/>
                    <a:gd name="connsiteY7" fmla="*/ 260745 h 365049"/>
                    <a:gd name="connsiteX8" fmla="*/ 8764 w 1119516"/>
                    <a:gd name="connsiteY8" fmla="*/ 67070 h 365049"/>
                    <a:gd name="connsiteX0" fmla="*/ 4351 w 1115103"/>
                    <a:gd name="connsiteY0" fmla="*/ 67070 h 365049"/>
                    <a:gd name="connsiteX1" fmla="*/ 420276 w 1115103"/>
                    <a:gd name="connsiteY1" fmla="*/ 60720 h 365049"/>
                    <a:gd name="connsiteX2" fmla="*/ 518701 w 1115103"/>
                    <a:gd name="connsiteY2" fmla="*/ 101995 h 365049"/>
                    <a:gd name="connsiteX3" fmla="*/ 607601 w 1115103"/>
                    <a:gd name="connsiteY3" fmla="*/ 54370 h 365049"/>
                    <a:gd name="connsiteX4" fmla="*/ 1112426 w 1115103"/>
                    <a:gd name="connsiteY4" fmla="*/ 395 h 365049"/>
                    <a:gd name="connsiteX5" fmla="*/ 661576 w 1115103"/>
                    <a:gd name="connsiteY5" fmla="*/ 340120 h 365049"/>
                    <a:gd name="connsiteX6" fmla="*/ 391701 w 1115103"/>
                    <a:gd name="connsiteY6" fmla="*/ 330595 h 365049"/>
                    <a:gd name="connsiteX7" fmla="*/ 213901 w 1115103"/>
                    <a:gd name="connsiteY7" fmla="*/ 260745 h 365049"/>
                    <a:gd name="connsiteX8" fmla="*/ 4351 w 1115103"/>
                    <a:gd name="connsiteY8" fmla="*/ 67070 h 365049"/>
                    <a:gd name="connsiteX0" fmla="*/ 6566 w 1117318"/>
                    <a:gd name="connsiteY0" fmla="*/ 67070 h 365049"/>
                    <a:gd name="connsiteX1" fmla="*/ 422491 w 1117318"/>
                    <a:gd name="connsiteY1" fmla="*/ 60720 h 365049"/>
                    <a:gd name="connsiteX2" fmla="*/ 520916 w 1117318"/>
                    <a:gd name="connsiteY2" fmla="*/ 101995 h 365049"/>
                    <a:gd name="connsiteX3" fmla="*/ 609816 w 1117318"/>
                    <a:gd name="connsiteY3" fmla="*/ 54370 h 365049"/>
                    <a:gd name="connsiteX4" fmla="*/ 1114641 w 1117318"/>
                    <a:gd name="connsiteY4" fmla="*/ 395 h 365049"/>
                    <a:gd name="connsiteX5" fmla="*/ 663791 w 1117318"/>
                    <a:gd name="connsiteY5" fmla="*/ 340120 h 365049"/>
                    <a:gd name="connsiteX6" fmla="*/ 393916 w 1117318"/>
                    <a:gd name="connsiteY6" fmla="*/ 330595 h 365049"/>
                    <a:gd name="connsiteX7" fmla="*/ 216116 w 1117318"/>
                    <a:gd name="connsiteY7" fmla="*/ 260745 h 365049"/>
                    <a:gd name="connsiteX8" fmla="*/ 6566 w 1117318"/>
                    <a:gd name="connsiteY8" fmla="*/ 67070 h 365049"/>
                    <a:gd name="connsiteX0" fmla="*/ 7462 w 1118037"/>
                    <a:gd name="connsiteY0" fmla="*/ 67074 h 373955"/>
                    <a:gd name="connsiteX1" fmla="*/ 423387 w 1118037"/>
                    <a:gd name="connsiteY1" fmla="*/ 60724 h 373955"/>
                    <a:gd name="connsiteX2" fmla="*/ 521812 w 1118037"/>
                    <a:gd name="connsiteY2" fmla="*/ 101999 h 373955"/>
                    <a:gd name="connsiteX3" fmla="*/ 610712 w 1118037"/>
                    <a:gd name="connsiteY3" fmla="*/ 54374 h 373955"/>
                    <a:gd name="connsiteX4" fmla="*/ 1115537 w 1118037"/>
                    <a:gd name="connsiteY4" fmla="*/ 399 h 373955"/>
                    <a:gd name="connsiteX5" fmla="*/ 664687 w 1118037"/>
                    <a:gd name="connsiteY5" fmla="*/ 340124 h 373955"/>
                    <a:gd name="connsiteX6" fmla="*/ 566262 w 1118037"/>
                    <a:gd name="connsiteY6" fmla="*/ 352824 h 373955"/>
                    <a:gd name="connsiteX7" fmla="*/ 217012 w 1118037"/>
                    <a:gd name="connsiteY7" fmla="*/ 260749 h 373955"/>
                    <a:gd name="connsiteX8" fmla="*/ 7462 w 1118037"/>
                    <a:gd name="connsiteY8" fmla="*/ 67074 h 373955"/>
                    <a:gd name="connsiteX0" fmla="*/ 7462 w 1124417"/>
                    <a:gd name="connsiteY0" fmla="*/ 75198 h 362376"/>
                    <a:gd name="connsiteX1" fmla="*/ 423387 w 1124417"/>
                    <a:gd name="connsiteY1" fmla="*/ 68848 h 362376"/>
                    <a:gd name="connsiteX2" fmla="*/ 521812 w 1124417"/>
                    <a:gd name="connsiteY2" fmla="*/ 110123 h 362376"/>
                    <a:gd name="connsiteX3" fmla="*/ 610712 w 1124417"/>
                    <a:gd name="connsiteY3" fmla="*/ 62498 h 362376"/>
                    <a:gd name="connsiteX4" fmla="*/ 1115537 w 1124417"/>
                    <a:gd name="connsiteY4" fmla="*/ 8523 h 362376"/>
                    <a:gd name="connsiteX5" fmla="*/ 905987 w 1124417"/>
                    <a:gd name="connsiteY5" fmla="*/ 233948 h 362376"/>
                    <a:gd name="connsiteX6" fmla="*/ 566262 w 1124417"/>
                    <a:gd name="connsiteY6" fmla="*/ 360948 h 362376"/>
                    <a:gd name="connsiteX7" fmla="*/ 217012 w 1124417"/>
                    <a:gd name="connsiteY7" fmla="*/ 268873 h 362376"/>
                    <a:gd name="connsiteX8" fmla="*/ 7462 w 1124417"/>
                    <a:gd name="connsiteY8" fmla="*/ 75198 h 362376"/>
                    <a:gd name="connsiteX0" fmla="*/ 7462 w 1124417"/>
                    <a:gd name="connsiteY0" fmla="*/ 66719 h 353897"/>
                    <a:gd name="connsiteX1" fmla="*/ 423387 w 1124417"/>
                    <a:gd name="connsiteY1" fmla="*/ 60369 h 353897"/>
                    <a:gd name="connsiteX2" fmla="*/ 521812 w 1124417"/>
                    <a:gd name="connsiteY2" fmla="*/ 101644 h 353897"/>
                    <a:gd name="connsiteX3" fmla="*/ 610712 w 1124417"/>
                    <a:gd name="connsiteY3" fmla="*/ 54019 h 353897"/>
                    <a:gd name="connsiteX4" fmla="*/ 1115537 w 1124417"/>
                    <a:gd name="connsiteY4" fmla="*/ 44 h 353897"/>
                    <a:gd name="connsiteX5" fmla="*/ 905987 w 1124417"/>
                    <a:gd name="connsiteY5" fmla="*/ 225469 h 353897"/>
                    <a:gd name="connsiteX6" fmla="*/ 566262 w 1124417"/>
                    <a:gd name="connsiteY6" fmla="*/ 352469 h 353897"/>
                    <a:gd name="connsiteX7" fmla="*/ 217012 w 1124417"/>
                    <a:gd name="connsiteY7" fmla="*/ 260394 h 353897"/>
                    <a:gd name="connsiteX8" fmla="*/ 7462 w 1124417"/>
                    <a:gd name="connsiteY8" fmla="*/ 66719 h 353897"/>
                    <a:gd name="connsiteX0" fmla="*/ 7462 w 1124417"/>
                    <a:gd name="connsiteY0" fmla="*/ 66719 h 353897"/>
                    <a:gd name="connsiteX1" fmla="*/ 423387 w 1124417"/>
                    <a:gd name="connsiteY1" fmla="*/ 60369 h 353897"/>
                    <a:gd name="connsiteX2" fmla="*/ 521812 w 1124417"/>
                    <a:gd name="connsiteY2" fmla="*/ 101644 h 353897"/>
                    <a:gd name="connsiteX3" fmla="*/ 610712 w 1124417"/>
                    <a:gd name="connsiteY3" fmla="*/ 54019 h 353897"/>
                    <a:gd name="connsiteX4" fmla="*/ 1115537 w 1124417"/>
                    <a:gd name="connsiteY4" fmla="*/ 44 h 353897"/>
                    <a:gd name="connsiteX5" fmla="*/ 905987 w 1124417"/>
                    <a:gd name="connsiteY5" fmla="*/ 225469 h 353897"/>
                    <a:gd name="connsiteX6" fmla="*/ 566262 w 1124417"/>
                    <a:gd name="connsiteY6" fmla="*/ 352469 h 353897"/>
                    <a:gd name="connsiteX7" fmla="*/ 217012 w 1124417"/>
                    <a:gd name="connsiteY7" fmla="*/ 260394 h 353897"/>
                    <a:gd name="connsiteX8" fmla="*/ 7462 w 1124417"/>
                    <a:gd name="connsiteY8" fmla="*/ 66719 h 35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24417" h="353897">
                      <a:moveTo>
                        <a:pt x="7462" y="66719"/>
                      </a:moveTo>
                      <a:cubicBezTo>
                        <a:pt x="51383" y="61957"/>
                        <a:pt x="337662" y="54548"/>
                        <a:pt x="423387" y="60369"/>
                      </a:cubicBezTo>
                      <a:cubicBezTo>
                        <a:pt x="509112" y="66190"/>
                        <a:pt x="490591" y="102702"/>
                        <a:pt x="521812" y="101644"/>
                      </a:cubicBezTo>
                      <a:cubicBezTo>
                        <a:pt x="553033" y="100586"/>
                        <a:pt x="511758" y="86827"/>
                        <a:pt x="610712" y="54019"/>
                      </a:cubicBezTo>
                      <a:cubicBezTo>
                        <a:pt x="709666" y="21211"/>
                        <a:pt x="1066325" y="3219"/>
                        <a:pt x="1115537" y="44"/>
                      </a:cubicBezTo>
                      <a:cubicBezTo>
                        <a:pt x="1164749" y="-3131"/>
                        <a:pt x="997533" y="166732"/>
                        <a:pt x="905987" y="225469"/>
                      </a:cubicBezTo>
                      <a:cubicBezTo>
                        <a:pt x="814441" y="284207"/>
                        <a:pt x="640875" y="365698"/>
                        <a:pt x="566262" y="352469"/>
                      </a:cubicBezTo>
                      <a:cubicBezTo>
                        <a:pt x="485300" y="355115"/>
                        <a:pt x="310145" y="308019"/>
                        <a:pt x="217012" y="260394"/>
                      </a:cubicBezTo>
                      <a:cubicBezTo>
                        <a:pt x="123879" y="212769"/>
                        <a:pt x="-36459" y="71481"/>
                        <a:pt x="7462" y="66719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C886C4B8-1859-330D-8C6F-872BFC7C0A60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83" name="Group 282">
                <a:extLst>
                  <a:ext uri="{FF2B5EF4-FFF2-40B4-BE49-F238E27FC236}">
                    <a16:creationId xmlns:a16="http://schemas.microsoft.com/office/drawing/2014/main" id="{F5F4D87D-583A-73EB-61AA-B3714A84BB21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7FFBDE52-DFEC-4AF9-6A41-23BCFFD563E4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73F8313B-2740-5BB7-CFD4-AB3B5A1970D6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0CD31195-3AED-561C-D028-23B1C9DE6A16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7216735E-D39C-4DFD-7C0A-8BFE7ABED2C4}"/>
                </a:ext>
              </a:extLst>
            </p:cNvPr>
            <p:cNvGrpSpPr/>
            <p:nvPr/>
          </p:nvGrpSpPr>
          <p:grpSpPr>
            <a:xfrm flipH="1">
              <a:off x="6178207" y="4320256"/>
              <a:ext cx="1649844" cy="2150858"/>
              <a:chOff x="-525509" y="8366255"/>
              <a:chExt cx="2840012" cy="3702451"/>
            </a:xfrm>
          </p:grpSpPr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51A51356-D4E9-7B14-ABDD-05DD2CE864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42528" y="10856448"/>
                <a:ext cx="17352" cy="120870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6" name="Rectangle: Top Corners Rounded 335">
                <a:extLst>
                  <a:ext uri="{FF2B5EF4-FFF2-40B4-BE49-F238E27FC236}">
                    <a16:creationId xmlns:a16="http://schemas.microsoft.com/office/drawing/2014/main" id="{D5AAC4FC-A800-0CB2-FAC4-3E492B6A7321}"/>
                  </a:ext>
                </a:extLst>
              </p:cNvPr>
              <p:cNvSpPr/>
              <p:nvPr/>
            </p:nvSpPr>
            <p:spPr>
              <a:xfrm>
                <a:off x="868106" y="11868395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7" name="Rectangle: Top Corners Rounded 336">
                <a:extLst>
                  <a:ext uri="{FF2B5EF4-FFF2-40B4-BE49-F238E27FC236}">
                    <a16:creationId xmlns:a16="http://schemas.microsoft.com/office/drawing/2014/main" id="{640F9FE5-7E15-8D17-19BE-4880CE688CA1}"/>
                  </a:ext>
                </a:extLst>
              </p:cNvPr>
              <p:cNvSpPr/>
              <p:nvPr/>
            </p:nvSpPr>
            <p:spPr>
              <a:xfrm>
                <a:off x="326036" y="11868397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id="{2F6FA944-DC82-E5AE-BB8E-E806CD8CB25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3899" y="10704557"/>
                <a:ext cx="35275" cy="1205269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E51549F6-FB91-7E36-80BC-DED015655083}"/>
                  </a:ext>
                </a:extLst>
              </p:cNvPr>
              <p:cNvSpPr/>
              <p:nvPr/>
            </p:nvSpPr>
            <p:spPr>
              <a:xfrm>
                <a:off x="-248374" y="8423801"/>
                <a:ext cx="2536874" cy="2447777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1496DCCB-6232-9567-9601-5AE4F2ED8958}"/>
                  </a:ext>
                </a:extLst>
              </p:cNvPr>
              <p:cNvSpPr/>
              <p:nvPr/>
            </p:nvSpPr>
            <p:spPr>
              <a:xfrm>
                <a:off x="603219" y="9598724"/>
                <a:ext cx="261278" cy="25952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375D3C80-E0AD-2A57-0EBE-4F7195C29614}"/>
                  </a:ext>
                </a:extLst>
              </p:cNvPr>
              <p:cNvSpPr/>
              <p:nvPr/>
            </p:nvSpPr>
            <p:spPr>
              <a:xfrm rot="8823412" flipH="1" flipV="1">
                <a:off x="-525509" y="8850578"/>
                <a:ext cx="649910" cy="1527172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0C1E23E9-FDC9-CAD6-B75E-6DE98DAEBBD2}"/>
                  </a:ext>
                </a:extLst>
              </p:cNvPr>
              <p:cNvSpPr/>
              <p:nvPr/>
            </p:nvSpPr>
            <p:spPr>
              <a:xfrm>
                <a:off x="1200041" y="10043056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3" name="Oval 342">
                <a:extLst>
                  <a:ext uri="{FF2B5EF4-FFF2-40B4-BE49-F238E27FC236}">
                    <a16:creationId xmlns:a16="http://schemas.microsoft.com/office/drawing/2014/main" id="{C8B39983-B6A9-2BD0-56BC-6B6EB82322A9}"/>
                  </a:ext>
                </a:extLst>
              </p:cNvPr>
              <p:cNvSpPr/>
              <p:nvPr/>
            </p:nvSpPr>
            <p:spPr>
              <a:xfrm>
                <a:off x="1485813" y="9598724"/>
                <a:ext cx="261278" cy="25952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4" name="Oval 343">
                <a:extLst>
                  <a:ext uri="{FF2B5EF4-FFF2-40B4-BE49-F238E27FC236}">
                    <a16:creationId xmlns:a16="http://schemas.microsoft.com/office/drawing/2014/main" id="{DFD257F8-7ADA-A1AA-7C33-18FF4CEBA843}"/>
                  </a:ext>
                </a:extLst>
              </p:cNvPr>
              <p:cNvSpPr/>
              <p:nvPr/>
            </p:nvSpPr>
            <p:spPr>
              <a:xfrm>
                <a:off x="720117" y="9713876"/>
                <a:ext cx="100007" cy="13046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5" name="Oval 344">
                <a:extLst>
                  <a:ext uri="{FF2B5EF4-FFF2-40B4-BE49-F238E27FC236}">
                    <a16:creationId xmlns:a16="http://schemas.microsoft.com/office/drawing/2014/main" id="{32C5E43F-66FF-EAD7-5C31-9C70E131A7C5}"/>
                  </a:ext>
                </a:extLst>
              </p:cNvPr>
              <p:cNvSpPr/>
              <p:nvPr/>
            </p:nvSpPr>
            <p:spPr>
              <a:xfrm>
                <a:off x="1583427" y="9709123"/>
                <a:ext cx="100007" cy="13046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7" name="Oval 346">
                <a:extLst>
                  <a:ext uri="{FF2B5EF4-FFF2-40B4-BE49-F238E27FC236}">
                    <a16:creationId xmlns:a16="http://schemas.microsoft.com/office/drawing/2014/main" id="{C560C589-89DC-9321-84BE-29C8E39E1BE0}"/>
                  </a:ext>
                </a:extLst>
              </p:cNvPr>
              <p:cNvSpPr/>
              <p:nvPr/>
            </p:nvSpPr>
            <p:spPr>
              <a:xfrm>
                <a:off x="-222370" y="8366255"/>
                <a:ext cx="2536873" cy="244777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48" name="Group 347">
              <a:extLst>
                <a:ext uri="{FF2B5EF4-FFF2-40B4-BE49-F238E27FC236}">
                  <a16:creationId xmlns:a16="http://schemas.microsoft.com/office/drawing/2014/main" id="{BB2039F0-B7B0-A81D-9A02-513655819A49}"/>
                </a:ext>
              </a:extLst>
            </p:cNvPr>
            <p:cNvGrpSpPr/>
            <p:nvPr/>
          </p:nvGrpSpPr>
          <p:grpSpPr>
            <a:xfrm>
              <a:off x="3239481" y="4228955"/>
              <a:ext cx="1726467" cy="2241469"/>
              <a:chOff x="-556198" y="8210279"/>
              <a:chExt cx="2971912" cy="3858427"/>
            </a:xfrm>
          </p:grpSpPr>
          <p:cxnSp>
            <p:nvCxnSpPr>
              <p:cNvPr id="349" name="Straight Connector 348">
                <a:extLst>
                  <a:ext uri="{FF2B5EF4-FFF2-40B4-BE49-F238E27FC236}">
                    <a16:creationId xmlns:a16="http://schemas.microsoft.com/office/drawing/2014/main" id="{ABA172DC-A399-3653-43BE-619FC1E75B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42528" y="10856448"/>
                <a:ext cx="17352" cy="120870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0" name="Rectangle: Top Corners Rounded 349">
                <a:extLst>
                  <a:ext uri="{FF2B5EF4-FFF2-40B4-BE49-F238E27FC236}">
                    <a16:creationId xmlns:a16="http://schemas.microsoft.com/office/drawing/2014/main" id="{82C01DD7-B467-C4CA-67C7-BC920F76865F}"/>
                  </a:ext>
                </a:extLst>
              </p:cNvPr>
              <p:cNvSpPr/>
              <p:nvPr/>
            </p:nvSpPr>
            <p:spPr>
              <a:xfrm>
                <a:off x="868106" y="11868395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1" name="Rectangle: Top Corners Rounded 350">
                <a:extLst>
                  <a:ext uri="{FF2B5EF4-FFF2-40B4-BE49-F238E27FC236}">
                    <a16:creationId xmlns:a16="http://schemas.microsoft.com/office/drawing/2014/main" id="{080A5467-DFBC-D916-0DEA-37E6B7A75718}"/>
                  </a:ext>
                </a:extLst>
              </p:cNvPr>
              <p:cNvSpPr/>
              <p:nvPr/>
            </p:nvSpPr>
            <p:spPr>
              <a:xfrm>
                <a:off x="326036" y="11868397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352" name="Straight Connector 351">
                <a:extLst>
                  <a:ext uri="{FF2B5EF4-FFF2-40B4-BE49-F238E27FC236}">
                    <a16:creationId xmlns:a16="http://schemas.microsoft.com/office/drawing/2014/main" id="{BB8065B4-9FEC-FEE9-067F-C4D8B927F7C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3899" y="10704557"/>
                <a:ext cx="35275" cy="1205269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3" name="Oval 352">
                <a:extLst>
                  <a:ext uri="{FF2B5EF4-FFF2-40B4-BE49-F238E27FC236}">
                    <a16:creationId xmlns:a16="http://schemas.microsoft.com/office/drawing/2014/main" id="{048EB085-69E1-35EA-2B2D-3F58C7D801D9}"/>
                  </a:ext>
                </a:extLst>
              </p:cNvPr>
              <p:cNvSpPr/>
              <p:nvPr/>
            </p:nvSpPr>
            <p:spPr>
              <a:xfrm>
                <a:off x="-248374" y="8423801"/>
                <a:ext cx="2536874" cy="2447777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4" name="Oval 353">
                <a:extLst>
                  <a:ext uri="{FF2B5EF4-FFF2-40B4-BE49-F238E27FC236}">
                    <a16:creationId xmlns:a16="http://schemas.microsoft.com/office/drawing/2014/main" id="{37EC0078-573C-9F8C-947D-7CE15C92ADC0}"/>
                  </a:ext>
                </a:extLst>
              </p:cNvPr>
              <p:cNvSpPr/>
              <p:nvPr/>
            </p:nvSpPr>
            <p:spPr>
              <a:xfrm>
                <a:off x="603219" y="9598724"/>
                <a:ext cx="261278" cy="25952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962AE4A2-556A-020A-7BA0-4F7D94950C9F}"/>
                  </a:ext>
                </a:extLst>
              </p:cNvPr>
              <p:cNvSpPr/>
              <p:nvPr/>
            </p:nvSpPr>
            <p:spPr>
              <a:xfrm rot="4886288" flipH="1" flipV="1">
                <a:off x="-307888" y="9779297"/>
                <a:ext cx="649910" cy="1146529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06AD4979-9CDE-06F3-9122-1BAA36A5F3DB}"/>
                  </a:ext>
                </a:extLst>
              </p:cNvPr>
              <p:cNvSpPr/>
              <p:nvPr/>
            </p:nvSpPr>
            <p:spPr>
              <a:xfrm>
                <a:off x="1200041" y="10043056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7" name="Oval 356">
                <a:extLst>
                  <a:ext uri="{FF2B5EF4-FFF2-40B4-BE49-F238E27FC236}">
                    <a16:creationId xmlns:a16="http://schemas.microsoft.com/office/drawing/2014/main" id="{3E447B6D-431C-ABCF-8E4E-203116485035}"/>
                  </a:ext>
                </a:extLst>
              </p:cNvPr>
              <p:cNvSpPr/>
              <p:nvPr/>
            </p:nvSpPr>
            <p:spPr>
              <a:xfrm>
                <a:off x="1485813" y="9598724"/>
                <a:ext cx="261278" cy="25952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8" name="Oval 357">
                <a:extLst>
                  <a:ext uri="{FF2B5EF4-FFF2-40B4-BE49-F238E27FC236}">
                    <a16:creationId xmlns:a16="http://schemas.microsoft.com/office/drawing/2014/main" id="{598F8740-08CC-4D4D-AD43-798B7639606B}"/>
                  </a:ext>
                </a:extLst>
              </p:cNvPr>
              <p:cNvSpPr/>
              <p:nvPr/>
            </p:nvSpPr>
            <p:spPr>
              <a:xfrm>
                <a:off x="720117" y="9713876"/>
                <a:ext cx="100007" cy="13046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9" name="Oval 358">
                <a:extLst>
                  <a:ext uri="{FF2B5EF4-FFF2-40B4-BE49-F238E27FC236}">
                    <a16:creationId xmlns:a16="http://schemas.microsoft.com/office/drawing/2014/main" id="{AFC85F89-D0B8-F907-C78A-AAE74FD8F006}"/>
                  </a:ext>
                </a:extLst>
              </p:cNvPr>
              <p:cNvSpPr/>
              <p:nvPr/>
            </p:nvSpPr>
            <p:spPr>
              <a:xfrm>
                <a:off x="1583427" y="9709123"/>
                <a:ext cx="100007" cy="13046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0" name="Oval 359">
                <a:extLst>
                  <a:ext uri="{FF2B5EF4-FFF2-40B4-BE49-F238E27FC236}">
                    <a16:creationId xmlns:a16="http://schemas.microsoft.com/office/drawing/2014/main" id="{5C19C0A1-C1D9-86A6-A53F-ED13771993DA}"/>
                  </a:ext>
                </a:extLst>
              </p:cNvPr>
              <p:cNvSpPr/>
              <p:nvPr/>
            </p:nvSpPr>
            <p:spPr>
              <a:xfrm>
                <a:off x="-121160" y="8210279"/>
                <a:ext cx="2536874" cy="244777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1" name="Oval 360">
                <a:extLst>
                  <a:ext uri="{FF2B5EF4-FFF2-40B4-BE49-F238E27FC236}">
                    <a16:creationId xmlns:a16="http://schemas.microsoft.com/office/drawing/2014/main" id="{ACF1D496-44BB-BDEB-D3F4-DAC86BB7214A}"/>
                  </a:ext>
                </a:extLst>
              </p:cNvPr>
              <p:cNvSpPr/>
              <p:nvPr/>
            </p:nvSpPr>
            <p:spPr>
              <a:xfrm>
                <a:off x="621601" y="8523266"/>
                <a:ext cx="1594384" cy="1538390"/>
              </a:xfrm>
              <a:prstGeom prst="ellipse">
                <a:avLst/>
              </a:prstGeom>
              <a:solidFill>
                <a:schemeClr val="tx1"/>
              </a:solidFill>
              <a:ln w="76200">
                <a:solidFill>
                  <a:srgbClr val="B18B7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07" name="Group 306">
              <a:extLst>
                <a:ext uri="{FF2B5EF4-FFF2-40B4-BE49-F238E27FC236}">
                  <a16:creationId xmlns:a16="http://schemas.microsoft.com/office/drawing/2014/main" id="{E12E427A-2B67-E91E-E6AF-238B0D37B4BC}"/>
                </a:ext>
              </a:extLst>
            </p:cNvPr>
            <p:cNvGrpSpPr/>
            <p:nvPr/>
          </p:nvGrpSpPr>
          <p:grpSpPr>
            <a:xfrm>
              <a:off x="1481581" y="3476557"/>
              <a:ext cx="2194445" cy="3254683"/>
              <a:chOff x="4123730" y="6318453"/>
              <a:chExt cx="2227747" cy="3304076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308" name="Group 307">
                <a:extLst>
                  <a:ext uri="{FF2B5EF4-FFF2-40B4-BE49-F238E27FC236}">
                    <a16:creationId xmlns:a16="http://schemas.microsoft.com/office/drawing/2014/main" id="{3D93FA06-E090-4B7A-22ED-9A303CCED58E}"/>
                  </a:ext>
                </a:extLst>
              </p:cNvPr>
              <p:cNvGrpSpPr/>
              <p:nvPr/>
            </p:nvGrpSpPr>
            <p:grpSpPr>
              <a:xfrm flipH="1">
                <a:off x="4208914" y="6318453"/>
                <a:ext cx="2142563" cy="3304076"/>
                <a:chOff x="-475643" y="7954071"/>
                <a:chExt cx="2764143" cy="4262624"/>
              </a:xfrm>
            </p:grpSpPr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id="{5754EF49-0202-EA8A-FC8E-597DD653475A}"/>
                    </a:ext>
                  </a:extLst>
                </p:cNvPr>
                <p:cNvSpPr/>
                <p:nvPr/>
              </p:nvSpPr>
              <p:spPr>
                <a:xfrm rot="20860252">
                  <a:off x="-475643" y="7954071"/>
                  <a:ext cx="2601787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315" name="Group 314">
                  <a:extLst>
                    <a:ext uri="{FF2B5EF4-FFF2-40B4-BE49-F238E27FC236}">
                      <a16:creationId xmlns:a16="http://schemas.microsoft.com/office/drawing/2014/main" id="{1530EEDB-23B1-74C1-89F7-A862DC1C68FB}"/>
                    </a:ext>
                  </a:extLst>
                </p:cNvPr>
                <p:cNvGrpSpPr/>
                <p:nvPr/>
              </p:nvGrpSpPr>
              <p:grpSpPr>
                <a:xfrm>
                  <a:off x="-248374" y="8423801"/>
                  <a:ext cx="2536874" cy="3792894"/>
                  <a:chOff x="-248374" y="8423801"/>
                  <a:chExt cx="2536874" cy="3792894"/>
                </a:xfrm>
              </p:grpSpPr>
              <p:cxnSp>
                <p:nvCxnSpPr>
                  <p:cNvPr id="317" name="Straight Connector 316">
                    <a:extLst>
                      <a:ext uri="{FF2B5EF4-FFF2-40B4-BE49-F238E27FC236}">
                        <a16:creationId xmlns:a16="http://schemas.microsoft.com/office/drawing/2014/main" id="{6D6D7B3D-982F-2751-7B91-6E8568826BF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42528" y="10856448"/>
                    <a:ext cx="17352" cy="120870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8" name="Rectangle: Top Corners Rounded 317">
                    <a:extLst>
                      <a:ext uri="{FF2B5EF4-FFF2-40B4-BE49-F238E27FC236}">
                        <a16:creationId xmlns:a16="http://schemas.microsoft.com/office/drawing/2014/main" id="{2E4FCCE1-6644-9FDF-A3DC-8A0EB0C8E581}"/>
                      </a:ext>
                    </a:extLst>
                  </p:cNvPr>
                  <p:cNvSpPr/>
                  <p:nvPr/>
                </p:nvSpPr>
                <p:spPr>
                  <a:xfrm>
                    <a:off x="868106" y="11868395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9" name="Rectangle: Top Corners Rounded 318">
                    <a:extLst>
                      <a:ext uri="{FF2B5EF4-FFF2-40B4-BE49-F238E27FC236}">
                        <a16:creationId xmlns:a16="http://schemas.microsoft.com/office/drawing/2014/main" id="{B64F8E41-B982-E108-67CA-3A7B1F22B44E}"/>
                      </a:ext>
                    </a:extLst>
                  </p:cNvPr>
                  <p:cNvSpPr/>
                  <p:nvPr/>
                </p:nvSpPr>
                <p:spPr>
                  <a:xfrm>
                    <a:off x="635349" y="12016386"/>
                    <a:ext cx="669495" cy="200309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20" name="Straight Connector 319">
                    <a:extLst>
                      <a:ext uri="{FF2B5EF4-FFF2-40B4-BE49-F238E27FC236}">
                        <a16:creationId xmlns:a16="http://schemas.microsoft.com/office/drawing/2014/main" id="{2433F587-D483-21B4-8D63-7AACB7E2BBD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103899" y="10704557"/>
                    <a:ext cx="35275" cy="120526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1" name="Oval 320">
                    <a:extLst>
                      <a:ext uri="{FF2B5EF4-FFF2-40B4-BE49-F238E27FC236}">
                        <a16:creationId xmlns:a16="http://schemas.microsoft.com/office/drawing/2014/main" id="{4EA68F46-DD1A-05E4-B157-03BD1D4326A6}"/>
                      </a:ext>
                    </a:extLst>
                  </p:cNvPr>
                  <p:cNvSpPr/>
                  <p:nvPr/>
                </p:nvSpPr>
                <p:spPr>
                  <a:xfrm>
                    <a:off x="-248374" y="8423801"/>
                    <a:ext cx="2536874" cy="2447777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2" name="Oval 321">
                    <a:extLst>
                      <a:ext uri="{FF2B5EF4-FFF2-40B4-BE49-F238E27FC236}">
                        <a16:creationId xmlns:a16="http://schemas.microsoft.com/office/drawing/2014/main" id="{9215E282-16D4-CFA1-2CD2-BD76590C9791}"/>
                      </a:ext>
                    </a:extLst>
                  </p:cNvPr>
                  <p:cNvSpPr/>
                  <p:nvPr/>
                </p:nvSpPr>
                <p:spPr>
                  <a:xfrm>
                    <a:off x="603219" y="9598724"/>
                    <a:ext cx="261278" cy="259521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3" name="Freeform: Shape 322">
                    <a:extLst>
                      <a:ext uri="{FF2B5EF4-FFF2-40B4-BE49-F238E27FC236}">
                        <a16:creationId xmlns:a16="http://schemas.microsoft.com/office/drawing/2014/main" id="{B098FC7A-175D-7003-9F24-B5D3C828A435}"/>
                      </a:ext>
                    </a:extLst>
                  </p:cNvPr>
                  <p:cNvSpPr/>
                  <p:nvPr/>
                </p:nvSpPr>
                <p:spPr>
                  <a:xfrm rot="1161308">
                    <a:off x="215125" y="10256132"/>
                    <a:ext cx="649909" cy="923976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4" name="Freeform: Shape 323">
                    <a:extLst>
                      <a:ext uri="{FF2B5EF4-FFF2-40B4-BE49-F238E27FC236}">
                        <a16:creationId xmlns:a16="http://schemas.microsoft.com/office/drawing/2014/main" id="{74FA7F88-BC8E-297A-FA7D-17FC6A264B99}"/>
                      </a:ext>
                    </a:extLst>
                  </p:cNvPr>
                  <p:cNvSpPr/>
                  <p:nvPr/>
                </p:nvSpPr>
                <p:spPr>
                  <a:xfrm>
                    <a:off x="1200041" y="10043056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5" name="Oval 324">
                    <a:extLst>
                      <a:ext uri="{FF2B5EF4-FFF2-40B4-BE49-F238E27FC236}">
                        <a16:creationId xmlns:a16="http://schemas.microsoft.com/office/drawing/2014/main" id="{04FF49B9-DB93-BF5E-6260-BCB1AF63DFD9}"/>
                      </a:ext>
                    </a:extLst>
                  </p:cNvPr>
                  <p:cNvSpPr/>
                  <p:nvPr/>
                </p:nvSpPr>
                <p:spPr>
                  <a:xfrm>
                    <a:off x="1485813" y="9598724"/>
                    <a:ext cx="261278" cy="259521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6" name="Oval 325">
                    <a:extLst>
                      <a:ext uri="{FF2B5EF4-FFF2-40B4-BE49-F238E27FC236}">
                        <a16:creationId xmlns:a16="http://schemas.microsoft.com/office/drawing/2014/main" id="{AB060756-87CC-8E07-1EE8-54978AE70E62}"/>
                      </a:ext>
                    </a:extLst>
                  </p:cNvPr>
                  <p:cNvSpPr/>
                  <p:nvPr/>
                </p:nvSpPr>
                <p:spPr>
                  <a:xfrm>
                    <a:off x="720117" y="9713876"/>
                    <a:ext cx="100007" cy="130464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7" name="Oval 326">
                    <a:extLst>
                      <a:ext uri="{FF2B5EF4-FFF2-40B4-BE49-F238E27FC236}">
                        <a16:creationId xmlns:a16="http://schemas.microsoft.com/office/drawing/2014/main" id="{0F73AC2A-56DF-5AE9-D806-5D9B4463C3F0}"/>
                      </a:ext>
                    </a:extLst>
                  </p:cNvPr>
                  <p:cNvSpPr/>
                  <p:nvPr/>
                </p:nvSpPr>
                <p:spPr>
                  <a:xfrm>
                    <a:off x="1583427" y="9709123"/>
                    <a:ext cx="100007" cy="130464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316" name="Freeform: Shape 315">
                  <a:extLst>
                    <a:ext uri="{FF2B5EF4-FFF2-40B4-BE49-F238E27FC236}">
                      <a16:creationId xmlns:a16="http://schemas.microsoft.com/office/drawing/2014/main" id="{13D3411A-C219-BA0E-623B-CC8D15FF7D4C}"/>
                    </a:ext>
                  </a:extLst>
                </p:cNvPr>
                <p:cNvSpPr/>
                <p:nvPr/>
              </p:nvSpPr>
              <p:spPr>
                <a:xfrm>
                  <a:off x="1083934" y="10415636"/>
                  <a:ext cx="148948" cy="71260"/>
                </a:xfrm>
                <a:custGeom>
                  <a:avLst/>
                  <a:gdLst>
                    <a:gd name="connsiteX0" fmla="*/ 4816 w 1113086"/>
                    <a:gd name="connsiteY0" fmla="*/ 82008 h 379987"/>
                    <a:gd name="connsiteX1" fmla="*/ 433441 w 1113086"/>
                    <a:gd name="connsiteY1" fmla="*/ 85183 h 379987"/>
                    <a:gd name="connsiteX2" fmla="*/ 519166 w 1113086"/>
                    <a:gd name="connsiteY2" fmla="*/ 116933 h 379987"/>
                    <a:gd name="connsiteX3" fmla="*/ 579491 w 1113086"/>
                    <a:gd name="connsiteY3" fmla="*/ 104233 h 379987"/>
                    <a:gd name="connsiteX4" fmla="*/ 604891 w 1113086"/>
                    <a:gd name="connsiteY4" fmla="*/ 62958 h 379987"/>
                    <a:gd name="connsiteX5" fmla="*/ 1112891 w 1113086"/>
                    <a:gd name="connsiteY5" fmla="*/ 15333 h 379987"/>
                    <a:gd name="connsiteX6" fmla="*/ 662041 w 1113086"/>
                    <a:gd name="connsiteY6" fmla="*/ 355058 h 379987"/>
                    <a:gd name="connsiteX7" fmla="*/ 392166 w 1113086"/>
                    <a:gd name="connsiteY7" fmla="*/ 345533 h 379987"/>
                    <a:gd name="connsiteX8" fmla="*/ 214366 w 1113086"/>
                    <a:gd name="connsiteY8" fmla="*/ 275683 h 379987"/>
                    <a:gd name="connsiteX9" fmla="*/ 4816 w 1113086"/>
                    <a:gd name="connsiteY9" fmla="*/ 82008 h 379987"/>
                    <a:gd name="connsiteX0" fmla="*/ 4816 w 1113291"/>
                    <a:gd name="connsiteY0" fmla="*/ 75842 h 373821"/>
                    <a:gd name="connsiteX1" fmla="*/ 433441 w 1113291"/>
                    <a:gd name="connsiteY1" fmla="*/ 79017 h 373821"/>
                    <a:gd name="connsiteX2" fmla="*/ 519166 w 1113291"/>
                    <a:gd name="connsiteY2" fmla="*/ 110767 h 373821"/>
                    <a:gd name="connsiteX3" fmla="*/ 579491 w 1113291"/>
                    <a:gd name="connsiteY3" fmla="*/ 98067 h 373821"/>
                    <a:gd name="connsiteX4" fmla="*/ 1112891 w 1113291"/>
                    <a:gd name="connsiteY4" fmla="*/ 9167 h 373821"/>
                    <a:gd name="connsiteX5" fmla="*/ 662041 w 1113291"/>
                    <a:gd name="connsiteY5" fmla="*/ 348892 h 373821"/>
                    <a:gd name="connsiteX6" fmla="*/ 392166 w 1113291"/>
                    <a:gd name="connsiteY6" fmla="*/ 339367 h 373821"/>
                    <a:gd name="connsiteX7" fmla="*/ 214366 w 1113291"/>
                    <a:gd name="connsiteY7" fmla="*/ 269517 h 373821"/>
                    <a:gd name="connsiteX8" fmla="*/ 4816 w 1113291"/>
                    <a:gd name="connsiteY8" fmla="*/ 75842 h 373821"/>
                    <a:gd name="connsiteX0" fmla="*/ 4816 w 1113291"/>
                    <a:gd name="connsiteY0" fmla="*/ 78386 h 376365"/>
                    <a:gd name="connsiteX1" fmla="*/ 433441 w 1113291"/>
                    <a:gd name="connsiteY1" fmla="*/ 81561 h 376365"/>
                    <a:gd name="connsiteX2" fmla="*/ 519166 w 1113291"/>
                    <a:gd name="connsiteY2" fmla="*/ 113311 h 376365"/>
                    <a:gd name="connsiteX3" fmla="*/ 579491 w 1113291"/>
                    <a:gd name="connsiteY3" fmla="*/ 81561 h 376365"/>
                    <a:gd name="connsiteX4" fmla="*/ 1112891 w 1113291"/>
                    <a:gd name="connsiteY4" fmla="*/ 11711 h 376365"/>
                    <a:gd name="connsiteX5" fmla="*/ 662041 w 1113291"/>
                    <a:gd name="connsiteY5" fmla="*/ 351436 h 376365"/>
                    <a:gd name="connsiteX6" fmla="*/ 392166 w 1113291"/>
                    <a:gd name="connsiteY6" fmla="*/ 341911 h 376365"/>
                    <a:gd name="connsiteX7" fmla="*/ 214366 w 1113291"/>
                    <a:gd name="connsiteY7" fmla="*/ 272061 h 376365"/>
                    <a:gd name="connsiteX8" fmla="*/ 4816 w 1113291"/>
                    <a:gd name="connsiteY8" fmla="*/ 78386 h 376365"/>
                    <a:gd name="connsiteX0" fmla="*/ 4816 w 1113987"/>
                    <a:gd name="connsiteY0" fmla="*/ 67224 h 365203"/>
                    <a:gd name="connsiteX1" fmla="*/ 433441 w 1113987"/>
                    <a:gd name="connsiteY1" fmla="*/ 70399 h 365203"/>
                    <a:gd name="connsiteX2" fmla="*/ 519166 w 1113987"/>
                    <a:gd name="connsiteY2" fmla="*/ 102149 h 365203"/>
                    <a:gd name="connsiteX3" fmla="*/ 579491 w 1113987"/>
                    <a:gd name="connsiteY3" fmla="*/ 70399 h 365203"/>
                    <a:gd name="connsiteX4" fmla="*/ 1112891 w 1113987"/>
                    <a:gd name="connsiteY4" fmla="*/ 549 h 365203"/>
                    <a:gd name="connsiteX5" fmla="*/ 662041 w 1113987"/>
                    <a:gd name="connsiteY5" fmla="*/ 340274 h 365203"/>
                    <a:gd name="connsiteX6" fmla="*/ 392166 w 1113987"/>
                    <a:gd name="connsiteY6" fmla="*/ 330749 h 365203"/>
                    <a:gd name="connsiteX7" fmla="*/ 214366 w 1113987"/>
                    <a:gd name="connsiteY7" fmla="*/ 260899 h 365203"/>
                    <a:gd name="connsiteX8" fmla="*/ 4816 w 1113987"/>
                    <a:gd name="connsiteY8" fmla="*/ 67224 h 365203"/>
                    <a:gd name="connsiteX0" fmla="*/ 4816 w 1113987"/>
                    <a:gd name="connsiteY0" fmla="*/ 67394 h 365373"/>
                    <a:gd name="connsiteX1" fmla="*/ 433441 w 1113987"/>
                    <a:gd name="connsiteY1" fmla="*/ 70569 h 365373"/>
                    <a:gd name="connsiteX2" fmla="*/ 519166 w 1113987"/>
                    <a:gd name="connsiteY2" fmla="*/ 102319 h 365373"/>
                    <a:gd name="connsiteX3" fmla="*/ 579491 w 1113987"/>
                    <a:gd name="connsiteY3" fmla="*/ 70569 h 365373"/>
                    <a:gd name="connsiteX4" fmla="*/ 1112891 w 1113987"/>
                    <a:gd name="connsiteY4" fmla="*/ 719 h 365373"/>
                    <a:gd name="connsiteX5" fmla="*/ 662041 w 1113987"/>
                    <a:gd name="connsiteY5" fmla="*/ 340444 h 365373"/>
                    <a:gd name="connsiteX6" fmla="*/ 392166 w 1113987"/>
                    <a:gd name="connsiteY6" fmla="*/ 330919 h 365373"/>
                    <a:gd name="connsiteX7" fmla="*/ 214366 w 1113987"/>
                    <a:gd name="connsiteY7" fmla="*/ 261069 h 365373"/>
                    <a:gd name="connsiteX8" fmla="*/ 4816 w 1113987"/>
                    <a:gd name="connsiteY8" fmla="*/ 67394 h 365373"/>
                    <a:gd name="connsiteX0" fmla="*/ 4816 w 1113108"/>
                    <a:gd name="connsiteY0" fmla="*/ 80414 h 378393"/>
                    <a:gd name="connsiteX1" fmla="*/ 433441 w 1113108"/>
                    <a:gd name="connsiteY1" fmla="*/ 83589 h 378393"/>
                    <a:gd name="connsiteX2" fmla="*/ 519166 w 1113108"/>
                    <a:gd name="connsiteY2" fmla="*/ 115339 h 378393"/>
                    <a:gd name="connsiteX3" fmla="*/ 601716 w 1113108"/>
                    <a:gd name="connsiteY3" fmla="*/ 80414 h 378393"/>
                    <a:gd name="connsiteX4" fmla="*/ 1112891 w 1113108"/>
                    <a:gd name="connsiteY4" fmla="*/ 13739 h 378393"/>
                    <a:gd name="connsiteX5" fmla="*/ 662041 w 1113108"/>
                    <a:gd name="connsiteY5" fmla="*/ 353464 h 378393"/>
                    <a:gd name="connsiteX6" fmla="*/ 392166 w 1113108"/>
                    <a:gd name="connsiteY6" fmla="*/ 343939 h 378393"/>
                    <a:gd name="connsiteX7" fmla="*/ 214366 w 1113108"/>
                    <a:gd name="connsiteY7" fmla="*/ 274089 h 378393"/>
                    <a:gd name="connsiteX8" fmla="*/ 4816 w 1113108"/>
                    <a:gd name="connsiteY8" fmla="*/ 80414 h 378393"/>
                    <a:gd name="connsiteX0" fmla="*/ 4816 w 1113066"/>
                    <a:gd name="connsiteY0" fmla="*/ 82957 h 380936"/>
                    <a:gd name="connsiteX1" fmla="*/ 433441 w 1113066"/>
                    <a:gd name="connsiteY1" fmla="*/ 86132 h 380936"/>
                    <a:gd name="connsiteX2" fmla="*/ 519166 w 1113066"/>
                    <a:gd name="connsiteY2" fmla="*/ 117882 h 380936"/>
                    <a:gd name="connsiteX3" fmla="*/ 608066 w 1113066"/>
                    <a:gd name="connsiteY3" fmla="*/ 70257 h 380936"/>
                    <a:gd name="connsiteX4" fmla="*/ 1112891 w 1113066"/>
                    <a:gd name="connsiteY4" fmla="*/ 16282 h 380936"/>
                    <a:gd name="connsiteX5" fmla="*/ 662041 w 1113066"/>
                    <a:gd name="connsiteY5" fmla="*/ 356007 h 380936"/>
                    <a:gd name="connsiteX6" fmla="*/ 392166 w 1113066"/>
                    <a:gd name="connsiteY6" fmla="*/ 346482 h 380936"/>
                    <a:gd name="connsiteX7" fmla="*/ 214366 w 1113066"/>
                    <a:gd name="connsiteY7" fmla="*/ 276632 h 380936"/>
                    <a:gd name="connsiteX8" fmla="*/ 4816 w 1113066"/>
                    <a:gd name="connsiteY8" fmla="*/ 82957 h 380936"/>
                    <a:gd name="connsiteX0" fmla="*/ 4816 w 1115568"/>
                    <a:gd name="connsiteY0" fmla="*/ 67070 h 365049"/>
                    <a:gd name="connsiteX1" fmla="*/ 433441 w 1115568"/>
                    <a:gd name="connsiteY1" fmla="*/ 70245 h 365049"/>
                    <a:gd name="connsiteX2" fmla="*/ 519166 w 1115568"/>
                    <a:gd name="connsiteY2" fmla="*/ 101995 h 365049"/>
                    <a:gd name="connsiteX3" fmla="*/ 608066 w 1115568"/>
                    <a:gd name="connsiteY3" fmla="*/ 54370 h 365049"/>
                    <a:gd name="connsiteX4" fmla="*/ 1112891 w 1115568"/>
                    <a:gd name="connsiteY4" fmla="*/ 395 h 365049"/>
                    <a:gd name="connsiteX5" fmla="*/ 662041 w 1115568"/>
                    <a:gd name="connsiteY5" fmla="*/ 340120 h 365049"/>
                    <a:gd name="connsiteX6" fmla="*/ 392166 w 1115568"/>
                    <a:gd name="connsiteY6" fmla="*/ 330595 h 365049"/>
                    <a:gd name="connsiteX7" fmla="*/ 214366 w 1115568"/>
                    <a:gd name="connsiteY7" fmla="*/ 260745 h 365049"/>
                    <a:gd name="connsiteX8" fmla="*/ 4816 w 1115568"/>
                    <a:gd name="connsiteY8" fmla="*/ 67070 h 365049"/>
                    <a:gd name="connsiteX0" fmla="*/ 8764 w 1119516"/>
                    <a:gd name="connsiteY0" fmla="*/ 67070 h 365049"/>
                    <a:gd name="connsiteX1" fmla="*/ 437389 w 1119516"/>
                    <a:gd name="connsiteY1" fmla="*/ 70245 h 365049"/>
                    <a:gd name="connsiteX2" fmla="*/ 523114 w 1119516"/>
                    <a:gd name="connsiteY2" fmla="*/ 101995 h 365049"/>
                    <a:gd name="connsiteX3" fmla="*/ 612014 w 1119516"/>
                    <a:gd name="connsiteY3" fmla="*/ 54370 h 365049"/>
                    <a:gd name="connsiteX4" fmla="*/ 1116839 w 1119516"/>
                    <a:gd name="connsiteY4" fmla="*/ 395 h 365049"/>
                    <a:gd name="connsiteX5" fmla="*/ 665989 w 1119516"/>
                    <a:gd name="connsiteY5" fmla="*/ 340120 h 365049"/>
                    <a:gd name="connsiteX6" fmla="*/ 396114 w 1119516"/>
                    <a:gd name="connsiteY6" fmla="*/ 330595 h 365049"/>
                    <a:gd name="connsiteX7" fmla="*/ 218314 w 1119516"/>
                    <a:gd name="connsiteY7" fmla="*/ 260745 h 365049"/>
                    <a:gd name="connsiteX8" fmla="*/ 8764 w 1119516"/>
                    <a:gd name="connsiteY8" fmla="*/ 67070 h 365049"/>
                    <a:gd name="connsiteX0" fmla="*/ 4351 w 1115103"/>
                    <a:gd name="connsiteY0" fmla="*/ 67070 h 365049"/>
                    <a:gd name="connsiteX1" fmla="*/ 420276 w 1115103"/>
                    <a:gd name="connsiteY1" fmla="*/ 60720 h 365049"/>
                    <a:gd name="connsiteX2" fmla="*/ 518701 w 1115103"/>
                    <a:gd name="connsiteY2" fmla="*/ 101995 h 365049"/>
                    <a:gd name="connsiteX3" fmla="*/ 607601 w 1115103"/>
                    <a:gd name="connsiteY3" fmla="*/ 54370 h 365049"/>
                    <a:gd name="connsiteX4" fmla="*/ 1112426 w 1115103"/>
                    <a:gd name="connsiteY4" fmla="*/ 395 h 365049"/>
                    <a:gd name="connsiteX5" fmla="*/ 661576 w 1115103"/>
                    <a:gd name="connsiteY5" fmla="*/ 340120 h 365049"/>
                    <a:gd name="connsiteX6" fmla="*/ 391701 w 1115103"/>
                    <a:gd name="connsiteY6" fmla="*/ 330595 h 365049"/>
                    <a:gd name="connsiteX7" fmla="*/ 213901 w 1115103"/>
                    <a:gd name="connsiteY7" fmla="*/ 260745 h 365049"/>
                    <a:gd name="connsiteX8" fmla="*/ 4351 w 1115103"/>
                    <a:gd name="connsiteY8" fmla="*/ 67070 h 365049"/>
                    <a:gd name="connsiteX0" fmla="*/ 6566 w 1117318"/>
                    <a:gd name="connsiteY0" fmla="*/ 67070 h 365049"/>
                    <a:gd name="connsiteX1" fmla="*/ 422491 w 1117318"/>
                    <a:gd name="connsiteY1" fmla="*/ 60720 h 365049"/>
                    <a:gd name="connsiteX2" fmla="*/ 520916 w 1117318"/>
                    <a:gd name="connsiteY2" fmla="*/ 101995 h 365049"/>
                    <a:gd name="connsiteX3" fmla="*/ 609816 w 1117318"/>
                    <a:gd name="connsiteY3" fmla="*/ 54370 h 365049"/>
                    <a:gd name="connsiteX4" fmla="*/ 1114641 w 1117318"/>
                    <a:gd name="connsiteY4" fmla="*/ 395 h 365049"/>
                    <a:gd name="connsiteX5" fmla="*/ 663791 w 1117318"/>
                    <a:gd name="connsiteY5" fmla="*/ 340120 h 365049"/>
                    <a:gd name="connsiteX6" fmla="*/ 393916 w 1117318"/>
                    <a:gd name="connsiteY6" fmla="*/ 330595 h 365049"/>
                    <a:gd name="connsiteX7" fmla="*/ 216116 w 1117318"/>
                    <a:gd name="connsiteY7" fmla="*/ 260745 h 365049"/>
                    <a:gd name="connsiteX8" fmla="*/ 6566 w 1117318"/>
                    <a:gd name="connsiteY8" fmla="*/ 67070 h 365049"/>
                    <a:gd name="connsiteX0" fmla="*/ 7462 w 1118037"/>
                    <a:gd name="connsiteY0" fmla="*/ 67074 h 373955"/>
                    <a:gd name="connsiteX1" fmla="*/ 423387 w 1118037"/>
                    <a:gd name="connsiteY1" fmla="*/ 60724 h 373955"/>
                    <a:gd name="connsiteX2" fmla="*/ 521812 w 1118037"/>
                    <a:gd name="connsiteY2" fmla="*/ 101999 h 373955"/>
                    <a:gd name="connsiteX3" fmla="*/ 610712 w 1118037"/>
                    <a:gd name="connsiteY3" fmla="*/ 54374 h 373955"/>
                    <a:gd name="connsiteX4" fmla="*/ 1115537 w 1118037"/>
                    <a:gd name="connsiteY4" fmla="*/ 399 h 373955"/>
                    <a:gd name="connsiteX5" fmla="*/ 664687 w 1118037"/>
                    <a:gd name="connsiteY5" fmla="*/ 340124 h 373955"/>
                    <a:gd name="connsiteX6" fmla="*/ 566262 w 1118037"/>
                    <a:gd name="connsiteY6" fmla="*/ 352824 h 373955"/>
                    <a:gd name="connsiteX7" fmla="*/ 217012 w 1118037"/>
                    <a:gd name="connsiteY7" fmla="*/ 260749 h 373955"/>
                    <a:gd name="connsiteX8" fmla="*/ 7462 w 1118037"/>
                    <a:gd name="connsiteY8" fmla="*/ 67074 h 373955"/>
                    <a:gd name="connsiteX0" fmla="*/ 7462 w 1124417"/>
                    <a:gd name="connsiteY0" fmla="*/ 75198 h 362376"/>
                    <a:gd name="connsiteX1" fmla="*/ 423387 w 1124417"/>
                    <a:gd name="connsiteY1" fmla="*/ 68848 h 362376"/>
                    <a:gd name="connsiteX2" fmla="*/ 521812 w 1124417"/>
                    <a:gd name="connsiteY2" fmla="*/ 110123 h 362376"/>
                    <a:gd name="connsiteX3" fmla="*/ 610712 w 1124417"/>
                    <a:gd name="connsiteY3" fmla="*/ 62498 h 362376"/>
                    <a:gd name="connsiteX4" fmla="*/ 1115537 w 1124417"/>
                    <a:gd name="connsiteY4" fmla="*/ 8523 h 362376"/>
                    <a:gd name="connsiteX5" fmla="*/ 905987 w 1124417"/>
                    <a:gd name="connsiteY5" fmla="*/ 233948 h 362376"/>
                    <a:gd name="connsiteX6" fmla="*/ 566262 w 1124417"/>
                    <a:gd name="connsiteY6" fmla="*/ 360948 h 362376"/>
                    <a:gd name="connsiteX7" fmla="*/ 217012 w 1124417"/>
                    <a:gd name="connsiteY7" fmla="*/ 268873 h 362376"/>
                    <a:gd name="connsiteX8" fmla="*/ 7462 w 1124417"/>
                    <a:gd name="connsiteY8" fmla="*/ 75198 h 362376"/>
                    <a:gd name="connsiteX0" fmla="*/ 7462 w 1124417"/>
                    <a:gd name="connsiteY0" fmla="*/ 66719 h 353897"/>
                    <a:gd name="connsiteX1" fmla="*/ 423387 w 1124417"/>
                    <a:gd name="connsiteY1" fmla="*/ 60369 h 353897"/>
                    <a:gd name="connsiteX2" fmla="*/ 521812 w 1124417"/>
                    <a:gd name="connsiteY2" fmla="*/ 101644 h 353897"/>
                    <a:gd name="connsiteX3" fmla="*/ 610712 w 1124417"/>
                    <a:gd name="connsiteY3" fmla="*/ 54019 h 353897"/>
                    <a:gd name="connsiteX4" fmla="*/ 1115537 w 1124417"/>
                    <a:gd name="connsiteY4" fmla="*/ 44 h 353897"/>
                    <a:gd name="connsiteX5" fmla="*/ 905987 w 1124417"/>
                    <a:gd name="connsiteY5" fmla="*/ 225469 h 353897"/>
                    <a:gd name="connsiteX6" fmla="*/ 566262 w 1124417"/>
                    <a:gd name="connsiteY6" fmla="*/ 352469 h 353897"/>
                    <a:gd name="connsiteX7" fmla="*/ 217012 w 1124417"/>
                    <a:gd name="connsiteY7" fmla="*/ 260394 h 353897"/>
                    <a:gd name="connsiteX8" fmla="*/ 7462 w 1124417"/>
                    <a:gd name="connsiteY8" fmla="*/ 66719 h 353897"/>
                    <a:gd name="connsiteX0" fmla="*/ 7462 w 1124417"/>
                    <a:gd name="connsiteY0" fmla="*/ 66719 h 353897"/>
                    <a:gd name="connsiteX1" fmla="*/ 423387 w 1124417"/>
                    <a:gd name="connsiteY1" fmla="*/ 60369 h 353897"/>
                    <a:gd name="connsiteX2" fmla="*/ 521812 w 1124417"/>
                    <a:gd name="connsiteY2" fmla="*/ 101644 h 353897"/>
                    <a:gd name="connsiteX3" fmla="*/ 610712 w 1124417"/>
                    <a:gd name="connsiteY3" fmla="*/ 54019 h 353897"/>
                    <a:gd name="connsiteX4" fmla="*/ 1115537 w 1124417"/>
                    <a:gd name="connsiteY4" fmla="*/ 44 h 353897"/>
                    <a:gd name="connsiteX5" fmla="*/ 905987 w 1124417"/>
                    <a:gd name="connsiteY5" fmla="*/ 225469 h 353897"/>
                    <a:gd name="connsiteX6" fmla="*/ 566262 w 1124417"/>
                    <a:gd name="connsiteY6" fmla="*/ 352469 h 353897"/>
                    <a:gd name="connsiteX7" fmla="*/ 217012 w 1124417"/>
                    <a:gd name="connsiteY7" fmla="*/ 260394 h 353897"/>
                    <a:gd name="connsiteX8" fmla="*/ 7462 w 1124417"/>
                    <a:gd name="connsiteY8" fmla="*/ 66719 h 35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24417" h="353897">
                      <a:moveTo>
                        <a:pt x="7462" y="66719"/>
                      </a:moveTo>
                      <a:cubicBezTo>
                        <a:pt x="51383" y="61957"/>
                        <a:pt x="337662" y="54548"/>
                        <a:pt x="423387" y="60369"/>
                      </a:cubicBezTo>
                      <a:cubicBezTo>
                        <a:pt x="509112" y="66190"/>
                        <a:pt x="490591" y="102702"/>
                        <a:pt x="521812" y="101644"/>
                      </a:cubicBezTo>
                      <a:cubicBezTo>
                        <a:pt x="553033" y="100586"/>
                        <a:pt x="511758" y="86827"/>
                        <a:pt x="610712" y="54019"/>
                      </a:cubicBezTo>
                      <a:cubicBezTo>
                        <a:pt x="709666" y="21211"/>
                        <a:pt x="1066325" y="3219"/>
                        <a:pt x="1115537" y="44"/>
                      </a:cubicBezTo>
                      <a:cubicBezTo>
                        <a:pt x="1164749" y="-3131"/>
                        <a:pt x="997533" y="166732"/>
                        <a:pt x="905987" y="225469"/>
                      </a:cubicBezTo>
                      <a:cubicBezTo>
                        <a:pt x="814441" y="284207"/>
                        <a:pt x="640875" y="365698"/>
                        <a:pt x="566262" y="352469"/>
                      </a:cubicBezTo>
                      <a:cubicBezTo>
                        <a:pt x="485300" y="355115"/>
                        <a:pt x="310145" y="308019"/>
                        <a:pt x="217012" y="260394"/>
                      </a:cubicBezTo>
                      <a:cubicBezTo>
                        <a:pt x="123879" y="212769"/>
                        <a:pt x="-36459" y="71481"/>
                        <a:pt x="7462" y="66719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2E5D28A0-A4E4-8EA8-BB80-19EB7D0BB46B}"/>
                  </a:ext>
                </a:extLst>
              </p:cNvPr>
              <p:cNvSpPr/>
              <p:nvPr/>
            </p:nvSpPr>
            <p:spPr>
              <a:xfrm>
                <a:off x="4123730" y="6579000"/>
                <a:ext cx="2149645" cy="894575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63" name="Rectangle: Rounded Corners 362">
              <a:extLst>
                <a:ext uri="{FF2B5EF4-FFF2-40B4-BE49-F238E27FC236}">
                  <a16:creationId xmlns:a16="http://schemas.microsoft.com/office/drawing/2014/main" id="{BC6E8844-E1C8-01DD-EBF5-4F0AC68EC8B1}"/>
                </a:ext>
              </a:extLst>
            </p:cNvPr>
            <p:cNvSpPr/>
            <p:nvPr/>
          </p:nvSpPr>
          <p:spPr>
            <a:xfrm>
              <a:off x="5349975" y="127122"/>
              <a:ext cx="1656464" cy="262556"/>
            </a:xfrm>
            <a:prstGeom prst="roundRect">
              <a:avLst/>
            </a:prstGeom>
            <a:solidFill>
              <a:srgbClr val="A69F9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66" name="happy-dance-groove-short-song-22918">
            <a:hlinkClick r:id="" action="ppaction://media"/>
            <a:extLst>
              <a:ext uri="{FF2B5EF4-FFF2-40B4-BE49-F238E27FC236}">
                <a16:creationId xmlns:a16="http://schemas.microsoft.com/office/drawing/2014/main" id="{048227EC-CF39-F979-15FD-5F8FBA5108F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85856"/>
                  <p14:fade in="2000" out="2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20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3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6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B66EDCC-4949-4C48-8D08-EBA130A640BE}"/>
              </a:ext>
            </a:extLst>
          </p:cNvPr>
          <p:cNvSpPr/>
          <p:nvPr/>
        </p:nvSpPr>
        <p:spPr>
          <a:xfrm>
            <a:off x="16252105" y="-4271785"/>
            <a:ext cx="3988468" cy="11305894"/>
          </a:xfrm>
          <a:custGeom>
            <a:avLst/>
            <a:gdLst>
              <a:gd name="connsiteX0" fmla="*/ 0 w 152400"/>
              <a:gd name="connsiteY0" fmla="*/ 0 h 5905500"/>
              <a:gd name="connsiteX1" fmla="*/ 152400 w 152400"/>
              <a:gd name="connsiteY1" fmla="*/ 0 h 5905500"/>
              <a:gd name="connsiteX2" fmla="*/ 152400 w 152400"/>
              <a:gd name="connsiteY2" fmla="*/ 5905500 h 5905500"/>
              <a:gd name="connsiteX3" fmla="*/ 0 w 152400"/>
              <a:gd name="connsiteY3" fmla="*/ 5905500 h 5905500"/>
              <a:gd name="connsiteX4" fmla="*/ 0 w 152400"/>
              <a:gd name="connsiteY4" fmla="*/ 0 h 5905500"/>
              <a:gd name="connsiteX0" fmla="*/ 0 w 2457450"/>
              <a:gd name="connsiteY0" fmla="*/ 495300 h 6400800"/>
              <a:gd name="connsiteX1" fmla="*/ 2457450 w 2457450"/>
              <a:gd name="connsiteY1" fmla="*/ 0 h 6400800"/>
              <a:gd name="connsiteX2" fmla="*/ 152400 w 2457450"/>
              <a:gd name="connsiteY2" fmla="*/ 6400800 h 6400800"/>
              <a:gd name="connsiteX3" fmla="*/ 0 w 2457450"/>
              <a:gd name="connsiteY3" fmla="*/ 6400800 h 6400800"/>
              <a:gd name="connsiteX4" fmla="*/ 0 w 2457450"/>
              <a:gd name="connsiteY4" fmla="*/ 495300 h 6400800"/>
              <a:gd name="connsiteX0" fmla="*/ 0 w 2609850"/>
              <a:gd name="connsiteY0" fmla="*/ 495300 h 6934200"/>
              <a:gd name="connsiteX1" fmla="*/ 2457450 w 2609850"/>
              <a:gd name="connsiteY1" fmla="*/ 0 h 6934200"/>
              <a:gd name="connsiteX2" fmla="*/ 2609850 w 2609850"/>
              <a:gd name="connsiteY2" fmla="*/ 6934200 h 6934200"/>
              <a:gd name="connsiteX3" fmla="*/ 0 w 2609850"/>
              <a:gd name="connsiteY3" fmla="*/ 6400800 h 6934200"/>
              <a:gd name="connsiteX4" fmla="*/ 0 w 2609850"/>
              <a:gd name="connsiteY4" fmla="*/ 495300 h 6934200"/>
              <a:gd name="connsiteX0" fmla="*/ 0 w 2457450"/>
              <a:gd name="connsiteY0" fmla="*/ 495300 h 6819900"/>
              <a:gd name="connsiteX1" fmla="*/ 2457450 w 2457450"/>
              <a:gd name="connsiteY1" fmla="*/ 0 h 6819900"/>
              <a:gd name="connsiteX2" fmla="*/ 2438400 w 2457450"/>
              <a:gd name="connsiteY2" fmla="*/ 6819900 h 6819900"/>
              <a:gd name="connsiteX3" fmla="*/ 0 w 2457450"/>
              <a:gd name="connsiteY3" fmla="*/ 6400800 h 6819900"/>
              <a:gd name="connsiteX4" fmla="*/ 0 w 2457450"/>
              <a:gd name="connsiteY4" fmla="*/ 495300 h 6819900"/>
              <a:gd name="connsiteX0" fmla="*/ 0 w 2457450"/>
              <a:gd name="connsiteY0" fmla="*/ 495300 h 6915150"/>
              <a:gd name="connsiteX1" fmla="*/ 2457450 w 2457450"/>
              <a:gd name="connsiteY1" fmla="*/ 0 h 6915150"/>
              <a:gd name="connsiteX2" fmla="*/ 2419350 w 2457450"/>
              <a:gd name="connsiteY2" fmla="*/ 6915150 h 6915150"/>
              <a:gd name="connsiteX3" fmla="*/ 0 w 2457450"/>
              <a:gd name="connsiteY3" fmla="*/ 6400800 h 6915150"/>
              <a:gd name="connsiteX4" fmla="*/ 0 w 2457450"/>
              <a:gd name="connsiteY4" fmla="*/ 495300 h 6915150"/>
              <a:gd name="connsiteX0" fmla="*/ 0 w 2438400"/>
              <a:gd name="connsiteY0" fmla="*/ 419100 h 6838950"/>
              <a:gd name="connsiteX1" fmla="*/ 2438400 w 2438400"/>
              <a:gd name="connsiteY1" fmla="*/ 0 h 6838950"/>
              <a:gd name="connsiteX2" fmla="*/ 2419350 w 2438400"/>
              <a:gd name="connsiteY2" fmla="*/ 6838950 h 6838950"/>
              <a:gd name="connsiteX3" fmla="*/ 0 w 2438400"/>
              <a:gd name="connsiteY3" fmla="*/ 6324600 h 6838950"/>
              <a:gd name="connsiteX4" fmla="*/ 0 w 2438400"/>
              <a:gd name="connsiteY4" fmla="*/ 419100 h 6838950"/>
              <a:gd name="connsiteX0" fmla="*/ 0 w 2419350"/>
              <a:gd name="connsiteY0" fmla="*/ 476250 h 6896100"/>
              <a:gd name="connsiteX1" fmla="*/ 2381250 w 2419350"/>
              <a:gd name="connsiteY1" fmla="*/ 0 h 6896100"/>
              <a:gd name="connsiteX2" fmla="*/ 2419350 w 2419350"/>
              <a:gd name="connsiteY2" fmla="*/ 6896100 h 6896100"/>
              <a:gd name="connsiteX3" fmla="*/ 0 w 2419350"/>
              <a:gd name="connsiteY3" fmla="*/ 6381750 h 6896100"/>
              <a:gd name="connsiteX4" fmla="*/ 0 w 2419350"/>
              <a:gd name="connsiteY4" fmla="*/ 476250 h 6896100"/>
              <a:gd name="connsiteX0" fmla="*/ 0 w 2381250"/>
              <a:gd name="connsiteY0" fmla="*/ 476250 h 6838950"/>
              <a:gd name="connsiteX1" fmla="*/ 2381250 w 2381250"/>
              <a:gd name="connsiteY1" fmla="*/ 0 h 6838950"/>
              <a:gd name="connsiteX2" fmla="*/ 2343150 w 2381250"/>
              <a:gd name="connsiteY2" fmla="*/ 6838950 h 6838950"/>
              <a:gd name="connsiteX3" fmla="*/ 0 w 2381250"/>
              <a:gd name="connsiteY3" fmla="*/ 6381750 h 6838950"/>
              <a:gd name="connsiteX4" fmla="*/ 0 w 2381250"/>
              <a:gd name="connsiteY4" fmla="*/ 476250 h 6838950"/>
              <a:gd name="connsiteX0" fmla="*/ 0 w 2381250"/>
              <a:gd name="connsiteY0" fmla="*/ 476250 h 6858000"/>
              <a:gd name="connsiteX1" fmla="*/ 2381250 w 2381250"/>
              <a:gd name="connsiteY1" fmla="*/ 0 h 6858000"/>
              <a:gd name="connsiteX2" fmla="*/ 2362200 w 2381250"/>
              <a:gd name="connsiteY2" fmla="*/ 6858000 h 6858000"/>
              <a:gd name="connsiteX3" fmla="*/ 0 w 2381250"/>
              <a:gd name="connsiteY3" fmla="*/ 6381750 h 6858000"/>
              <a:gd name="connsiteX4" fmla="*/ 0 w 23812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5715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3436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43890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12700 w 2419350"/>
              <a:gd name="connsiteY3" fmla="*/ 6426200 h 6858000"/>
              <a:gd name="connsiteX4" fmla="*/ 0 w 2419350"/>
              <a:gd name="connsiteY4" fmla="*/ 476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9350" h="6858000">
                <a:moveTo>
                  <a:pt x="0" y="476250"/>
                </a:moveTo>
                <a:lnTo>
                  <a:pt x="2381250" y="0"/>
                </a:lnTo>
                <a:lnTo>
                  <a:pt x="2419350" y="6858000"/>
                </a:lnTo>
                <a:lnTo>
                  <a:pt x="12700" y="6426200"/>
                </a:lnTo>
                <a:cubicBezTo>
                  <a:pt x="8467" y="4442883"/>
                  <a:pt x="4233" y="2459567"/>
                  <a:pt x="0" y="47625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3508FDD-9705-9598-2EAF-D927BD1EF9CE}"/>
              </a:ext>
            </a:extLst>
          </p:cNvPr>
          <p:cNvSpPr/>
          <p:nvPr/>
        </p:nvSpPr>
        <p:spPr>
          <a:xfrm flipH="1">
            <a:off x="67786" y="-4271785"/>
            <a:ext cx="3988468" cy="11305894"/>
          </a:xfrm>
          <a:custGeom>
            <a:avLst/>
            <a:gdLst>
              <a:gd name="connsiteX0" fmla="*/ 0 w 152400"/>
              <a:gd name="connsiteY0" fmla="*/ 0 h 5905500"/>
              <a:gd name="connsiteX1" fmla="*/ 152400 w 152400"/>
              <a:gd name="connsiteY1" fmla="*/ 0 h 5905500"/>
              <a:gd name="connsiteX2" fmla="*/ 152400 w 152400"/>
              <a:gd name="connsiteY2" fmla="*/ 5905500 h 5905500"/>
              <a:gd name="connsiteX3" fmla="*/ 0 w 152400"/>
              <a:gd name="connsiteY3" fmla="*/ 5905500 h 5905500"/>
              <a:gd name="connsiteX4" fmla="*/ 0 w 152400"/>
              <a:gd name="connsiteY4" fmla="*/ 0 h 5905500"/>
              <a:gd name="connsiteX0" fmla="*/ 0 w 2457450"/>
              <a:gd name="connsiteY0" fmla="*/ 495300 h 6400800"/>
              <a:gd name="connsiteX1" fmla="*/ 2457450 w 2457450"/>
              <a:gd name="connsiteY1" fmla="*/ 0 h 6400800"/>
              <a:gd name="connsiteX2" fmla="*/ 152400 w 2457450"/>
              <a:gd name="connsiteY2" fmla="*/ 6400800 h 6400800"/>
              <a:gd name="connsiteX3" fmla="*/ 0 w 2457450"/>
              <a:gd name="connsiteY3" fmla="*/ 6400800 h 6400800"/>
              <a:gd name="connsiteX4" fmla="*/ 0 w 2457450"/>
              <a:gd name="connsiteY4" fmla="*/ 495300 h 6400800"/>
              <a:gd name="connsiteX0" fmla="*/ 0 w 2609850"/>
              <a:gd name="connsiteY0" fmla="*/ 495300 h 6934200"/>
              <a:gd name="connsiteX1" fmla="*/ 2457450 w 2609850"/>
              <a:gd name="connsiteY1" fmla="*/ 0 h 6934200"/>
              <a:gd name="connsiteX2" fmla="*/ 2609850 w 2609850"/>
              <a:gd name="connsiteY2" fmla="*/ 6934200 h 6934200"/>
              <a:gd name="connsiteX3" fmla="*/ 0 w 2609850"/>
              <a:gd name="connsiteY3" fmla="*/ 6400800 h 6934200"/>
              <a:gd name="connsiteX4" fmla="*/ 0 w 2609850"/>
              <a:gd name="connsiteY4" fmla="*/ 495300 h 6934200"/>
              <a:gd name="connsiteX0" fmla="*/ 0 w 2457450"/>
              <a:gd name="connsiteY0" fmla="*/ 495300 h 6819900"/>
              <a:gd name="connsiteX1" fmla="*/ 2457450 w 2457450"/>
              <a:gd name="connsiteY1" fmla="*/ 0 h 6819900"/>
              <a:gd name="connsiteX2" fmla="*/ 2438400 w 2457450"/>
              <a:gd name="connsiteY2" fmla="*/ 6819900 h 6819900"/>
              <a:gd name="connsiteX3" fmla="*/ 0 w 2457450"/>
              <a:gd name="connsiteY3" fmla="*/ 6400800 h 6819900"/>
              <a:gd name="connsiteX4" fmla="*/ 0 w 2457450"/>
              <a:gd name="connsiteY4" fmla="*/ 495300 h 6819900"/>
              <a:gd name="connsiteX0" fmla="*/ 0 w 2457450"/>
              <a:gd name="connsiteY0" fmla="*/ 495300 h 6915150"/>
              <a:gd name="connsiteX1" fmla="*/ 2457450 w 2457450"/>
              <a:gd name="connsiteY1" fmla="*/ 0 h 6915150"/>
              <a:gd name="connsiteX2" fmla="*/ 2419350 w 2457450"/>
              <a:gd name="connsiteY2" fmla="*/ 6915150 h 6915150"/>
              <a:gd name="connsiteX3" fmla="*/ 0 w 2457450"/>
              <a:gd name="connsiteY3" fmla="*/ 6400800 h 6915150"/>
              <a:gd name="connsiteX4" fmla="*/ 0 w 2457450"/>
              <a:gd name="connsiteY4" fmla="*/ 495300 h 6915150"/>
              <a:gd name="connsiteX0" fmla="*/ 0 w 2438400"/>
              <a:gd name="connsiteY0" fmla="*/ 419100 h 6838950"/>
              <a:gd name="connsiteX1" fmla="*/ 2438400 w 2438400"/>
              <a:gd name="connsiteY1" fmla="*/ 0 h 6838950"/>
              <a:gd name="connsiteX2" fmla="*/ 2419350 w 2438400"/>
              <a:gd name="connsiteY2" fmla="*/ 6838950 h 6838950"/>
              <a:gd name="connsiteX3" fmla="*/ 0 w 2438400"/>
              <a:gd name="connsiteY3" fmla="*/ 6324600 h 6838950"/>
              <a:gd name="connsiteX4" fmla="*/ 0 w 2438400"/>
              <a:gd name="connsiteY4" fmla="*/ 419100 h 6838950"/>
              <a:gd name="connsiteX0" fmla="*/ 0 w 2419350"/>
              <a:gd name="connsiteY0" fmla="*/ 476250 h 6896100"/>
              <a:gd name="connsiteX1" fmla="*/ 2381250 w 2419350"/>
              <a:gd name="connsiteY1" fmla="*/ 0 h 6896100"/>
              <a:gd name="connsiteX2" fmla="*/ 2419350 w 2419350"/>
              <a:gd name="connsiteY2" fmla="*/ 6896100 h 6896100"/>
              <a:gd name="connsiteX3" fmla="*/ 0 w 2419350"/>
              <a:gd name="connsiteY3" fmla="*/ 6381750 h 6896100"/>
              <a:gd name="connsiteX4" fmla="*/ 0 w 2419350"/>
              <a:gd name="connsiteY4" fmla="*/ 476250 h 6896100"/>
              <a:gd name="connsiteX0" fmla="*/ 0 w 2381250"/>
              <a:gd name="connsiteY0" fmla="*/ 476250 h 6838950"/>
              <a:gd name="connsiteX1" fmla="*/ 2381250 w 2381250"/>
              <a:gd name="connsiteY1" fmla="*/ 0 h 6838950"/>
              <a:gd name="connsiteX2" fmla="*/ 2343150 w 2381250"/>
              <a:gd name="connsiteY2" fmla="*/ 6838950 h 6838950"/>
              <a:gd name="connsiteX3" fmla="*/ 0 w 2381250"/>
              <a:gd name="connsiteY3" fmla="*/ 6381750 h 6838950"/>
              <a:gd name="connsiteX4" fmla="*/ 0 w 2381250"/>
              <a:gd name="connsiteY4" fmla="*/ 476250 h 6838950"/>
              <a:gd name="connsiteX0" fmla="*/ 0 w 2381250"/>
              <a:gd name="connsiteY0" fmla="*/ 476250 h 6858000"/>
              <a:gd name="connsiteX1" fmla="*/ 2381250 w 2381250"/>
              <a:gd name="connsiteY1" fmla="*/ 0 h 6858000"/>
              <a:gd name="connsiteX2" fmla="*/ 2362200 w 2381250"/>
              <a:gd name="connsiteY2" fmla="*/ 6858000 h 6858000"/>
              <a:gd name="connsiteX3" fmla="*/ 0 w 2381250"/>
              <a:gd name="connsiteY3" fmla="*/ 6381750 h 6858000"/>
              <a:gd name="connsiteX4" fmla="*/ 0 w 23812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5715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57150 w 2419350"/>
              <a:gd name="connsiteY3" fmla="*/ 6419850 h 6858000"/>
              <a:gd name="connsiteX4" fmla="*/ 0 w 2419350"/>
              <a:gd name="connsiteY4" fmla="*/ 476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9350" h="6858000">
                <a:moveTo>
                  <a:pt x="0" y="476250"/>
                </a:moveTo>
                <a:lnTo>
                  <a:pt x="2381250" y="0"/>
                </a:lnTo>
                <a:lnTo>
                  <a:pt x="2419350" y="6858000"/>
                </a:lnTo>
                <a:lnTo>
                  <a:pt x="57150" y="6419850"/>
                </a:lnTo>
                <a:lnTo>
                  <a:pt x="0" y="47625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33FBB29-883E-C178-C8CD-EC008AF52894}"/>
              </a:ext>
            </a:extLst>
          </p:cNvPr>
          <p:cNvSpPr/>
          <p:nvPr/>
        </p:nvSpPr>
        <p:spPr>
          <a:xfrm>
            <a:off x="4056254" y="-3486654"/>
            <a:ext cx="12195851" cy="973563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100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5400000" scaled="1"/>
          </a:gra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20BA010-8244-7285-3859-A061F97ADBB9}"/>
              </a:ext>
            </a:extLst>
          </p:cNvPr>
          <p:cNvCxnSpPr/>
          <p:nvPr/>
        </p:nvCxnSpPr>
        <p:spPr>
          <a:xfrm>
            <a:off x="4056254" y="3605869"/>
            <a:ext cx="12195851" cy="0"/>
          </a:xfrm>
          <a:prstGeom prst="line">
            <a:avLst/>
          </a:prstGeom>
          <a:ln w="177800">
            <a:solidFill>
              <a:schemeClr val="tx1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172FB345-2E77-AB4E-8286-16408166614D}"/>
              </a:ext>
            </a:extLst>
          </p:cNvPr>
          <p:cNvGrpSpPr/>
          <p:nvPr/>
        </p:nvGrpSpPr>
        <p:grpSpPr>
          <a:xfrm>
            <a:off x="0" y="-5519110"/>
            <a:ext cx="4069667" cy="13620679"/>
            <a:chOff x="330642" y="-1295762"/>
            <a:chExt cx="2468604" cy="8262117"/>
          </a:xfrm>
        </p:grpSpPr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8E8518F-5579-4629-FF4E-CE026408E37A}"/>
                </a:ext>
              </a:extLst>
            </p:cNvPr>
            <p:cNvSpPr/>
            <p:nvPr/>
          </p:nvSpPr>
          <p:spPr>
            <a:xfrm>
              <a:off x="2421251" y="-51443"/>
              <a:ext cx="347591" cy="58940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150">
              <a:extLst>
                <a:ext uri="{FF2B5EF4-FFF2-40B4-BE49-F238E27FC236}">
                  <a16:creationId xmlns:a16="http://schemas.microsoft.com/office/drawing/2014/main" id="{5E80DD45-5CC1-1ED6-D969-3EA8AD3C521D}"/>
                </a:ext>
              </a:extLst>
            </p:cNvPr>
            <p:cNvSpPr/>
            <p:nvPr/>
          </p:nvSpPr>
          <p:spPr>
            <a:xfrm>
              <a:off x="369983" y="-7277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ectangle 150">
              <a:extLst>
                <a:ext uri="{FF2B5EF4-FFF2-40B4-BE49-F238E27FC236}">
                  <a16:creationId xmlns:a16="http://schemas.microsoft.com/office/drawing/2014/main" id="{84D791D3-46D9-ABE4-83E6-AEEF927F0DF5}"/>
                </a:ext>
              </a:extLst>
            </p:cNvPr>
            <p:cNvSpPr/>
            <p:nvPr/>
          </p:nvSpPr>
          <p:spPr>
            <a:xfrm>
              <a:off x="330642" y="-7392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150">
              <a:extLst>
                <a:ext uri="{FF2B5EF4-FFF2-40B4-BE49-F238E27FC236}">
                  <a16:creationId xmlns:a16="http://schemas.microsoft.com/office/drawing/2014/main" id="{1BB42C4D-CCB6-AF95-7715-0459C999C95F}"/>
                </a:ext>
              </a:extLst>
            </p:cNvPr>
            <p:cNvSpPr/>
            <p:nvPr/>
          </p:nvSpPr>
          <p:spPr>
            <a:xfrm>
              <a:off x="2383426" y="-1295762"/>
              <a:ext cx="415820" cy="8086557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  <a:gd name="connsiteX0" fmla="*/ 0 w 410740"/>
                <a:gd name="connsiteY0" fmla="*/ 15240 h 2887369"/>
                <a:gd name="connsiteX1" fmla="*/ 365020 w 410740"/>
                <a:gd name="connsiteY1" fmla="*/ 0 h 2887369"/>
                <a:gd name="connsiteX2" fmla="*/ 410740 w 410740"/>
                <a:gd name="connsiteY2" fmla="*/ 2781652 h 2887369"/>
                <a:gd name="connsiteX3" fmla="*/ 45720 w 410740"/>
                <a:gd name="connsiteY3" fmla="*/ 2887369 h 2887369"/>
                <a:gd name="connsiteX4" fmla="*/ 0 w 410740"/>
                <a:gd name="connsiteY4" fmla="*/ 15240 h 2887369"/>
                <a:gd name="connsiteX0" fmla="*/ 0 w 415820"/>
                <a:gd name="connsiteY0" fmla="*/ 158006 h 3030135"/>
                <a:gd name="connsiteX1" fmla="*/ 415820 w 415820"/>
                <a:gd name="connsiteY1" fmla="*/ 0 h 3030135"/>
                <a:gd name="connsiteX2" fmla="*/ 410740 w 415820"/>
                <a:gd name="connsiteY2" fmla="*/ 2924418 h 3030135"/>
                <a:gd name="connsiteX3" fmla="*/ 45720 w 415820"/>
                <a:gd name="connsiteY3" fmla="*/ 3030135 h 3030135"/>
                <a:gd name="connsiteX4" fmla="*/ 0 w 415820"/>
                <a:gd name="connsiteY4" fmla="*/ 158006 h 303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820" h="3030135">
                  <a:moveTo>
                    <a:pt x="0" y="158006"/>
                  </a:moveTo>
                  <a:lnTo>
                    <a:pt x="415820" y="0"/>
                  </a:lnTo>
                  <a:cubicBezTo>
                    <a:pt x="414127" y="974806"/>
                    <a:pt x="412433" y="1949612"/>
                    <a:pt x="410740" y="2924418"/>
                  </a:cubicBezTo>
                  <a:lnTo>
                    <a:pt x="45720" y="3030135"/>
                  </a:lnTo>
                  <a:lnTo>
                    <a:pt x="0" y="158006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150">
              <a:extLst>
                <a:ext uri="{FF2B5EF4-FFF2-40B4-BE49-F238E27FC236}">
                  <a16:creationId xmlns:a16="http://schemas.microsoft.com/office/drawing/2014/main" id="{565E11E0-3571-D155-C66A-2484093D37A7}"/>
                </a:ext>
              </a:extLst>
            </p:cNvPr>
            <p:cNvSpPr/>
            <p:nvPr/>
          </p:nvSpPr>
          <p:spPr>
            <a:xfrm>
              <a:off x="1436783" y="-8039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150">
              <a:extLst>
                <a:ext uri="{FF2B5EF4-FFF2-40B4-BE49-F238E27FC236}">
                  <a16:creationId xmlns:a16="http://schemas.microsoft.com/office/drawing/2014/main" id="{32E60CC6-3605-7384-B145-5193F6E19B22}"/>
                </a:ext>
              </a:extLst>
            </p:cNvPr>
            <p:cNvSpPr/>
            <p:nvPr/>
          </p:nvSpPr>
          <p:spPr>
            <a:xfrm>
              <a:off x="1397442" y="-8154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B720A78E-43E1-4055-8B6D-3AFA772AE5C1}"/>
              </a:ext>
            </a:extLst>
          </p:cNvPr>
          <p:cNvGrpSpPr/>
          <p:nvPr/>
        </p:nvGrpSpPr>
        <p:grpSpPr>
          <a:xfrm flipH="1">
            <a:off x="16252105" y="-5429180"/>
            <a:ext cx="4069667" cy="13620679"/>
            <a:chOff x="330642" y="-1295762"/>
            <a:chExt cx="2468604" cy="8262117"/>
          </a:xfrm>
        </p:grpSpPr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CD2AE6C5-44BB-73AC-9E65-6A1690529516}"/>
                </a:ext>
              </a:extLst>
            </p:cNvPr>
            <p:cNvSpPr/>
            <p:nvPr/>
          </p:nvSpPr>
          <p:spPr>
            <a:xfrm>
              <a:off x="2421251" y="-51443"/>
              <a:ext cx="347591" cy="58940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150">
              <a:extLst>
                <a:ext uri="{FF2B5EF4-FFF2-40B4-BE49-F238E27FC236}">
                  <a16:creationId xmlns:a16="http://schemas.microsoft.com/office/drawing/2014/main" id="{ECB18280-63DA-2B8B-F0FA-A9C7BE866750}"/>
                </a:ext>
              </a:extLst>
            </p:cNvPr>
            <p:cNvSpPr/>
            <p:nvPr/>
          </p:nvSpPr>
          <p:spPr>
            <a:xfrm>
              <a:off x="369983" y="-7277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150">
              <a:extLst>
                <a:ext uri="{FF2B5EF4-FFF2-40B4-BE49-F238E27FC236}">
                  <a16:creationId xmlns:a16="http://schemas.microsoft.com/office/drawing/2014/main" id="{A19DB128-FD02-7157-A377-3D57C19CC6E0}"/>
                </a:ext>
              </a:extLst>
            </p:cNvPr>
            <p:cNvSpPr/>
            <p:nvPr/>
          </p:nvSpPr>
          <p:spPr>
            <a:xfrm>
              <a:off x="330642" y="-7392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150">
              <a:extLst>
                <a:ext uri="{FF2B5EF4-FFF2-40B4-BE49-F238E27FC236}">
                  <a16:creationId xmlns:a16="http://schemas.microsoft.com/office/drawing/2014/main" id="{FFF82161-A9FE-8CEF-C312-AAF933AA85F6}"/>
                </a:ext>
              </a:extLst>
            </p:cNvPr>
            <p:cNvSpPr/>
            <p:nvPr/>
          </p:nvSpPr>
          <p:spPr>
            <a:xfrm>
              <a:off x="2383426" y="-1295762"/>
              <a:ext cx="415820" cy="8086557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  <a:gd name="connsiteX0" fmla="*/ 0 w 410740"/>
                <a:gd name="connsiteY0" fmla="*/ 15240 h 2887369"/>
                <a:gd name="connsiteX1" fmla="*/ 365020 w 410740"/>
                <a:gd name="connsiteY1" fmla="*/ 0 h 2887369"/>
                <a:gd name="connsiteX2" fmla="*/ 410740 w 410740"/>
                <a:gd name="connsiteY2" fmla="*/ 2781652 h 2887369"/>
                <a:gd name="connsiteX3" fmla="*/ 45720 w 410740"/>
                <a:gd name="connsiteY3" fmla="*/ 2887369 h 2887369"/>
                <a:gd name="connsiteX4" fmla="*/ 0 w 410740"/>
                <a:gd name="connsiteY4" fmla="*/ 15240 h 2887369"/>
                <a:gd name="connsiteX0" fmla="*/ 0 w 415820"/>
                <a:gd name="connsiteY0" fmla="*/ 158006 h 3030135"/>
                <a:gd name="connsiteX1" fmla="*/ 415820 w 415820"/>
                <a:gd name="connsiteY1" fmla="*/ 0 h 3030135"/>
                <a:gd name="connsiteX2" fmla="*/ 410740 w 415820"/>
                <a:gd name="connsiteY2" fmla="*/ 2924418 h 3030135"/>
                <a:gd name="connsiteX3" fmla="*/ 45720 w 415820"/>
                <a:gd name="connsiteY3" fmla="*/ 3030135 h 3030135"/>
                <a:gd name="connsiteX4" fmla="*/ 0 w 415820"/>
                <a:gd name="connsiteY4" fmla="*/ 158006 h 303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820" h="3030135">
                  <a:moveTo>
                    <a:pt x="0" y="158006"/>
                  </a:moveTo>
                  <a:lnTo>
                    <a:pt x="415820" y="0"/>
                  </a:lnTo>
                  <a:cubicBezTo>
                    <a:pt x="414127" y="974806"/>
                    <a:pt x="412433" y="1949612"/>
                    <a:pt x="410740" y="2924418"/>
                  </a:cubicBezTo>
                  <a:lnTo>
                    <a:pt x="45720" y="3030135"/>
                  </a:lnTo>
                  <a:lnTo>
                    <a:pt x="0" y="158006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150">
              <a:extLst>
                <a:ext uri="{FF2B5EF4-FFF2-40B4-BE49-F238E27FC236}">
                  <a16:creationId xmlns:a16="http://schemas.microsoft.com/office/drawing/2014/main" id="{318014F8-CAB8-F4B3-6401-24F264B947DC}"/>
                </a:ext>
              </a:extLst>
            </p:cNvPr>
            <p:cNvSpPr/>
            <p:nvPr/>
          </p:nvSpPr>
          <p:spPr>
            <a:xfrm>
              <a:off x="1436783" y="-8039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150">
              <a:extLst>
                <a:ext uri="{FF2B5EF4-FFF2-40B4-BE49-F238E27FC236}">
                  <a16:creationId xmlns:a16="http://schemas.microsoft.com/office/drawing/2014/main" id="{FAB4E2CF-9007-8B8C-66C8-01CBBD876B31}"/>
                </a:ext>
              </a:extLst>
            </p:cNvPr>
            <p:cNvSpPr/>
            <p:nvPr/>
          </p:nvSpPr>
          <p:spPr>
            <a:xfrm>
              <a:off x="1397442" y="-8154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Flowchart: Manual Operation 3">
            <a:extLst>
              <a:ext uri="{FF2B5EF4-FFF2-40B4-BE49-F238E27FC236}">
                <a16:creationId xmlns:a16="http://schemas.microsoft.com/office/drawing/2014/main" id="{9A391A32-2EA5-E62E-19F4-DBF5E9BD5D02}"/>
              </a:ext>
            </a:extLst>
          </p:cNvPr>
          <p:cNvSpPr/>
          <p:nvPr/>
        </p:nvSpPr>
        <p:spPr>
          <a:xfrm>
            <a:off x="104496" y="-4271787"/>
            <a:ext cx="20099367" cy="785132"/>
          </a:xfrm>
          <a:prstGeom prst="flowChartManualOperat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Manual Operation 5">
            <a:extLst>
              <a:ext uri="{FF2B5EF4-FFF2-40B4-BE49-F238E27FC236}">
                <a16:creationId xmlns:a16="http://schemas.microsoft.com/office/drawing/2014/main" id="{0F0E718A-49F5-5D78-F948-4010AD0CC443}"/>
              </a:ext>
            </a:extLst>
          </p:cNvPr>
          <p:cNvSpPr/>
          <p:nvPr/>
        </p:nvSpPr>
        <p:spPr>
          <a:xfrm flipV="1">
            <a:off x="104496" y="6248977"/>
            <a:ext cx="20099367" cy="785132"/>
          </a:xfrm>
          <a:prstGeom prst="flowChartManualOperat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B5587CE1-B1DB-DBA3-A21D-542B6C22D267}"/>
              </a:ext>
            </a:extLst>
          </p:cNvPr>
          <p:cNvGrpSpPr/>
          <p:nvPr/>
        </p:nvGrpSpPr>
        <p:grpSpPr>
          <a:xfrm>
            <a:off x="14825263" y="1381161"/>
            <a:ext cx="4221251" cy="5428666"/>
            <a:chOff x="3966907" y="6327657"/>
            <a:chExt cx="2562042" cy="329487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81" name="Group 280">
              <a:extLst>
                <a:ext uri="{FF2B5EF4-FFF2-40B4-BE49-F238E27FC236}">
                  <a16:creationId xmlns:a16="http://schemas.microsoft.com/office/drawing/2014/main" id="{1ED2FCE2-EF71-E977-51F5-ECB5E9834751}"/>
                </a:ext>
              </a:extLst>
            </p:cNvPr>
            <p:cNvGrpSpPr/>
            <p:nvPr/>
          </p:nvGrpSpPr>
          <p:grpSpPr>
            <a:xfrm flipH="1">
              <a:off x="4194421" y="6342969"/>
              <a:ext cx="2334528" cy="3279558"/>
              <a:chOff x="-704602" y="7985701"/>
              <a:chExt cx="3011800" cy="4230994"/>
            </a:xfrm>
          </p:grpSpPr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D1962670-34D5-5922-30AD-5CE01039F333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08D20D07-7DBD-4900-3547-1F2D9F0F8103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732697"/>
                <a:chOff x="-229676" y="8483998"/>
                <a:chExt cx="2536874" cy="3732697"/>
              </a:xfrm>
            </p:grpSpPr>
            <p:cxnSp>
              <p:nvCxnSpPr>
                <p:cNvPr id="292" name="Straight Connector 291">
                  <a:extLst>
                    <a:ext uri="{FF2B5EF4-FFF2-40B4-BE49-F238E27FC236}">
                      <a16:creationId xmlns:a16="http://schemas.microsoft.com/office/drawing/2014/main" id="{C5964721-24D5-191D-C0FD-3BD8C5AC314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2528" y="10856448"/>
                  <a:ext cx="17352" cy="12087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5" name="Rectangle: Top Corners Rounded 294">
                  <a:extLst>
                    <a:ext uri="{FF2B5EF4-FFF2-40B4-BE49-F238E27FC236}">
                      <a16:creationId xmlns:a16="http://schemas.microsoft.com/office/drawing/2014/main" id="{A7C789EA-2B67-5F0F-4B3A-8DB53DCBC693}"/>
                    </a:ext>
                  </a:extLst>
                </p:cNvPr>
                <p:cNvSpPr/>
                <p:nvPr/>
              </p:nvSpPr>
              <p:spPr>
                <a:xfrm>
                  <a:off x="868106" y="118683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6" name="Rectangle: Top Corners Rounded 295">
                  <a:extLst>
                    <a:ext uri="{FF2B5EF4-FFF2-40B4-BE49-F238E27FC236}">
                      <a16:creationId xmlns:a16="http://schemas.microsoft.com/office/drawing/2014/main" id="{0BC2D46F-F7D7-E63C-751F-8B552CDFE3C9}"/>
                    </a:ext>
                  </a:extLst>
                </p:cNvPr>
                <p:cNvSpPr/>
                <p:nvPr/>
              </p:nvSpPr>
              <p:spPr>
                <a:xfrm>
                  <a:off x="635349" y="12016386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02" name="Straight Connector 301">
                  <a:extLst>
                    <a:ext uri="{FF2B5EF4-FFF2-40B4-BE49-F238E27FC236}">
                      <a16:creationId xmlns:a16="http://schemas.microsoft.com/office/drawing/2014/main" id="{D16E8298-9FBF-3A00-8059-659589F9A31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647" y="10753219"/>
                  <a:ext cx="52251" cy="115660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3" name="Oval 292">
                  <a:extLst>
                    <a:ext uri="{FF2B5EF4-FFF2-40B4-BE49-F238E27FC236}">
                      <a16:creationId xmlns:a16="http://schemas.microsoft.com/office/drawing/2014/main" id="{5C18CACB-E66D-0EBB-06EC-1ACD34E96738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4" name="Oval 293">
                  <a:extLst>
                    <a:ext uri="{FF2B5EF4-FFF2-40B4-BE49-F238E27FC236}">
                      <a16:creationId xmlns:a16="http://schemas.microsoft.com/office/drawing/2014/main" id="{9E913ECF-1DE1-1D51-67E8-D84AEB018EF3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2592E804-3265-1A12-7B33-F18B5655400C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964AE9B1-7479-6CCC-DF16-ED5452F41BAD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982E2114-B7C7-9401-B547-E9475AF5E5F3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6D4E66D3-3B29-9420-73AA-7CCF43522202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DB041B61-0A1B-1007-95CB-3A5959FA2C9E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952ABBA3-E17C-1809-0E4F-AD901DDB007B}"/>
                  </a:ext>
                </a:extLst>
              </p:cNvPr>
              <p:cNvSpPr/>
              <p:nvPr/>
            </p:nvSpPr>
            <p:spPr>
              <a:xfrm>
                <a:off x="1532362" y="9996265"/>
                <a:ext cx="148948" cy="71260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86C4B8-1859-330D-8C6F-872BFC7C0A60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3" name="Group 282">
              <a:extLst>
                <a:ext uri="{FF2B5EF4-FFF2-40B4-BE49-F238E27FC236}">
                  <a16:creationId xmlns:a16="http://schemas.microsoft.com/office/drawing/2014/main" id="{F5F4D87D-583A-73EB-61AA-B3714A84BB21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7FFBDE52-DFEC-4AF9-6A41-23BCFFD563E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73F8313B-2740-5BB7-CFD4-AB3B5A1970D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0CD31195-3AED-561C-D028-23B1C9DE6A16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33" name="Group 332">
            <a:extLst>
              <a:ext uri="{FF2B5EF4-FFF2-40B4-BE49-F238E27FC236}">
                <a16:creationId xmlns:a16="http://schemas.microsoft.com/office/drawing/2014/main" id="{7216735E-D39C-4DFD-7C0A-8BFE7ABED2C4}"/>
              </a:ext>
            </a:extLst>
          </p:cNvPr>
          <p:cNvGrpSpPr/>
          <p:nvPr/>
        </p:nvGrpSpPr>
        <p:grpSpPr>
          <a:xfrm flipH="1">
            <a:off x="10289704" y="2850459"/>
            <a:ext cx="2719883" cy="3545841"/>
            <a:chOff x="-525509" y="8366255"/>
            <a:chExt cx="2840012" cy="3702451"/>
          </a:xfrm>
        </p:grpSpPr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51A51356-D4E9-7B14-ABDD-05DD2CE864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2528" y="10856448"/>
              <a:ext cx="17352" cy="12087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6" name="Rectangle: Top Corners Rounded 335">
              <a:extLst>
                <a:ext uri="{FF2B5EF4-FFF2-40B4-BE49-F238E27FC236}">
                  <a16:creationId xmlns:a16="http://schemas.microsoft.com/office/drawing/2014/main" id="{D5AAC4FC-A800-0CB2-FAC4-3E492B6A7321}"/>
                </a:ext>
              </a:extLst>
            </p:cNvPr>
            <p:cNvSpPr/>
            <p:nvPr/>
          </p:nvSpPr>
          <p:spPr>
            <a:xfrm>
              <a:off x="868106" y="11868395"/>
              <a:ext cx="669495" cy="20031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7" name="Rectangle: Top Corners Rounded 336">
              <a:extLst>
                <a:ext uri="{FF2B5EF4-FFF2-40B4-BE49-F238E27FC236}">
                  <a16:creationId xmlns:a16="http://schemas.microsoft.com/office/drawing/2014/main" id="{640F9FE5-7E15-8D17-19BE-4880CE688CA1}"/>
                </a:ext>
              </a:extLst>
            </p:cNvPr>
            <p:cNvSpPr/>
            <p:nvPr/>
          </p:nvSpPr>
          <p:spPr>
            <a:xfrm>
              <a:off x="326036" y="11868397"/>
              <a:ext cx="669495" cy="20030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2F6FA944-DC82-E5AE-BB8E-E806CD8CB2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3899" y="10704557"/>
              <a:ext cx="35275" cy="1205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Oval 338">
              <a:extLst>
                <a:ext uri="{FF2B5EF4-FFF2-40B4-BE49-F238E27FC236}">
                  <a16:creationId xmlns:a16="http://schemas.microsoft.com/office/drawing/2014/main" id="{E51549F6-FB91-7E36-80BC-DED015655083}"/>
                </a:ext>
              </a:extLst>
            </p:cNvPr>
            <p:cNvSpPr/>
            <p:nvPr/>
          </p:nvSpPr>
          <p:spPr>
            <a:xfrm>
              <a:off x="-248374" y="8423801"/>
              <a:ext cx="2536874" cy="244777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0" name="Oval 339">
              <a:extLst>
                <a:ext uri="{FF2B5EF4-FFF2-40B4-BE49-F238E27FC236}">
                  <a16:creationId xmlns:a16="http://schemas.microsoft.com/office/drawing/2014/main" id="{1496DCCB-6232-9567-9601-5AE4F2ED8958}"/>
                </a:ext>
              </a:extLst>
            </p:cNvPr>
            <p:cNvSpPr/>
            <p:nvPr/>
          </p:nvSpPr>
          <p:spPr>
            <a:xfrm>
              <a:off x="603219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75D3C80-E0AD-2A57-0EBE-4F7195C29614}"/>
                </a:ext>
              </a:extLst>
            </p:cNvPr>
            <p:cNvSpPr/>
            <p:nvPr/>
          </p:nvSpPr>
          <p:spPr>
            <a:xfrm rot="8823412" flipH="1" flipV="1">
              <a:off x="-525509" y="8850578"/>
              <a:ext cx="649910" cy="1527172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C1E23E9-FDC9-CAD6-B75E-6DE98DAEBBD2}"/>
                </a:ext>
              </a:extLst>
            </p:cNvPr>
            <p:cNvSpPr/>
            <p:nvPr/>
          </p:nvSpPr>
          <p:spPr>
            <a:xfrm>
              <a:off x="1200041" y="10043056"/>
              <a:ext cx="184935" cy="190500"/>
            </a:xfrm>
            <a:custGeom>
              <a:avLst/>
              <a:gdLst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166688 w 209668"/>
                <a:gd name="connsiteY5" fmla="*/ 52387 h 195262"/>
                <a:gd name="connsiteX6" fmla="*/ 200025 w 209668"/>
                <a:gd name="connsiteY6" fmla="*/ 61912 h 195262"/>
                <a:gd name="connsiteX7" fmla="*/ 209550 w 209668"/>
                <a:gd name="connsiteY7" fmla="*/ 76200 h 195262"/>
                <a:gd name="connsiteX8" fmla="*/ 185738 w 209668"/>
                <a:gd name="connsiteY8" fmla="*/ 157162 h 195262"/>
                <a:gd name="connsiteX9" fmla="*/ 166688 w 209668"/>
                <a:gd name="connsiteY9" fmla="*/ 166687 h 195262"/>
                <a:gd name="connsiteX10" fmla="*/ 123825 w 209668"/>
                <a:gd name="connsiteY10" fmla="*/ 185737 h 195262"/>
                <a:gd name="connsiteX11" fmla="*/ 109538 w 209668"/>
                <a:gd name="connsiteY11" fmla="*/ 190500 h 195262"/>
                <a:gd name="connsiteX12" fmla="*/ 95250 w 209668"/>
                <a:gd name="connsiteY12" fmla="*/ 195262 h 195262"/>
                <a:gd name="connsiteX13" fmla="*/ 23813 w 209668"/>
                <a:gd name="connsiteY13" fmla="*/ 190500 h 195262"/>
                <a:gd name="connsiteX14" fmla="*/ 9525 w 209668"/>
                <a:gd name="connsiteY14" fmla="*/ 185737 h 195262"/>
                <a:gd name="connsiteX15" fmla="*/ 0 w 209668"/>
                <a:gd name="connsiteY15" fmla="*/ 176212 h 195262"/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200025 w 209668"/>
                <a:gd name="connsiteY5" fmla="*/ 61912 h 195262"/>
                <a:gd name="connsiteX6" fmla="*/ 209550 w 209668"/>
                <a:gd name="connsiteY6" fmla="*/ 76200 h 195262"/>
                <a:gd name="connsiteX7" fmla="*/ 185738 w 209668"/>
                <a:gd name="connsiteY7" fmla="*/ 157162 h 195262"/>
                <a:gd name="connsiteX8" fmla="*/ 166688 w 209668"/>
                <a:gd name="connsiteY8" fmla="*/ 166687 h 195262"/>
                <a:gd name="connsiteX9" fmla="*/ 123825 w 209668"/>
                <a:gd name="connsiteY9" fmla="*/ 185737 h 195262"/>
                <a:gd name="connsiteX10" fmla="*/ 109538 w 209668"/>
                <a:gd name="connsiteY10" fmla="*/ 190500 h 195262"/>
                <a:gd name="connsiteX11" fmla="*/ 95250 w 209668"/>
                <a:gd name="connsiteY11" fmla="*/ 195262 h 195262"/>
                <a:gd name="connsiteX12" fmla="*/ 23813 w 209668"/>
                <a:gd name="connsiteY12" fmla="*/ 190500 h 195262"/>
                <a:gd name="connsiteX13" fmla="*/ 9525 w 209668"/>
                <a:gd name="connsiteY13" fmla="*/ 185737 h 195262"/>
                <a:gd name="connsiteX14" fmla="*/ 0 w 209668"/>
                <a:gd name="connsiteY14" fmla="*/ 176212 h 195262"/>
                <a:gd name="connsiteX0" fmla="*/ 33338 w 202730"/>
                <a:gd name="connsiteY0" fmla="*/ 0 h 195262"/>
                <a:gd name="connsiteX1" fmla="*/ 57150 w 202730"/>
                <a:gd name="connsiteY1" fmla="*/ 14287 h 195262"/>
                <a:gd name="connsiteX2" fmla="*/ 71438 w 202730"/>
                <a:gd name="connsiteY2" fmla="*/ 23812 h 195262"/>
                <a:gd name="connsiteX3" fmla="*/ 114300 w 202730"/>
                <a:gd name="connsiteY3" fmla="*/ 33337 h 195262"/>
                <a:gd name="connsiteX4" fmla="*/ 128588 w 202730"/>
                <a:gd name="connsiteY4" fmla="*/ 42862 h 195262"/>
                <a:gd name="connsiteX5" fmla="*/ 200025 w 202730"/>
                <a:gd name="connsiteY5" fmla="*/ 61912 h 195262"/>
                <a:gd name="connsiteX6" fmla="*/ 185738 w 202730"/>
                <a:gd name="connsiteY6" fmla="*/ 157162 h 195262"/>
                <a:gd name="connsiteX7" fmla="*/ 166688 w 202730"/>
                <a:gd name="connsiteY7" fmla="*/ 166687 h 195262"/>
                <a:gd name="connsiteX8" fmla="*/ 123825 w 202730"/>
                <a:gd name="connsiteY8" fmla="*/ 185737 h 195262"/>
                <a:gd name="connsiteX9" fmla="*/ 109538 w 202730"/>
                <a:gd name="connsiteY9" fmla="*/ 190500 h 195262"/>
                <a:gd name="connsiteX10" fmla="*/ 95250 w 202730"/>
                <a:gd name="connsiteY10" fmla="*/ 195262 h 195262"/>
                <a:gd name="connsiteX11" fmla="*/ 23813 w 202730"/>
                <a:gd name="connsiteY11" fmla="*/ 190500 h 195262"/>
                <a:gd name="connsiteX12" fmla="*/ 9525 w 202730"/>
                <a:gd name="connsiteY12" fmla="*/ 185737 h 195262"/>
                <a:gd name="connsiteX13" fmla="*/ 0 w 202730"/>
                <a:gd name="connsiteY13" fmla="*/ 176212 h 195262"/>
                <a:gd name="connsiteX0" fmla="*/ 33338 w 207126"/>
                <a:gd name="connsiteY0" fmla="*/ 0 h 195262"/>
                <a:gd name="connsiteX1" fmla="*/ 57150 w 207126"/>
                <a:gd name="connsiteY1" fmla="*/ 14287 h 195262"/>
                <a:gd name="connsiteX2" fmla="*/ 71438 w 207126"/>
                <a:gd name="connsiteY2" fmla="*/ 23812 h 195262"/>
                <a:gd name="connsiteX3" fmla="*/ 114300 w 207126"/>
                <a:gd name="connsiteY3" fmla="*/ 33337 h 195262"/>
                <a:gd name="connsiteX4" fmla="*/ 128588 w 207126"/>
                <a:gd name="connsiteY4" fmla="*/ 42862 h 195262"/>
                <a:gd name="connsiteX5" fmla="*/ 204787 w 207126"/>
                <a:gd name="connsiteY5" fmla="*/ 76199 h 195262"/>
                <a:gd name="connsiteX6" fmla="*/ 185738 w 207126"/>
                <a:gd name="connsiteY6" fmla="*/ 157162 h 195262"/>
                <a:gd name="connsiteX7" fmla="*/ 166688 w 207126"/>
                <a:gd name="connsiteY7" fmla="*/ 166687 h 195262"/>
                <a:gd name="connsiteX8" fmla="*/ 123825 w 207126"/>
                <a:gd name="connsiteY8" fmla="*/ 185737 h 195262"/>
                <a:gd name="connsiteX9" fmla="*/ 109538 w 207126"/>
                <a:gd name="connsiteY9" fmla="*/ 190500 h 195262"/>
                <a:gd name="connsiteX10" fmla="*/ 95250 w 207126"/>
                <a:gd name="connsiteY10" fmla="*/ 195262 h 195262"/>
                <a:gd name="connsiteX11" fmla="*/ 23813 w 207126"/>
                <a:gd name="connsiteY11" fmla="*/ 190500 h 195262"/>
                <a:gd name="connsiteX12" fmla="*/ 9525 w 207126"/>
                <a:gd name="connsiteY12" fmla="*/ 185737 h 195262"/>
                <a:gd name="connsiteX13" fmla="*/ 0 w 207126"/>
                <a:gd name="connsiteY13" fmla="*/ 176212 h 195262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109538 w 207126"/>
                <a:gd name="connsiteY9" fmla="*/ 190500 h 190500"/>
                <a:gd name="connsiteX10" fmla="*/ 23813 w 207126"/>
                <a:gd name="connsiteY10" fmla="*/ 190500 h 190500"/>
                <a:gd name="connsiteX11" fmla="*/ 9525 w 207126"/>
                <a:gd name="connsiteY11" fmla="*/ 185737 h 190500"/>
                <a:gd name="connsiteX12" fmla="*/ 0 w 207126"/>
                <a:gd name="connsiteY12" fmla="*/ 176212 h 190500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23813 w 207126"/>
                <a:gd name="connsiteY9" fmla="*/ 190500 h 190500"/>
                <a:gd name="connsiteX10" fmla="*/ 9525 w 207126"/>
                <a:gd name="connsiteY10" fmla="*/ 185737 h 190500"/>
                <a:gd name="connsiteX11" fmla="*/ 0 w 207126"/>
                <a:gd name="connsiteY11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71438 w 207779"/>
                <a:gd name="connsiteY2" fmla="*/ 23812 h 190500"/>
                <a:gd name="connsiteX3" fmla="*/ 114300 w 207779"/>
                <a:gd name="connsiteY3" fmla="*/ 33337 h 190500"/>
                <a:gd name="connsiteX4" fmla="*/ 128588 w 207779"/>
                <a:gd name="connsiteY4" fmla="*/ 42862 h 190500"/>
                <a:gd name="connsiteX5" fmla="*/ 204787 w 207779"/>
                <a:gd name="connsiteY5" fmla="*/ 76199 h 190500"/>
                <a:gd name="connsiteX6" fmla="*/ 185738 w 207779"/>
                <a:gd name="connsiteY6" fmla="*/ 157162 h 190500"/>
                <a:gd name="connsiteX7" fmla="*/ 123825 w 207779"/>
                <a:gd name="connsiteY7" fmla="*/ 185737 h 190500"/>
                <a:gd name="connsiteX8" fmla="*/ 23813 w 207779"/>
                <a:gd name="connsiteY8" fmla="*/ 190500 h 190500"/>
                <a:gd name="connsiteX9" fmla="*/ 9525 w 207779"/>
                <a:gd name="connsiteY9" fmla="*/ 185737 h 190500"/>
                <a:gd name="connsiteX10" fmla="*/ 0 w 207779"/>
                <a:gd name="connsiteY10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114300 w 207779"/>
                <a:gd name="connsiteY2" fmla="*/ 33337 h 190500"/>
                <a:gd name="connsiteX3" fmla="*/ 128588 w 207779"/>
                <a:gd name="connsiteY3" fmla="*/ 42862 h 190500"/>
                <a:gd name="connsiteX4" fmla="*/ 204787 w 207779"/>
                <a:gd name="connsiteY4" fmla="*/ 76199 h 190500"/>
                <a:gd name="connsiteX5" fmla="*/ 185738 w 207779"/>
                <a:gd name="connsiteY5" fmla="*/ 157162 h 190500"/>
                <a:gd name="connsiteX6" fmla="*/ 123825 w 207779"/>
                <a:gd name="connsiteY6" fmla="*/ 185737 h 190500"/>
                <a:gd name="connsiteX7" fmla="*/ 23813 w 207779"/>
                <a:gd name="connsiteY7" fmla="*/ 190500 h 190500"/>
                <a:gd name="connsiteX8" fmla="*/ 9525 w 207779"/>
                <a:gd name="connsiteY8" fmla="*/ 185737 h 190500"/>
                <a:gd name="connsiteX9" fmla="*/ 0 w 207779"/>
                <a:gd name="connsiteY9" fmla="*/ 176212 h 190500"/>
                <a:gd name="connsiteX0" fmla="*/ 33338 w 208748"/>
                <a:gd name="connsiteY0" fmla="*/ 0 h 190500"/>
                <a:gd name="connsiteX1" fmla="*/ 57150 w 208748"/>
                <a:gd name="connsiteY1" fmla="*/ 14287 h 190500"/>
                <a:gd name="connsiteX2" fmla="*/ 114300 w 208748"/>
                <a:gd name="connsiteY2" fmla="*/ 33337 h 190500"/>
                <a:gd name="connsiteX3" fmla="*/ 204787 w 208748"/>
                <a:gd name="connsiteY3" fmla="*/ 76199 h 190500"/>
                <a:gd name="connsiteX4" fmla="*/ 185738 w 208748"/>
                <a:gd name="connsiteY4" fmla="*/ 157162 h 190500"/>
                <a:gd name="connsiteX5" fmla="*/ 123825 w 208748"/>
                <a:gd name="connsiteY5" fmla="*/ 185737 h 190500"/>
                <a:gd name="connsiteX6" fmla="*/ 23813 w 208748"/>
                <a:gd name="connsiteY6" fmla="*/ 190500 h 190500"/>
                <a:gd name="connsiteX7" fmla="*/ 9525 w 208748"/>
                <a:gd name="connsiteY7" fmla="*/ 185737 h 190500"/>
                <a:gd name="connsiteX8" fmla="*/ 0 w 208748"/>
                <a:gd name="connsiteY8" fmla="*/ 176212 h 190500"/>
                <a:gd name="connsiteX0" fmla="*/ 23813 w 199223"/>
                <a:gd name="connsiteY0" fmla="*/ 0 h 190500"/>
                <a:gd name="connsiteX1" fmla="*/ 47625 w 199223"/>
                <a:gd name="connsiteY1" fmla="*/ 14287 h 190500"/>
                <a:gd name="connsiteX2" fmla="*/ 104775 w 199223"/>
                <a:gd name="connsiteY2" fmla="*/ 33337 h 190500"/>
                <a:gd name="connsiteX3" fmla="*/ 195262 w 199223"/>
                <a:gd name="connsiteY3" fmla="*/ 76199 h 190500"/>
                <a:gd name="connsiteX4" fmla="*/ 176213 w 199223"/>
                <a:gd name="connsiteY4" fmla="*/ 157162 h 190500"/>
                <a:gd name="connsiteX5" fmla="*/ 114300 w 199223"/>
                <a:gd name="connsiteY5" fmla="*/ 185737 h 190500"/>
                <a:gd name="connsiteX6" fmla="*/ 14288 w 199223"/>
                <a:gd name="connsiteY6" fmla="*/ 190500 h 190500"/>
                <a:gd name="connsiteX7" fmla="*/ 0 w 199223"/>
                <a:gd name="connsiteY7" fmla="*/ 185737 h 190500"/>
                <a:gd name="connsiteX0" fmla="*/ 9525 w 184935"/>
                <a:gd name="connsiteY0" fmla="*/ 0 h 190500"/>
                <a:gd name="connsiteX1" fmla="*/ 33337 w 184935"/>
                <a:gd name="connsiteY1" fmla="*/ 14287 h 190500"/>
                <a:gd name="connsiteX2" fmla="*/ 90487 w 184935"/>
                <a:gd name="connsiteY2" fmla="*/ 33337 h 190500"/>
                <a:gd name="connsiteX3" fmla="*/ 180974 w 184935"/>
                <a:gd name="connsiteY3" fmla="*/ 76199 h 190500"/>
                <a:gd name="connsiteX4" fmla="*/ 161925 w 184935"/>
                <a:gd name="connsiteY4" fmla="*/ 157162 h 190500"/>
                <a:gd name="connsiteX5" fmla="*/ 100012 w 184935"/>
                <a:gd name="connsiteY5" fmla="*/ 185737 h 190500"/>
                <a:gd name="connsiteX6" fmla="*/ 0 w 184935"/>
                <a:gd name="connsiteY6" fmla="*/ 19050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935" h="190500">
                  <a:moveTo>
                    <a:pt x="9525" y="0"/>
                  </a:moveTo>
                  <a:cubicBezTo>
                    <a:pt x="17462" y="4762"/>
                    <a:pt x="19843" y="8731"/>
                    <a:pt x="33337" y="14287"/>
                  </a:cubicBezTo>
                  <a:cubicBezTo>
                    <a:pt x="46831" y="19843"/>
                    <a:pt x="65881" y="23018"/>
                    <a:pt x="90487" y="33337"/>
                  </a:cubicBezTo>
                  <a:cubicBezTo>
                    <a:pt x="115093" y="43656"/>
                    <a:pt x="169068" y="55562"/>
                    <a:pt x="180974" y="76199"/>
                  </a:cubicBezTo>
                  <a:cubicBezTo>
                    <a:pt x="192880" y="96836"/>
                    <a:pt x="175419" y="138906"/>
                    <a:pt x="161925" y="157162"/>
                  </a:cubicBezTo>
                  <a:cubicBezTo>
                    <a:pt x="148431" y="175418"/>
                    <a:pt x="126999" y="180181"/>
                    <a:pt x="100012" y="185737"/>
                  </a:cubicBezTo>
                  <a:cubicBezTo>
                    <a:pt x="73025" y="191293"/>
                    <a:pt x="33337" y="188912"/>
                    <a:pt x="0" y="19050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3" name="Oval 342">
              <a:extLst>
                <a:ext uri="{FF2B5EF4-FFF2-40B4-BE49-F238E27FC236}">
                  <a16:creationId xmlns:a16="http://schemas.microsoft.com/office/drawing/2014/main" id="{C8B39983-B6A9-2BD0-56BC-6B6EB82322A9}"/>
                </a:ext>
              </a:extLst>
            </p:cNvPr>
            <p:cNvSpPr/>
            <p:nvPr/>
          </p:nvSpPr>
          <p:spPr>
            <a:xfrm>
              <a:off x="1485813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4" name="Oval 343">
              <a:extLst>
                <a:ext uri="{FF2B5EF4-FFF2-40B4-BE49-F238E27FC236}">
                  <a16:creationId xmlns:a16="http://schemas.microsoft.com/office/drawing/2014/main" id="{DFD257F8-7ADA-A1AA-7C33-18FF4CEBA843}"/>
                </a:ext>
              </a:extLst>
            </p:cNvPr>
            <p:cNvSpPr/>
            <p:nvPr/>
          </p:nvSpPr>
          <p:spPr>
            <a:xfrm>
              <a:off x="720117" y="9713876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5" name="Oval 344">
              <a:extLst>
                <a:ext uri="{FF2B5EF4-FFF2-40B4-BE49-F238E27FC236}">
                  <a16:creationId xmlns:a16="http://schemas.microsoft.com/office/drawing/2014/main" id="{32C5E43F-66FF-EAD7-5C31-9C70E131A7C5}"/>
                </a:ext>
              </a:extLst>
            </p:cNvPr>
            <p:cNvSpPr/>
            <p:nvPr/>
          </p:nvSpPr>
          <p:spPr>
            <a:xfrm>
              <a:off x="1583427" y="9709123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7" name="Oval 346">
              <a:extLst>
                <a:ext uri="{FF2B5EF4-FFF2-40B4-BE49-F238E27FC236}">
                  <a16:creationId xmlns:a16="http://schemas.microsoft.com/office/drawing/2014/main" id="{C560C589-89DC-9321-84BE-29C8E39E1BE0}"/>
                </a:ext>
              </a:extLst>
            </p:cNvPr>
            <p:cNvSpPr/>
            <p:nvPr/>
          </p:nvSpPr>
          <p:spPr>
            <a:xfrm>
              <a:off x="-222370" y="8366255"/>
              <a:ext cx="2536873" cy="2447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8" name="Group 347">
            <a:extLst>
              <a:ext uri="{FF2B5EF4-FFF2-40B4-BE49-F238E27FC236}">
                <a16:creationId xmlns:a16="http://schemas.microsoft.com/office/drawing/2014/main" id="{BB2039F0-B7B0-A81D-9A02-513655819A49}"/>
              </a:ext>
            </a:extLst>
          </p:cNvPr>
          <p:cNvGrpSpPr/>
          <p:nvPr/>
        </p:nvGrpSpPr>
        <p:grpSpPr>
          <a:xfrm>
            <a:off x="5445008" y="2699943"/>
            <a:ext cx="2846202" cy="3695219"/>
            <a:chOff x="-556198" y="8210279"/>
            <a:chExt cx="2971912" cy="3858427"/>
          </a:xfrm>
        </p:grpSpPr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BA172DC-A399-3653-43BE-619FC1E75B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2528" y="10856448"/>
              <a:ext cx="17352" cy="12087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0" name="Rectangle: Top Corners Rounded 349">
              <a:extLst>
                <a:ext uri="{FF2B5EF4-FFF2-40B4-BE49-F238E27FC236}">
                  <a16:creationId xmlns:a16="http://schemas.microsoft.com/office/drawing/2014/main" id="{82C01DD7-B467-C4CA-67C7-BC920F76865F}"/>
                </a:ext>
              </a:extLst>
            </p:cNvPr>
            <p:cNvSpPr/>
            <p:nvPr/>
          </p:nvSpPr>
          <p:spPr>
            <a:xfrm>
              <a:off x="868106" y="11868395"/>
              <a:ext cx="669495" cy="20031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1" name="Rectangle: Top Corners Rounded 350">
              <a:extLst>
                <a:ext uri="{FF2B5EF4-FFF2-40B4-BE49-F238E27FC236}">
                  <a16:creationId xmlns:a16="http://schemas.microsoft.com/office/drawing/2014/main" id="{080A5467-DFBC-D916-0DEA-37E6B7A75718}"/>
                </a:ext>
              </a:extLst>
            </p:cNvPr>
            <p:cNvSpPr/>
            <p:nvPr/>
          </p:nvSpPr>
          <p:spPr>
            <a:xfrm>
              <a:off x="326036" y="11868397"/>
              <a:ext cx="669495" cy="20030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BB8065B4-9FEC-FEE9-067F-C4D8B927F7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3899" y="10704557"/>
              <a:ext cx="35275" cy="1205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048EB085-69E1-35EA-2B2D-3F58C7D801D9}"/>
                </a:ext>
              </a:extLst>
            </p:cNvPr>
            <p:cNvSpPr/>
            <p:nvPr/>
          </p:nvSpPr>
          <p:spPr>
            <a:xfrm>
              <a:off x="-248374" y="8423801"/>
              <a:ext cx="2536874" cy="244777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37EC0078-573C-9F8C-947D-7CE15C92ADC0}"/>
                </a:ext>
              </a:extLst>
            </p:cNvPr>
            <p:cNvSpPr/>
            <p:nvPr/>
          </p:nvSpPr>
          <p:spPr>
            <a:xfrm>
              <a:off x="603219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962AE4A2-556A-020A-7BA0-4F7D94950C9F}"/>
                </a:ext>
              </a:extLst>
            </p:cNvPr>
            <p:cNvSpPr/>
            <p:nvPr/>
          </p:nvSpPr>
          <p:spPr>
            <a:xfrm rot="4886288" flipH="1" flipV="1">
              <a:off x="-307888" y="9779297"/>
              <a:ext cx="649910" cy="114652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6AD4979-9CDE-06F3-9122-1BAA36A5F3DB}"/>
                </a:ext>
              </a:extLst>
            </p:cNvPr>
            <p:cNvSpPr/>
            <p:nvPr/>
          </p:nvSpPr>
          <p:spPr>
            <a:xfrm>
              <a:off x="1200041" y="10043056"/>
              <a:ext cx="184935" cy="190500"/>
            </a:xfrm>
            <a:custGeom>
              <a:avLst/>
              <a:gdLst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166688 w 209668"/>
                <a:gd name="connsiteY5" fmla="*/ 52387 h 195262"/>
                <a:gd name="connsiteX6" fmla="*/ 200025 w 209668"/>
                <a:gd name="connsiteY6" fmla="*/ 61912 h 195262"/>
                <a:gd name="connsiteX7" fmla="*/ 209550 w 209668"/>
                <a:gd name="connsiteY7" fmla="*/ 76200 h 195262"/>
                <a:gd name="connsiteX8" fmla="*/ 185738 w 209668"/>
                <a:gd name="connsiteY8" fmla="*/ 157162 h 195262"/>
                <a:gd name="connsiteX9" fmla="*/ 166688 w 209668"/>
                <a:gd name="connsiteY9" fmla="*/ 166687 h 195262"/>
                <a:gd name="connsiteX10" fmla="*/ 123825 w 209668"/>
                <a:gd name="connsiteY10" fmla="*/ 185737 h 195262"/>
                <a:gd name="connsiteX11" fmla="*/ 109538 w 209668"/>
                <a:gd name="connsiteY11" fmla="*/ 190500 h 195262"/>
                <a:gd name="connsiteX12" fmla="*/ 95250 w 209668"/>
                <a:gd name="connsiteY12" fmla="*/ 195262 h 195262"/>
                <a:gd name="connsiteX13" fmla="*/ 23813 w 209668"/>
                <a:gd name="connsiteY13" fmla="*/ 190500 h 195262"/>
                <a:gd name="connsiteX14" fmla="*/ 9525 w 209668"/>
                <a:gd name="connsiteY14" fmla="*/ 185737 h 195262"/>
                <a:gd name="connsiteX15" fmla="*/ 0 w 209668"/>
                <a:gd name="connsiteY15" fmla="*/ 176212 h 195262"/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200025 w 209668"/>
                <a:gd name="connsiteY5" fmla="*/ 61912 h 195262"/>
                <a:gd name="connsiteX6" fmla="*/ 209550 w 209668"/>
                <a:gd name="connsiteY6" fmla="*/ 76200 h 195262"/>
                <a:gd name="connsiteX7" fmla="*/ 185738 w 209668"/>
                <a:gd name="connsiteY7" fmla="*/ 157162 h 195262"/>
                <a:gd name="connsiteX8" fmla="*/ 166688 w 209668"/>
                <a:gd name="connsiteY8" fmla="*/ 166687 h 195262"/>
                <a:gd name="connsiteX9" fmla="*/ 123825 w 209668"/>
                <a:gd name="connsiteY9" fmla="*/ 185737 h 195262"/>
                <a:gd name="connsiteX10" fmla="*/ 109538 w 209668"/>
                <a:gd name="connsiteY10" fmla="*/ 190500 h 195262"/>
                <a:gd name="connsiteX11" fmla="*/ 95250 w 209668"/>
                <a:gd name="connsiteY11" fmla="*/ 195262 h 195262"/>
                <a:gd name="connsiteX12" fmla="*/ 23813 w 209668"/>
                <a:gd name="connsiteY12" fmla="*/ 190500 h 195262"/>
                <a:gd name="connsiteX13" fmla="*/ 9525 w 209668"/>
                <a:gd name="connsiteY13" fmla="*/ 185737 h 195262"/>
                <a:gd name="connsiteX14" fmla="*/ 0 w 209668"/>
                <a:gd name="connsiteY14" fmla="*/ 176212 h 195262"/>
                <a:gd name="connsiteX0" fmla="*/ 33338 w 202730"/>
                <a:gd name="connsiteY0" fmla="*/ 0 h 195262"/>
                <a:gd name="connsiteX1" fmla="*/ 57150 w 202730"/>
                <a:gd name="connsiteY1" fmla="*/ 14287 h 195262"/>
                <a:gd name="connsiteX2" fmla="*/ 71438 w 202730"/>
                <a:gd name="connsiteY2" fmla="*/ 23812 h 195262"/>
                <a:gd name="connsiteX3" fmla="*/ 114300 w 202730"/>
                <a:gd name="connsiteY3" fmla="*/ 33337 h 195262"/>
                <a:gd name="connsiteX4" fmla="*/ 128588 w 202730"/>
                <a:gd name="connsiteY4" fmla="*/ 42862 h 195262"/>
                <a:gd name="connsiteX5" fmla="*/ 200025 w 202730"/>
                <a:gd name="connsiteY5" fmla="*/ 61912 h 195262"/>
                <a:gd name="connsiteX6" fmla="*/ 185738 w 202730"/>
                <a:gd name="connsiteY6" fmla="*/ 157162 h 195262"/>
                <a:gd name="connsiteX7" fmla="*/ 166688 w 202730"/>
                <a:gd name="connsiteY7" fmla="*/ 166687 h 195262"/>
                <a:gd name="connsiteX8" fmla="*/ 123825 w 202730"/>
                <a:gd name="connsiteY8" fmla="*/ 185737 h 195262"/>
                <a:gd name="connsiteX9" fmla="*/ 109538 w 202730"/>
                <a:gd name="connsiteY9" fmla="*/ 190500 h 195262"/>
                <a:gd name="connsiteX10" fmla="*/ 95250 w 202730"/>
                <a:gd name="connsiteY10" fmla="*/ 195262 h 195262"/>
                <a:gd name="connsiteX11" fmla="*/ 23813 w 202730"/>
                <a:gd name="connsiteY11" fmla="*/ 190500 h 195262"/>
                <a:gd name="connsiteX12" fmla="*/ 9525 w 202730"/>
                <a:gd name="connsiteY12" fmla="*/ 185737 h 195262"/>
                <a:gd name="connsiteX13" fmla="*/ 0 w 202730"/>
                <a:gd name="connsiteY13" fmla="*/ 176212 h 195262"/>
                <a:gd name="connsiteX0" fmla="*/ 33338 w 207126"/>
                <a:gd name="connsiteY0" fmla="*/ 0 h 195262"/>
                <a:gd name="connsiteX1" fmla="*/ 57150 w 207126"/>
                <a:gd name="connsiteY1" fmla="*/ 14287 h 195262"/>
                <a:gd name="connsiteX2" fmla="*/ 71438 w 207126"/>
                <a:gd name="connsiteY2" fmla="*/ 23812 h 195262"/>
                <a:gd name="connsiteX3" fmla="*/ 114300 w 207126"/>
                <a:gd name="connsiteY3" fmla="*/ 33337 h 195262"/>
                <a:gd name="connsiteX4" fmla="*/ 128588 w 207126"/>
                <a:gd name="connsiteY4" fmla="*/ 42862 h 195262"/>
                <a:gd name="connsiteX5" fmla="*/ 204787 w 207126"/>
                <a:gd name="connsiteY5" fmla="*/ 76199 h 195262"/>
                <a:gd name="connsiteX6" fmla="*/ 185738 w 207126"/>
                <a:gd name="connsiteY6" fmla="*/ 157162 h 195262"/>
                <a:gd name="connsiteX7" fmla="*/ 166688 w 207126"/>
                <a:gd name="connsiteY7" fmla="*/ 166687 h 195262"/>
                <a:gd name="connsiteX8" fmla="*/ 123825 w 207126"/>
                <a:gd name="connsiteY8" fmla="*/ 185737 h 195262"/>
                <a:gd name="connsiteX9" fmla="*/ 109538 w 207126"/>
                <a:gd name="connsiteY9" fmla="*/ 190500 h 195262"/>
                <a:gd name="connsiteX10" fmla="*/ 95250 w 207126"/>
                <a:gd name="connsiteY10" fmla="*/ 195262 h 195262"/>
                <a:gd name="connsiteX11" fmla="*/ 23813 w 207126"/>
                <a:gd name="connsiteY11" fmla="*/ 190500 h 195262"/>
                <a:gd name="connsiteX12" fmla="*/ 9525 w 207126"/>
                <a:gd name="connsiteY12" fmla="*/ 185737 h 195262"/>
                <a:gd name="connsiteX13" fmla="*/ 0 w 207126"/>
                <a:gd name="connsiteY13" fmla="*/ 176212 h 195262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109538 w 207126"/>
                <a:gd name="connsiteY9" fmla="*/ 190500 h 190500"/>
                <a:gd name="connsiteX10" fmla="*/ 23813 w 207126"/>
                <a:gd name="connsiteY10" fmla="*/ 190500 h 190500"/>
                <a:gd name="connsiteX11" fmla="*/ 9525 w 207126"/>
                <a:gd name="connsiteY11" fmla="*/ 185737 h 190500"/>
                <a:gd name="connsiteX12" fmla="*/ 0 w 207126"/>
                <a:gd name="connsiteY12" fmla="*/ 176212 h 190500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23813 w 207126"/>
                <a:gd name="connsiteY9" fmla="*/ 190500 h 190500"/>
                <a:gd name="connsiteX10" fmla="*/ 9525 w 207126"/>
                <a:gd name="connsiteY10" fmla="*/ 185737 h 190500"/>
                <a:gd name="connsiteX11" fmla="*/ 0 w 207126"/>
                <a:gd name="connsiteY11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71438 w 207779"/>
                <a:gd name="connsiteY2" fmla="*/ 23812 h 190500"/>
                <a:gd name="connsiteX3" fmla="*/ 114300 w 207779"/>
                <a:gd name="connsiteY3" fmla="*/ 33337 h 190500"/>
                <a:gd name="connsiteX4" fmla="*/ 128588 w 207779"/>
                <a:gd name="connsiteY4" fmla="*/ 42862 h 190500"/>
                <a:gd name="connsiteX5" fmla="*/ 204787 w 207779"/>
                <a:gd name="connsiteY5" fmla="*/ 76199 h 190500"/>
                <a:gd name="connsiteX6" fmla="*/ 185738 w 207779"/>
                <a:gd name="connsiteY6" fmla="*/ 157162 h 190500"/>
                <a:gd name="connsiteX7" fmla="*/ 123825 w 207779"/>
                <a:gd name="connsiteY7" fmla="*/ 185737 h 190500"/>
                <a:gd name="connsiteX8" fmla="*/ 23813 w 207779"/>
                <a:gd name="connsiteY8" fmla="*/ 190500 h 190500"/>
                <a:gd name="connsiteX9" fmla="*/ 9525 w 207779"/>
                <a:gd name="connsiteY9" fmla="*/ 185737 h 190500"/>
                <a:gd name="connsiteX10" fmla="*/ 0 w 207779"/>
                <a:gd name="connsiteY10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114300 w 207779"/>
                <a:gd name="connsiteY2" fmla="*/ 33337 h 190500"/>
                <a:gd name="connsiteX3" fmla="*/ 128588 w 207779"/>
                <a:gd name="connsiteY3" fmla="*/ 42862 h 190500"/>
                <a:gd name="connsiteX4" fmla="*/ 204787 w 207779"/>
                <a:gd name="connsiteY4" fmla="*/ 76199 h 190500"/>
                <a:gd name="connsiteX5" fmla="*/ 185738 w 207779"/>
                <a:gd name="connsiteY5" fmla="*/ 157162 h 190500"/>
                <a:gd name="connsiteX6" fmla="*/ 123825 w 207779"/>
                <a:gd name="connsiteY6" fmla="*/ 185737 h 190500"/>
                <a:gd name="connsiteX7" fmla="*/ 23813 w 207779"/>
                <a:gd name="connsiteY7" fmla="*/ 190500 h 190500"/>
                <a:gd name="connsiteX8" fmla="*/ 9525 w 207779"/>
                <a:gd name="connsiteY8" fmla="*/ 185737 h 190500"/>
                <a:gd name="connsiteX9" fmla="*/ 0 w 207779"/>
                <a:gd name="connsiteY9" fmla="*/ 176212 h 190500"/>
                <a:gd name="connsiteX0" fmla="*/ 33338 w 208748"/>
                <a:gd name="connsiteY0" fmla="*/ 0 h 190500"/>
                <a:gd name="connsiteX1" fmla="*/ 57150 w 208748"/>
                <a:gd name="connsiteY1" fmla="*/ 14287 h 190500"/>
                <a:gd name="connsiteX2" fmla="*/ 114300 w 208748"/>
                <a:gd name="connsiteY2" fmla="*/ 33337 h 190500"/>
                <a:gd name="connsiteX3" fmla="*/ 204787 w 208748"/>
                <a:gd name="connsiteY3" fmla="*/ 76199 h 190500"/>
                <a:gd name="connsiteX4" fmla="*/ 185738 w 208748"/>
                <a:gd name="connsiteY4" fmla="*/ 157162 h 190500"/>
                <a:gd name="connsiteX5" fmla="*/ 123825 w 208748"/>
                <a:gd name="connsiteY5" fmla="*/ 185737 h 190500"/>
                <a:gd name="connsiteX6" fmla="*/ 23813 w 208748"/>
                <a:gd name="connsiteY6" fmla="*/ 190500 h 190500"/>
                <a:gd name="connsiteX7" fmla="*/ 9525 w 208748"/>
                <a:gd name="connsiteY7" fmla="*/ 185737 h 190500"/>
                <a:gd name="connsiteX8" fmla="*/ 0 w 208748"/>
                <a:gd name="connsiteY8" fmla="*/ 176212 h 190500"/>
                <a:gd name="connsiteX0" fmla="*/ 23813 w 199223"/>
                <a:gd name="connsiteY0" fmla="*/ 0 h 190500"/>
                <a:gd name="connsiteX1" fmla="*/ 47625 w 199223"/>
                <a:gd name="connsiteY1" fmla="*/ 14287 h 190500"/>
                <a:gd name="connsiteX2" fmla="*/ 104775 w 199223"/>
                <a:gd name="connsiteY2" fmla="*/ 33337 h 190500"/>
                <a:gd name="connsiteX3" fmla="*/ 195262 w 199223"/>
                <a:gd name="connsiteY3" fmla="*/ 76199 h 190500"/>
                <a:gd name="connsiteX4" fmla="*/ 176213 w 199223"/>
                <a:gd name="connsiteY4" fmla="*/ 157162 h 190500"/>
                <a:gd name="connsiteX5" fmla="*/ 114300 w 199223"/>
                <a:gd name="connsiteY5" fmla="*/ 185737 h 190500"/>
                <a:gd name="connsiteX6" fmla="*/ 14288 w 199223"/>
                <a:gd name="connsiteY6" fmla="*/ 190500 h 190500"/>
                <a:gd name="connsiteX7" fmla="*/ 0 w 199223"/>
                <a:gd name="connsiteY7" fmla="*/ 185737 h 190500"/>
                <a:gd name="connsiteX0" fmla="*/ 9525 w 184935"/>
                <a:gd name="connsiteY0" fmla="*/ 0 h 190500"/>
                <a:gd name="connsiteX1" fmla="*/ 33337 w 184935"/>
                <a:gd name="connsiteY1" fmla="*/ 14287 h 190500"/>
                <a:gd name="connsiteX2" fmla="*/ 90487 w 184935"/>
                <a:gd name="connsiteY2" fmla="*/ 33337 h 190500"/>
                <a:gd name="connsiteX3" fmla="*/ 180974 w 184935"/>
                <a:gd name="connsiteY3" fmla="*/ 76199 h 190500"/>
                <a:gd name="connsiteX4" fmla="*/ 161925 w 184935"/>
                <a:gd name="connsiteY4" fmla="*/ 157162 h 190500"/>
                <a:gd name="connsiteX5" fmla="*/ 100012 w 184935"/>
                <a:gd name="connsiteY5" fmla="*/ 185737 h 190500"/>
                <a:gd name="connsiteX6" fmla="*/ 0 w 184935"/>
                <a:gd name="connsiteY6" fmla="*/ 19050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935" h="190500">
                  <a:moveTo>
                    <a:pt x="9525" y="0"/>
                  </a:moveTo>
                  <a:cubicBezTo>
                    <a:pt x="17462" y="4762"/>
                    <a:pt x="19843" y="8731"/>
                    <a:pt x="33337" y="14287"/>
                  </a:cubicBezTo>
                  <a:cubicBezTo>
                    <a:pt x="46831" y="19843"/>
                    <a:pt x="65881" y="23018"/>
                    <a:pt x="90487" y="33337"/>
                  </a:cubicBezTo>
                  <a:cubicBezTo>
                    <a:pt x="115093" y="43656"/>
                    <a:pt x="169068" y="55562"/>
                    <a:pt x="180974" y="76199"/>
                  </a:cubicBezTo>
                  <a:cubicBezTo>
                    <a:pt x="192880" y="96836"/>
                    <a:pt x="175419" y="138906"/>
                    <a:pt x="161925" y="157162"/>
                  </a:cubicBezTo>
                  <a:cubicBezTo>
                    <a:pt x="148431" y="175418"/>
                    <a:pt x="126999" y="180181"/>
                    <a:pt x="100012" y="185737"/>
                  </a:cubicBezTo>
                  <a:cubicBezTo>
                    <a:pt x="73025" y="191293"/>
                    <a:pt x="33337" y="188912"/>
                    <a:pt x="0" y="19050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3E447B6D-431C-ABCF-8E4E-203116485035}"/>
                </a:ext>
              </a:extLst>
            </p:cNvPr>
            <p:cNvSpPr/>
            <p:nvPr/>
          </p:nvSpPr>
          <p:spPr>
            <a:xfrm>
              <a:off x="1485813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598F8740-08CC-4D4D-AD43-798B7639606B}"/>
                </a:ext>
              </a:extLst>
            </p:cNvPr>
            <p:cNvSpPr/>
            <p:nvPr/>
          </p:nvSpPr>
          <p:spPr>
            <a:xfrm>
              <a:off x="720117" y="9713876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AFC85F89-D0B8-F907-C78A-AAE74FD8F006}"/>
                </a:ext>
              </a:extLst>
            </p:cNvPr>
            <p:cNvSpPr/>
            <p:nvPr/>
          </p:nvSpPr>
          <p:spPr>
            <a:xfrm>
              <a:off x="1583427" y="9709123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5C19C0A1-C1D9-86A6-A53F-ED13771993DA}"/>
                </a:ext>
              </a:extLst>
            </p:cNvPr>
            <p:cNvSpPr/>
            <p:nvPr/>
          </p:nvSpPr>
          <p:spPr>
            <a:xfrm>
              <a:off x="-121160" y="8210279"/>
              <a:ext cx="2536874" cy="2447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ACF1D496-44BB-BDEB-D3F4-DAC86BB7214A}"/>
                </a:ext>
              </a:extLst>
            </p:cNvPr>
            <p:cNvSpPr/>
            <p:nvPr/>
          </p:nvSpPr>
          <p:spPr>
            <a:xfrm>
              <a:off x="621601" y="8523266"/>
              <a:ext cx="1594384" cy="1538390"/>
            </a:xfrm>
            <a:prstGeom prst="ellipse">
              <a:avLst/>
            </a:prstGeom>
            <a:solidFill>
              <a:schemeClr val="tx1"/>
            </a:solidFill>
            <a:ln w="76200"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7" name="Group 306">
            <a:extLst>
              <a:ext uri="{FF2B5EF4-FFF2-40B4-BE49-F238E27FC236}">
                <a16:creationId xmlns:a16="http://schemas.microsoft.com/office/drawing/2014/main" id="{E12E427A-2B67-E91E-E6AF-238B0D37B4BC}"/>
              </a:ext>
            </a:extLst>
          </p:cNvPr>
          <p:cNvGrpSpPr/>
          <p:nvPr/>
        </p:nvGrpSpPr>
        <p:grpSpPr>
          <a:xfrm>
            <a:off x="2012646" y="1400997"/>
            <a:ext cx="3546329" cy="5237791"/>
            <a:chOff x="3794688" y="6282389"/>
            <a:chExt cx="2183800" cy="3225388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308" name="Group 307">
              <a:extLst>
                <a:ext uri="{FF2B5EF4-FFF2-40B4-BE49-F238E27FC236}">
                  <a16:creationId xmlns:a16="http://schemas.microsoft.com/office/drawing/2014/main" id="{3D93FA06-E090-4B7A-22ED-9A303CCED58E}"/>
                </a:ext>
              </a:extLst>
            </p:cNvPr>
            <p:cNvGrpSpPr/>
            <p:nvPr/>
          </p:nvGrpSpPr>
          <p:grpSpPr>
            <a:xfrm flipH="1">
              <a:off x="3794688" y="6282389"/>
              <a:ext cx="2145469" cy="3225388"/>
              <a:chOff x="55006" y="7907544"/>
              <a:chExt cx="2767892" cy="4161108"/>
            </a:xfrm>
          </p:grpSpPr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5754EF49-0202-EA8A-FC8E-597DD653475A}"/>
                  </a:ext>
                </a:extLst>
              </p:cNvPr>
              <p:cNvSpPr/>
              <p:nvPr/>
            </p:nvSpPr>
            <p:spPr>
              <a:xfrm rot="1503586">
                <a:off x="221111" y="7907544"/>
                <a:ext cx="2601787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15" name="Group 314">
                <a:extLst>
                  <a:ext uri="{FF2B5EF4-FFF2-40B4-BE49-F238E27FC236}">
                    <a16:creationId xmlns:a16="http://schemas.microsoft.com/office/drawing/2014/main" id="{1530EEDB-23B1-74C1-89F7-A862DC1C68FB}"/>
                  </a:ext>
                </a:extLst>
              </p:cNvPr>
              <p:cNvGrpSpPr/>
              <p:nvPr/>
            </p:nvGrpSpPr>
            <p:grpSpPr>
              <a:xfrm>
                <a:off x="55006" y="8424051"/>
                <a:ext cx="2536874" cy="3644601"/>
                <a:chOff x="55006" y="8424051"/>
                <a:chExt cx="2536874" cy="3644601"/>
              </a:xfrm>
            </p:grpSpPr>
            <p:cxnSp>
              <p:nvCxnSpPr>
                <p:cNvPr id="317" name="Straight Connector 316">
                  <a:extLst>
                    <a:ext uri="{FF2B5EF4-FFF2-40B4-BE49-F238E27FC236}">
                      <a16:creationId xmlns:a16="http://schemas.microsoft.com/office/drawing/2014/main" id="{6D6D7B3D-982F-2751-7B91-6E8568826B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015467" y="10613827"/>
                  <a:ext cx="17352" cy="12087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8" name="Rectangle: Top Corners Rounded 317">
                  <a:extLst>
                    <a:ext uri="{FF2B5EF4-FFF2-40B4-BE49-F238E27FC236}">
                      <a16:creationId xmlns:a16="http://schemas.microsoft.com/office/drawing/2014/main" id="{2E4FCCE1-6644-9FDF-A3DC-8A0EB0C8E581}"/>
                    </a:ext>
                  </a:extLst>
                </p:cNvPr>
                <p:cNvSpPr/>
                <p:nvPr/>
              </p:nvSpPr>
              <p:spPr>
                <a:xfrm>
                  <a:off x="1139991" y="1186834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19" name="Rectangle: Top Corners Rounded 318">
                  <a:extLst>
                    <a:ext uri="{FF2B5EF4-FFF2-40B4-BE49-F238E27FC236}">
                      <a16:creationId xmlns:a16="http://schemas.microsoft.com/office/drawing/2014/main" id="{B64F8E41-B982-E108-67CA-3A7B1F22B44E}"/>
                    </a:ext>
                  </a:extLst>
                </p:cNvPr>
                <p:cNvSpPr/>
                <p:nvPr/>
              </p:nvSpPr>
              <p:spPr>
                <a:xfrm>
                  <a:off x="665474" y="1177397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20" name="Straight Connector 319">
                  <a:extLst>
                    <a:ext uri="{FF2B5EF4-FFF2-40B4-BE49-F238E27FC236}">
                      <a16:creationId xmlns:a16="http://schemas.microsoft.com/office/drawing/2014/main" id="{2433F587-D483-21B4-8D63-7AACB7E2BB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558321" y="10716261"/>
                  <a:ext cx="35275" cy="1205269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4EA68F46-DD1A-05E4-B157-03BD1D4326A6}"/>
                    </a:ext>
                  </a:extLst>
                </p:cNvPr>
                <p:cNvSpPr/>
                <p:nvPr/>
              </p:nvSpPr>
              <p:spPr>
                <a:xfrm>
                  <a:off x="55006" y="8424051"/>
                  <a:ext cx="2536874" cy="2447777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22" name="Oval 321">
                  <a:extLst>
                    <a:ext uri="{FF2B5EF4-FFF2-40B4-BE49-F238E27FC236}">
                      <a16:creationId xmlns:a16="http://schemas.microsoft.com/office/drawing/2014/main" id="{9215E282-16D4-CFA1-2CD2-BD76590C9791}"/>
                    </a:ext>
                  </a:extLst>
                </p:cNvPr>
                <p:cNvSpPr/>
                <p:nvPr/>
              </p:nvSpPr>
              <p:spPr>
                <a:xfrm>
                  <a:off x="481065" y="9417294"/>
                  <a:ext cx="261278" cy="2595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23" name="Freeform: Shape 322">
                  <a:extLst>
                    <a:ext uri="{FF2B5EF4-FFF2-40B4-BE49-F238E27FC236}">
                      <a16:creationId xmlns:a16="http://schemas.microsoft.com/office/drawing/2014/main" id="{B098FC7A-175D-7003-9F24-B5D3C828A435}"/>
                    </a:ext>
                  </a:extLst>
                </p:cNvPr>
                <p:cNvSpPr/>
                <p:nvPr/>
              </p:nvSpPr>
              <p:spPr>
                <a:xfrm rot="20438692" flipH="1">
                  <a:off x="1850427" y="10104204"/>
                  <a:ext cx="649909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24" name="Freeform: Shape 323">
                  <a:extLst>
                    <a:ext uri="{FF2B5EF4-FFF2-40B4-BE49-F238E27FC236}">
                      <a16:creationId xmlns:a16="http://schemas.microsoft.com/office/drawing/2014/main" id="{74FA7F88-BC8E-297A-FA7D-17FC6A264B99}"/>
                    </a:ext>
                  </a:extLst>
                </p:cNvPr>
                <p:cNvSpPr/>
                <p:nvPr/>
              </p:nvSpPr>
              <p:spPr>
                <a:xfrm flipH="1">
                  <a:off x="912776" y="9725658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04FF49B9-DB93-BF5E-6260-BCB1AF63DFD9}"/>
                    </a:ext>
                  </a:extLst>
                </p:cNvPr>
                <p:cNvSpPr/>
                <p:nvPr/>
              </p:nvSpPr>
              <p:spPr>
                <a:xfrm>
                  <a:off x="1363659" y="9417294"/>
                  <a:ext cx="261278" cy="2595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26" name="Oval 325">
                  <a:extLst>
                    <a:ext uri="{FF2B5EF4-FFF2-40B4-BE49-F238E27FC236}">
                      <a16:creationId xmlns:a16="http://schemas.microsoft.com/office/drawing/2014/main" id="{AB060756-87CC-8E07-1EE8-54978AE70E62}"/>
                    </a:ext>
                  </a:extLst>
                </p:cNvPr>
                <p:cNvSpPr/>
                <p:nvPr/>
              </p:nvSpPr>
              <p:spPr>
                <a:xfrm>
                  <a:off x="537087" y="9472303"/>
                  <a:ext cx="100007" cy="130464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id="{0F73AC2A-56DF-5AE9-D806-5D9B4463C3F0}"/>
                    </a:ext>
                  </a:extLst>
                </p:cNvPr>
                <p:cNvSpPr/>
                <p:nvPr/>
              </p:nvSpPr>
              <p:spPr>
                <a:xfrm>
                  <a:off x="1430935" y="9472049"/>
                  <a:ext cx="100007" cy="130464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E5D28A0-A4E4-8EA8-BB80-19EB7D0BB46B}"/>
                </a:ext>
              </a:extLst>
            </p:cNvPr>
            <p:cNvSpPr/>
            <p:nvPr/>
          </p:nvSpPr>
          <p:spPr>
            <a:xfrm>
              <a:off x="3958420" y="6578138"/>
              <a:ext cx="2020068" cy="894575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63" name="Rectangle: Rounded Corners 362">
            <a:extLst>
              <a:ext uri="{FF2B5EF4-FFF2-40B4-BE49-F238E27FC236}">
                <a16:creationId xmlns:a16="http://schemas.microsoft.com/office/drawing/2014/main" id="{BC6E8844-E1C8-01DD-EBF5-4F0AC68EC8B1}"/>
              </a:ext>
            </a:extLst>
          </p:cNvPr>
          <p:cNvSpPr/>
          <p:nvPr/>
        </p:nvSpPr>
        <p:spPr>
          <a:xfrm>
            <a:off x="8924305" y="-4062217"/>
            <a:ext cx="2730797" cy="432842"/>
          </a:xfrm>
          <a:prstGeom prst="roundRect">
            <a:avLst/>
          </a:prstGeom>
          <a:solidFill>
            <a:srgbClr val="A69F9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emojimouth">
            <a:hlinkClick r:id="" action="ppaction://media"/>
            <a:extLst>
              <a:ext uri="{FF2B5EF4-FFF2-40B4-BE49-F238E27FC236}">
                <a16:creationId xmlns:a16="http://schemas.microsoft.com/office/drawing/2014/main" id="{0A3DE7E4-BFFE-344D-1F85-410E2EA8E01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3985779" y="4056651"/>
            <a:ext cx="323586" cy="236726"/>
          </a:xfrm>
          <a:prstGeom prst="rect">
            <a:avLst/>
          </a:prstGeom>
        </p:spPr>
      </p:pic>
      <p:pic>
        <p:nvPicPr>
          <p:cNvPr id="3" name="AIVoiceGenerator_com_29-12-2024T2_2_20_ Jane">
            <a:hlinkClick r:id="" action="ppaction://media"/>
            <a:extLst>
              <a:ext uri="{FF2B5EF4-FFF2-40B4-BE49-F238E27FC236}">
                <a16:creationId xmlns:a16="http://schemas.microsoft.com/office/drawing/2014/main" id="{0AF08918-04C4-693D-F246-1B035133D7B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59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7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495CF-3AEE-4994-56E5-852C73D92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roup 363">
            <a:extLst>
              <a:ext uri="{FF2B5EF4-FFF2-40B4-BE49-F238E27FC236}">
                <a16:creationId xmlns:a16="http://schemas.microsoft.com/office/drawing/2014/main" id="{45F622DE-269B-B476-2E55-9E21A0EC42A6}"/>
              </a:ext>
            </a:extLst>
          </p:cNvPr>
          <p:cNvGrpSpPr/>
          <p:nvPr/>
        </p:nvGrpSpPr>
        <p:grpSpPr>
          <a:xfrm>
            <a:off x="-8129772" y="-5557210"/>
            <a:ext cx="20321772" cy="13710609"/>
            <a:chOff x="-63386" y="-756609"/>
            <a:chExt cx="12326908" cy="831666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51BC8DC-70F1-9BF6-0A9B-AE174754E99F}"/>
                </a:ext>
              </a:extLst>
            </p:cNvPr>
            <p:cNvSpPr/>
            <p:nvPr/>
          </p:nvSpPr>
          <p:spPr>
            <a:xfrm>
              <a:off x="9794918" y="1"/>
              <a:ext cx="2419350" cy="6857999"/>
            </a:xfrm>
            <a:custGeom>
              <a:avLst/>
              <a:gdLst>
                <a:gd name="connsiteX0" fmla="*/ 0 w 152400"/>
                <a:gd name="connsiteY0" fmla="*/ 0 h 5905500"/>
                <a:gd name="connsiteX1" fmla="*/ 152400 w 152400"/>
                <a:gd name="connsiteY1" fmla="*/ 0 h 5905500"/>
                <a:gd name="connsiteX2" fmla="*/ 152400 w 152400"/>
                <a:gd name="connsiteY2" fmla="*/ 5905500 h 5905500"/>
                <a:gd name="connsiteX3" fmla="*/ 0 w 152400"/>
                <a:gd name="connsiteY3" fmla="*/ 5905500 h 5905500"/>
                <a:gd name="connsiteX4" fmla="*/ 0 w 152400"/>
                <a:gd name="connsiteY4" fmla="*/ 0 h 5905500"/>
                <a:gd name="connsiteX0" fmla="*/ 0 w 2457450"/>
                <a:gd name="connsiteY0" fmla="*/ 495300 h 6400800"/>
                <a:gd name="connsiteX1" fmla="*/ 2457450 w 2457450"/>
                <a:gd name="connsiteY1" fmla="*/ 0 h 6400800"/>
                <a:gd name="connsiteX2" fmla="*/ 152400 w 2457450"/>
                <a:gd name="connsiteY2" fmla="*/ 6400800 h 6400800"/>
                <a:gd name="connsiteX3" fmla="*/ 0 w 2457450"/>
                <a:gd name="connsiteY3" fmla="*/ 6400800 h 6400800"/>
                <a:gd name="connsiteX4" fmla="*/ 0 w 2457450"/>
                <a:gd name="connsiteY4" fmla="*/ 495300 h 6400800"/>
                <a:gd name="connsiteX0" fmla="*/ 0 w 2609850"/>
                <a:gd name="connsiteY0" fmla="*/ 495300 h 6934200"/>
                <a:gd name="connsiteX1" fmla="*/ 2457450 w 2609850"/>
                <a:gd name="connsiteY1" fmla="*/ 0 h 6934200"/>
                <a:gd name="connsiteX2" fmla="*/ 2609850 w 2609850"/>
                <a:gd name="connsiteY2" fmla="*/ 6934200 h 6934200"/>
                <a:gd name="connsiteX3" fmla="*/ 0 w 2609850"/>
                <a:gd name="connsiteY3" fmla="*/ 6400800 h 6934200"/>
                <a:gd name="connsiteX4" fmla="*/ 0 w 2609850"/>
                <a:gd name="connsiteY4" fmla="*/ 495300 h 6934200"/>
                <a:gd name="connsiteX0" fmla="*/ 0 w 2457450"/>
                <a:gd name="connsiteY0" fmla="*/ 495300 h 6819900"/>
                <a:gd name="connsiteX1" fmla="*/ 2457450 w 2457450"/>
                <a:gd name="connsiteY1" fmla="*/ 0 h 6819900"/>
                <a:gd name="connsiteX2" fmla="*/ 2438400 w 2457450"/>
                <a:gd name="connsiteY2" fmla="*/ 6819900 h 6819900"/>
                <a:gd name="connsiteX3" fmla="*/ 0 w 2457450"/>
                <a:gd name="connsiteY3" fmla="*/ 6400800 h 6819900"/>
                <a:gd name="connsiteX4" fmla="*/ 0 w 2457450"/>
                <a:gd name="connsiteY4" fmla="*/ 495300 h 6819900"/>
                <a:gd name="connsiteX0" fmla="*/ 0 w 2457450"/>
                <a:gd name="connsiteY0" fmla="*/ 495300 h 6915150"/>
                <a:gd name="connsiteX1" fmla="*/ 2457450 w 2457450"/>
                <a:gd name="connsiteY1" fmla="*/ 0 h 6915150"/>
                <a:gd name="connsiteX2" fmla="*/ 2419350 w 2457450"/>
                <a:gd name="connsiteY2" fmla="*/ 6915150 h 6915150"/>
                <a:gd name="connsiteX3" fmla="*/ 0 w 2457450"/>
                <a:gd name="connsiteY3" fmla="*/ 6400800 h 6915150"/>
                <a:gd name="connsiteX4" fmla="*/ 0 w 2457450"/>
                <a:gd name="connsiteY4" fmla="*/ 495300 h 6915150"/>
                <a:gd name="connsiteX0" fmla="*/ 0 w 2438400"/>
                <a:gd name="connsiteY0" fmla="*/ 419100 h 6838950"/>
                <a:gd name="connsiteX1" fmla="*/ 2438400 w 2438400"/>
                <a:gd name="connsiteY1" fmla="*/ 0 h 6838950"/>
                <a:gd name="connsiteX2" fmla="*/ 2419350 w 2438400"/>
                <a:gd name="connsiteY2" fmla="*/ 6838950 h 6838950"/>
                <a:gd name="connsiteX3" fmla="*/ 0 w 2438400"/>
                <a:gd name="connsiteY3" fmla="*/ 6324600 h 6838950"/>
                <a:gd name="connsiteX4" fmla="*/ 0 w 2438400"/>
                <a:gd name="connsiteY4" fmla="*/ 419100 h 6838950"/>
                <a:gd name="connsiteX0" fmla="*/ 0 w 2419350"/>
                <a:gd name="connsiteY0" fmla="*/ 476250 h 6896100"/>
                <a:gd name="connsiteX1" fmla="*/ 2381250 w 2419350"/>
                <a:gd name="connsiteY1" fmla="*/ 0 h 6896100"/>
                <a:gd name="connsiteX2" fmla="*/ 2419350 w 2419350"/>
                <a:gd name="connsiteY2" fmla="*/ 6896100 h 6896100"/>
                <a:gd name="connsiteX3" fmla="*/ 0 w 2419350"/>
                <a:gd name="connsiteY3" fmla="*/ 6381750 h 6896100"/>
                <a:gd name="connsiteX4" fmla="*/ 0 w 2419350"/>
                <a:gd name="connsiteY4" fmla="*/ 476250 h 6896100"/>
                <a:gd name="connsiteX0" fmla="*/ 0 w 2381250"/>
                <a:gd name="connsiteY0" fmla="*/ 476250 h 6838950"/>
                <a:gd name="connsiteX1" fmla="*/ 2381250 w 2381250"/>
                <a:gd name="connsiteY1" fmla="*/ 0 h 6838950"/>
                <a:gd name="connsiteX2" fmla="*/ 2343150 w 2381250"/>
                <a:gd name="connsiteY2" fmla="*/ 6838950 h 6838950"/>
                <a:gd name="connsiteX3" fmla="*/ 0 w 2381250"/>
                <a:gd name="connsiteY3" fmla="*/ 6381750 h 6838950"/>
                <a:gd name="connsiteX4" fmla="*/ 0 w 2381250"/>
                <a:gd name="connsiteY4" fmla="*/ 476250 h 6838950"/>
                <a:gd name="connsiteX0" fmla="*/ 0 w 2381250"/>
                <a:gd name="connsiteY0" fmla="*/ 476250 h 6858000"/>
                <a:gd name="connsiteX1" fmla="*/ 2381250 w 2381250"/>
                <a:gd name="connsiteY1" fmla="*/ 0 h 6858000"/>
                <a:gd name="connsiteX2" fmla="*/ 2362200 w 2381250"/>
                <a:gd name="connsiteY2" fmla="*/ 6858000 h 6858000"/>
                <a:gd name="connsiteX3" fmla="*/ 0 w 2381250"/>
                <a:gd name="connsiteY3" fmla="*/ 6381750 h 6858000"/>
                <a:gd name="connsiteX4" fmla="*/ 0 w 23812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0 w 2419350"/>
                <a:gd name="connsiteY3" fmla="*/ 638175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57150 w 2419350"/>
                <a:gd name="connsiteY3" fmla="*/ 638175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0 w 2419350"/>
                <a:gd name="connsiteY3" fmla="*/ 634365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0 w 2419350"/>
                <a:gd name="connsiteY3" fmla="*/ 643890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12700 w 2419350"/>
                <a:gd name="connsiteY3" fmla="*/ 6426200 h 6858000"/>
                <a:gd name="connsiteX4" fmla="*/ 0 w 2419350"/>
                <a:gd name="connsiteY4" fmla="*/ 47625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9350" h="6858000">
                  <a:moveTo>
                    <a:pt x="0" y="476250"/>
                  </a:moveTo>
                  <a:lnTo>
                    <a:pt x="2381250" y="0"/>
                  </a:lnTo>
                  <a:lnTo>
                    <a:pt x="2419350" y="6858000"/>
                  </a:lnTo>
                  <a:lnTo>
                    <a:pt x="12700" y="6426200"/>
                  </a:lnTo>
                  <a:cubicBezTo>
                    <a:pt x="8467" y="4442883"/>
                    <a:pt x="4233" y="2459567"/>
                    <a:pt x="0" y="47625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D1566325-B25D-1D7B-AEED-8EDEFB3723ED}"/>
                </a:ext>
              </a:extLst>
            </p:cNvPr>
            <p:cNvSpPr/>
            <p:nvPr/>
          </p:nvSpPr>
          <p:spPr>
            <a:xfrm flipH="1">
              <a:off x="-22268" y="1"/>
              <a:ext cx="2419350" cy="6857999"/>
            </a:xfrm>
            <a:custGeom>
              <a:avLst/>
              <a:gdLst>
                <a:gd name="connsiteX0" fmla="*/ 0 w 152400"/>
                <a:gd name="connsiteY0" fmla="*/ 0 h 5905500"/>
                <a:gd name="connsiteX1" fmla="*/ 152400 w 152400"/>
                <a:gd name="connsiteY1" fmla="*/ 0 h 5905500"/>
                <a:gd name="connsiteX2" fmla="*/ 152400 w 152400"/>
                <a:gd name="connsiteY2" fmla="*/ 5905500 h 5905500"/>
                <a:gd name="connsiteX3" fmla="*/ 0 w 152400"/>
                <a:gd name="connsiteY3" fmla="*/ 5905500 h 5905500"/>
                <a:gd name="connsiteX4" fmla="*/ 0 w 152400"/>
                <a:gd name="connsiteY4" fmla="*/ 0 h 5905500"/>
                <a:gd name="connsiteX0" fmla="*/ 0 w 2457450"/>
                <a:gd name="connsiteY0" fmla="*/ 495300 h 6400800"/>
                <a:gd name="connsiteX1" fmla="*/ 2457450 w 2457450"/>
                <a:gd name="connsiteY1" fmla="*/ 0 h 6400800"/>
                <a:gd name="connsiteX2" fmla="*/ 152400 w 2457450"/>
                <a:gd name="connsiteY2" fmla="*/ 6400800 h 6400800"/>
                <a:gd name="connsiteX3" fmla="*/ 0 w 2457450"/>
                <a:gd name="connsiteY3" fmla="*/ 6400800 h 6400800"/>
                <a:gd name="connsiteX4" fmla="*/ 0 w 2457450"/>
                <a:gd name="connsiteY4" fmla="*/ 495300 h 6400800"/>
                <a:gd name="connsiteX0" fmla="*/ 0 w 2609850"/>
                <a:gd name="connsiteY0" fmla="*/ 495300 h 6934200"/>
                <a:gd name="connsiteX1" fmla="*/ 2457450 w 2609850"/>
                <a:gd name="connsiteY1" fmla="*/ 0 h 6934200"/>
                <a:gd name="connsiteX2" fmla="*/ 2609850 w 2609850"/>
                <a:gd name="connsiteY2" fmla="*/ 6934200 h 6934200"/>
                <a:gd name="connsiteX3" fmla="*/ 0 w 2609850"/>
                <a:gd name="connsiteY3" fmla="*/ 6400800 h 6934200"/>
                <a:gd name="connsiteX4" fmla="*/ 0 w 2609850"/>
                <a:gd name="connsiteY4" fmla="*/ 495300 h 6934200"/>
                <a:gd name="connsiteX0" fmla="*/ 0 w 2457450"/>
                <a:gd name="connsiteY0" fmla="*/ 495300 h 6819900"/>
                <a:gd name="connsiteX1" fmla="*/ 2457450 w 2457450"/>
                <a:gd name="connsiteY1" fmla="*/ 0 h 6819900"/>
                <a:gd name="connsiteX2" fmla="*/ 2438400 w 2457450"/>
                <a:gd name="connsiteY2" fmla="*/ 6819900 h 6819900"/>
                <a:gd name="connsiteX3" fmla="*/ 0 w 2457450"/>
                <a:gd name="connsiteY3" fmla="*/ 6400800 h 6819900"/>
                <a:gd name="connsiteX4" fmla="*/ 0 w 2457450"/>
                <a:gd name="connsiteY4" fmla="*/ 495300 h 6819900"/>
                <a:gd name="connsiteX0" fmla="*/ 0 w 2457450"/>
                <a:gd name="connsiteY0" fmla="*/ 495300 h 6915150"/>
                <a:gd name="connsiteX1" fmla="*/ 2457450 w 2457450"/>
                <a:gd name="connsiteY1" fmla="*/ 0 h 6915150"/>
                <a:gd name="connsiteX2" fmla="*/ 2419350 w 2457450"/>
                <a:gd name="connsiteY2" fmla="*/ 6915150 h 6915150"/>
                <a:gd name="connsiteX3" fmla="*/ 0 w 2457450"/>
                <a:gd name="connsiteY3" fmla="*/ 6400800 h 6915150"/>
                <a:gd name="connsiteX4" fmla="*/ 0 w 2457450"/>
                <a:gd name="connsiteY4" fmla="*/ 495300 h 6915150"/>
                <a:gd name="connsiteX0" fmla="*/ 0 w 2438400"/>
                <a:gd name="connsiteY0" fmla="*/ 419100 h 6838950"/>
                <a:gd name="connsiteX1" fmla="*/ 2438400 w 2438400"/>
                <a:gd name="connsiteY1" fmla="*/ 0 h 6838950"/>
                <a:gd name="connsiteX2" fmla="*/ 2419350 w 2438400"/>
                <a:gd name="connsiteY2" fmla="*/ 6838950 h 6838950"/>
                <a:gd name="connsiteX3" fmla="*/ 0 w 2438400"/>
                <a:gd name="connsiteY3" fmla="*/ 6324600 h 6838950"/>
                <a:gd name="connsiteX4" fmla="*/ 0 w 2438400"/>
                <a:gd name="connsiteY4" fmla="*/ 419100 h 6838950"/>
                <a:gd name="connsiteX0" fmla="*/ 0 w 2419350"/>
                <a:gd name="connsiteY0" fmla="*/ 476250 h 6896100"/>
                <a:gd name="connsiteX1" fmla="*/ 2381250 w 2419350"/>
                <a:gd name="connsiteY1" fmla="*/ 0 h 6896100"/>
                <a:gd name="connsiteX2" fmla="*/ 2419350 w 2419350"/>
                <a:gd name="connsiteY2" fmla="*/ 6896100 h 6896100"/>
                <a:gd name="connsiteX3" fmla="*/ 0 w 2419350"/>
                <a:gd name="connsiteY3" fmla="*/ 6381750 h 6896100"/>
                <a:gd name="connsiteX4" fmla="*/ 0 w 2419350"/>
                <a:gd name="connsiteY4" fmla="*/ 476250 h 6896100"/>
                <a:gd name="connsiteX0" fmla="*/ 0 w 2381250"/>
                <a:gd name="connsiteY0" fmla="*/ 476250 h 6838950"/>
                <a:gd name="connsiteX1" fmla="*/ 2381250 w 2381250"/>
                <a:gd name="connsiteY1" fmla="*/ 0 h 6838950"/>
                <a:gd name="connsiteX2" fmla="*/ 2343150 w 2381250"/>
                <a:gd name="connsiteY2" fmla="*/ 6838950 h 6838950"/>
                <a:gd name="connsiteX3" fmla="*/ 0 w 2381250"/>
                <a:gd name="connsiteY3" fmla="*/ 6381750 h 6838950"/>
                <a:gd name="connsiteX4" fmla="*/ 0 w 2381250"/>
                <a:gd name="connsiteY4" fmla="*/ 476250 h 6838950"/>
                <a:gd name="connsiteX0" fmla="*/ 0 w 2381250"/>
                <a:gd name="connsiteY0" fmla="*/ 476250 h 6858000"/>
                <a:gd name="connsiteX1" fmla="*/ 2381250 w 2381250"/>
                <a:gd name="connsiteY1" fmla="*/ 0 h 6858000"/>
                <a:gd name="connsiteX2" fmla="*/ 2362200 w 2381250"/>
                <a:gd name="connsiteY2" fmla="*/ 6858000 h 6858000"/>
                <a:gd name="connsiteX3" fmla="*/ 0 w 2381250"/>
                <a:gd name="connsiteY3" fmla="*/ 6381750 h 6858000"/>
                <a:gd name="connsiteX4" fmla="*/ 0 w 23812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0 w 2419350"/>
                <a:gd name="connsiteY3" fmla="*/ 638175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57150 w 2419350"/>
                <a:gd name="connsiteY3" fmla="*/ 6381750 h 6858000"/>
                <a:gd name="connsiteX4" fmla="*/ 0 w 2419350"/>
                <a:gd name="connsiteY4" fmla="*/ 476250 h 6858000"/>
                <a:gd name="connsiteX0" fmla="*/ 0 w 2419350"/>
                <a:gd name="connsiteY0" fmla="*/ 476250 h 6858000"/>
                <a:gd name="connsiteX1" fmla="*/ 2381250 w 2419350"/>
                <a:gd name="connsiteY1" fmla="*/ 0 h 6858000"/>
                <a:gd name="connsiteX2" fmla="*/ 2419350 w 2419350"/>
                <a:gd name="connsiteY2" fmla="*/ 6858000 h 6858000"/>
                <a:gd name="connsiteX3" fmla="*/ 57150 w 2419350"/>
                <a:gd name="connsiteY3" fmla="*/ 6419850 h 6858000"/>
                <a:gd name="connsiteX4" fmla="*/ 0 w 2419350"/>
                <a:gd name="connsiteY4" fmla="*/ 47625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9350" h="6858000">
                  <a:moveTo>
                    <a:pt x="0" y="476250"/>
                  </a:moveTo>
                  <a:lnTo>
                    <a:pt x="2381250" y="0"/>
                  </a:lnTo>
                  <a:lnTo>
                    <a:pt x="2419350" y="6858000"/>
                  </a:lnTo>
                  <a:lnTo>
                    <a:pt x="57150" y="64198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82B3378-4240-0784-3785-0298604BC1D2}"/>
                </a:ext>
              </a:extLst>
            </p:cNvPr>
            <p:cNvSpPr/>
            <p:nvPr/>
          </p:nvSpPr>
          <p:spPr>
            <a:xfrm>
              <a:off x="2397082" y="476251"/>
              <a:ext cx="7397836" cy="5905499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1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</a:gra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D7B463D-FF0F-BBBE-62F0-4EE570E7F957}"/>
                </a:ext>
              </a:extLst>
            </p:cNvPr>
            <p:cNvCxnSpPr/>
            <p:nvPr/>
          </p:nvCxnSpPr>
          <p:spPr>
            <a:xfrm>
              <a:off x="2397082" y="4778477"/>
              <a:ext cx="7397836" cy="0"/>
            </a:xfrm>
            <a:prstGeom prst="line">
              <a:avLst/>
            </a:prstGeom>
            <a:ln w="177800"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F3262615-7A46-ED28-22D3-35585DE4A659}"/>
                </a:ext>
              </a:extLst>
            </p:cNvPr>
            <p:cNvGrpSpPr/>
            <p:nvPr/>
          </p:nvGrpSpPr>
          <p:grpSpPr>
            <a:xfrm>
              <a:off x="-63386" y="-756609"/>
              <a:ext cx="2468604" cy="8262116"/>
              <a:chOff x="330642" y="-1295762"/>
              <a:chExt cx="2468604" cy="8262117"/>
            </a:xfrm>
          </p:grpSpPr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83F1C36-4D55-9DA8-5084-DADDA6A7475A}"/>
                  </a:ext>
                </a:extLst>
              </p:cNvPr>
              <p:cNvSpPr/>
              <p:nvPr/>
            </p:nvSpPr>
            <p:spPr>
              <a:xfrm>
                <a:off x="2421251" y="-51443"/>
                <a:ext cx="347591" cy="58940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B18B7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150">
                <a:extLst>
                  <a:ext uri="{FF2B5EF4-FFF2-40B4-BE49-F238E27FC236}">
                    <a16:creationId xmlns:a16="http://schemas.microsoft.com/office/drawing/2014/main" id="{89335394-1E56-5E56-8C1D-9A134E77CFC5}"/>
                  </a:ext>
                </a:extLst>
              </p:cNvPr>
              <p:cNvSpPr/>
              <p:nvPr/>
            </p:nvSpPr>
            <p:spPr>
              <a:xfrm>
                <a:off x="369983" y="-727741"/>
                <a:ext cx="383323" cy="751853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745E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150">
                <a:extLst>
                  <a:ext uri="{FF2B5EF4-FFF2-40B4-BE49-F238E27FC236}">
                    <a16:creationId xmlns:a16="http://schemas.microsoft.com/office/drawing/2014/main" id="{8F17DAC0-890A-C889-BAC6-A561DE2A8735}"/>
                  </a:ext>
                </a:extLst>
              </p:cNvPr>
              <p:cNvSpPr/>
              <p:nvPr/>
            </p:nvSpPr>
            <p:spPr>
              <a:xfrm>
                <a:off x="330642" y="-739201"/>
                <a:ext cx="365020" cy="770555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150">
                <a:extLst>
                  <a:ext uri="{FF2B5EF4-FFF2-40B4-BE49-F238E27FC236}">
                    <a16:creationId xmlns:a16="http://schemas.microsoft.com/office/drawing/2014/main" id="{AE203B84-1618-053C-8EBD-28C83DD22011}"/>
                  </a:ext>
                </a:extLst>
              </p:cNvPr>
              <p:cNvSpPr/>
              <p:nvPr/>
            </p:nvSpPr>
            <p:spPr>
              <a:xfrm>
                <a:off x="2383426" y="-1295762"/>
                <a:ext cx="415820" cy="8086557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  <a:gd name="connsiteX0" fmla="*/ 0 w 410740"/>
                  <a:gd name="connsiteY0" fmla="*/ 15240 h 2887369"/>
                  <a:gd name="connsiteX1" fmla="*/ 365020 w 410740"/>
                  <a:gd name="connsiteY1" fmla="*/ 0 h 2887369"/>
                  <a:gd name="connsiteX2" fmla="*/ 410740 w 410740"/>
                  <a:gd name="connsiteY2" fmla="*/ 2781652 h 2887369"/>
                  <a:gd name="connsiteX3" fmla="*/ 45720 w 410740"/>
                  <a:gd name="connsiteY3" fmla="*/ 2887369 h 2887369"/>
                  <a:gd name="connsiteX4" fmla="*/ 0 w 410740"/>
                  <a:gd name="connsiteY4" fmla="*/ 15240 h 2887369"/>
                  <a:gd name="connsiteX0" fmla="*/ 0 w 415820"/>
                  <a:gd name="connsiteY0" fmla="*/ 158006 h 3030135"/>
                  <a:gd name="connsiteX1" fmla="*/ 415820 w 415820"/>
                  <a:gd name="connsiteY1" fmla="*/ 0 h 3030135"/>
                  <a:gd name="connsiteX2" fmla="*/ 410740 w 415820"/>
                  <a:gd name="connsiteY2" fmla="*/ 2924418 h 3030135"/>
                  <a:gd name="connsiteX3" fmla="*/ 45720 w 415820"/>
                  <a:gd name="connsiteY3" fmla="*/ 3030135 h 3030135"/>
                  <a:gd name="connsiteX4" fmla="*/ 0 w 415820"/>
                  <a:gd name="connsiteY4" fmla="*/ 158006 h 3030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5820" h="3030135">
                    <a:moveTo>
                      <a:pt x="0" y="158006"/>
                    </a:moveTo>
                    <a:lnTo>
                      <a:pt x="415820" y="0"/>
                    </a:lnTo>
                    <a:cubicBezTo>
                      <a:pt x="414127" y="974806"/>
                      <a:pt x="412433" y="1949612"/>
                      <a:pt x="410740" y="2924418"/>
                    </a:cubicBezTo>
                    <a:lnTo>
                      <a:pt x="45720" y="3030135"/>
                    </a:lnTo>
                    <a:lnTo>
                      <a:pt x="0" y="158006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Rectangle 150">
                <a:extLst>
                  <a:ext uri="{FF2B5EF4-FFF2-40B4-BE49-F238E27FC236}">
                    <a16:creationId xmlns:a16="http://schemas.microsoft.com/office/drawing/2014/main" id="{D4E28E48-9C52-625D-6175-D71B5C63FA4B}"/>
                  </a:ext>
                </a:extLst>
              </p:cNvPr>
              <p:cNvSpPr/>
              <p:nvPr/>
            </p:nvSpPr>
            <p:spPr>
              <a:xfrm>
                <a:off x="1436783" y="-803941"/>
                <a:ext cx="383323" cy="751853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745E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Rectangle 150">
                <a:extLst>
                  <a:ext uri="{FF2B5EF4-FFF2-40B4-BE49-F238E27FC236}">
                    <a16:creationId xmlns:a16="http://schemas.microsoft.com/office/drawing/2014/main" id="{17D258EA-5A49-D264-6A23-74E74093FB0E}"/>
                  </a:ext>
                </a:extLst>
              </p:cNvPr>
              <p:cNvSpPr/>
              <p:nvPr/>
            </p:nvSpPr>
            <p:spPr>
              <a:xfrm>
                <a:off x="1397442" y="-815401"/>
                <a:ext cx="365020" cy="770555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B6481F51-2672-D83A-07C4-A33A77C2EC9E}"/>
                </a:ext>
              </a:extLst>
            </p:cNvPr>
            <p:cNvGrpSpPr/>
            <p:nvPr/>
          </p:nvGrpSpPr>
          <p:grpSpPr>
            <a:xfrm flipH="1">
              <a:off x="9794918" y="-702059"/>
              <a:ext cx="2468604" cy="8262116"/>
              <a:chOff x="330642" y="-1295762"/>
              <a:chExt cx="2468604" cy="8262117"/>
            </a:xfrm>
          </p:grpSpPr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60395E9D-000D-6579-E2AA-6021AD58B8E3}"/>
                  </a:ext>
                </a:extLst>
              </p:cNvPr>
              <p:cNvSpPr/>
              <p:nvPr/>
            </p:nvSpPr>
            <p:spPr>
              <a:xfrm>
                <a:off x="2421251" y="-51443"/>
                <a:ext cx="347591" cy="58940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B18B7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2" name="Rectangle 150">
                <a:extLst>
                  <a:ext uri="{FF2B5EF4-FFF2-40B4-BE49-F238E27FC236}">
                    <a16:creationId xmlns:a16="http://schemas.microsoft.com/office/drawing/2014/main" id="{101F4C3A-1F2E-D7AB-8E70-ABBAD2B3E525}"/>
                  </a:ext>
                </a:extLst>
              </p:cNvPr>
              <p:cNvSpPr/>
              <p:nvPr/>
            </p:nvSpPr>
            <p:spPr>
              <a:xfrm>
                <a:off x="369983" y="-727741"/>
                <a:ext cx="383323" cy="751853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745E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Rectangle 150">
                <a:extLst>
                  <a:ext uri="{FF2B5EF4-FFF2-40B4-BE49-F238E27FC236}">
                    <a16:creationId xmlns:a16="http://schemas.microsoft.com/office/drawing/2014/main" id="{9A29A1E4-1BF3-B6B9-3722-0EF96FE5A697}"/>
                  </a:ext>
                </a:extLst>
              </p:cNvPr>
              <p:cNvSpPr/>
              <p:nvPr/>
            </p:nvSpPr>
            <p:spPr>
              <a:xfrm>
                <a:off x="330642" y="-739201"/>
                <a:ext cx="365020" cy="770555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6" name="Rectangle 150">
                <a:extLst>
                  <a:ext uri="{FF2B5EF4-FFF2-40B4-BE49-F238E27FC236}">
                    <a16:creationId xmlns:a16="http://schemas.microsoft.com/office/drawing/2014/main" id="{E31A6D4C-07DE-5457-300D-B13B7D1D040C}"/>
                  </a:ext>
                </a:extLst>
              </p:cNvPr>
              <p:cNvSpPr/>
              <p:nvPr/>
            </p:nvSpPr>
            <p:spPr>
              <a:xfrm>
                <a:off x="2383426" y="-1295762"/>
                <a:ext cx="415820" cy="8086557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  <a:gd name="connsiteX0" fmla="*/ 0 w 410740"/>
                  <a:gd name="connsiteY0" fmla="*/ 15240 h 2887369"/>
                  <a:gd name="connsiteX1" fmla="*/ 365020 w 410740"/>
                  <a:gd name="connsiteY1" fmla="*/ 0 h 2887369"/>
                  <a:gd name="connsiteX2" fmla="*/ 410740 w 410740"/>
                  <a:gd name="connsiteY2" fmla="*/ 2781652 h 2887369"/>
                  <a:gd name="connsiteX3" fmla="*/ 45720 w 410740"/>
                  <a:gd name="connsiteY3" fmla="*/ 2887369 h 2887369"/>
                  <a:gd name="connsiteX4" fmla="*/ 0 w 410740"/>
                  <a:gd name="connsiteY4" fmla="*/ 15240 h 2887369"/>
                  <a:gd name="connsiteX0" fmla="*/ 0 w 415820"/>
                  <a:gd name="connsiteY0" fmla="*/ 158006 h 3030135"/>
                  <a:gd name="connsiteX1" fmla="*/ 415820 w 415820"/>
                  <a:gd name="connsiteY1" fmla="*/ 0 h 3030135"/>
                  <a:gd name="connsiteX2" fmla="*/ 410740 w 415820"/>
                  <a:gd name="connsiteY2" fmla="*/ 2924418 h 3030135"/>
                  <a:gd name="connsiteX3" fmla="*/ 45720 w 415820"/>
                  <a:gd name="connsiteY3" fmla="*/ 3030135 h 3030135"/>
                  <a:gd name="connsiteX4" fmla="*/ 0 w 415820"/>
                  <a:gd name="connsiteY4" fmla="*/ 158006 h 3030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5820" h="3030135">
                    <a:moveTo>
                      <a:pt x="0" y="158006"/>
                    </a:moveTo>
                    <a:lnTo>
                      <a:pt x="415820" y="0"/>
                    </a:lnTo>
                    <a:cubicBezTo>
                      <a:pt x="414127" y="974806"/>
                      <a:pt x="412433" y="1949612"/>
                      <a:pt x="410740" y="2924418"/>
                    </a:cubicBezTo>
                    <a:lnTo>
                      <a:pt x="45720" y="3030135"/>
                    </a:lnTo>
                    <a:lnTo>
                      <a:pt x="0" y="158006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Rectangle 150">
                <a:extLst>
                  <a:ext uri="{FF2B5EF4-FFF2-40B4-BE49-F238E27FC236}">
                    <a16:creationId xmlns:a16="http://schemas.microsoft.com/office/drawing/2014/main" id="{857C49C7-CD29-506D-33B6-777501C41775}"/>
                  </a:ext>
                </a:extLst>
              </p:cNvPr>
              <p:cNvSpPr/>
              <p:nvPr/>
            </p:nvSpPr>
            <p:spPr>
              <a:xfrm>
                <a:off x="1436783" y="-803941"/>
                <a:ext cx="383323" cy="751853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745E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Rectangle 150">
                <a:extLst>
                  <a:ext uri="{FF2B5EF4-FFF2-40B4-BE49-F238E27FC236}">
                    <a16:creationId xmlns:a16="http://schemas.microsoft.com/office/drawing/2014/main" id="{1AA1BF6E-F409-EDD2-BBB3-A395874FFA94}"/>
                  </a:ext>
                </a:extLst>
              </p:cNvPr>
              <p:cNvSpPr/>
              <p:nvPr/>
            </p:nvSpPr>
            <p:spPr>
              <a:xfrm>
                <a:off x="1397442" y="-815401"/>
                <a:ext cx="365020" cy="7705556"/>
              </a:xfrm>
              <a:custGeom>
                <a:avLst/>
                <a:gdLst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593620 w 593620"/>
                  <a:gd name="connsiteY2" fmla="*/ 294832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593620"/>
                  <a:gd name="connsiteY0" fmla="*/ 0 h 2948329"/>
                  <a:gd name="connsiteX1" fmla="*/ 593620 w 593620"/>
                  <a:gd name="connsiteY1" fmla="*/ 0 h 2948329"/>
                  <a:gd name="connsiteX2" fmla="*/ 456460 w 593620"/>
                  <a:gd name="connsiteY2" fmla="*/ 2734969 h 2948329"/>
                  <a:gd name="connsiteX3" fmla="*/ 0 w 593620"/>
                  <a:gd name="connsiteY3" fmla="*/ 2948329 h 2948329"/>
                  <a:gd name="connsiteX4" fmla="*/ 0 w 59362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3496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948329"/>
                  <a:gd name="connsiteX1" fmla="*/ 410740 w 456460"/>
                  <a:gd name="connsiteY1" fmla="*/ 76200 h 2948329"/>
                  <a:gd name="connsiteX2" fmla="*/ 456460 w 456460"/>
                  <a:gd name="connsiteY2" fmla="*/ 2765449 h 2948329"/>
                  <a:gd name="connsiteX3" fmla="*/ 0 w 456460"/>
                  <a:gd name="connsiteY3" fmla="*/ 2948329 h 2948329"/>
                  <a:gd name="connsiteX4" fmla="*/ 0 w 456460"/>
                  <a:gd name="connsiteY4" fmla="*/ 0 h 2948329"/>
                  <a:gd name="connsiteX0" fmla="*/ 0 w 456460"/>
                  <a:gd name="connsiteY0" fmla="*/ 0 h 2856889"/>
                  <a:gd name="connsiteX1" fmla="*/ 410740 w 456460"/>
                  <a:gd name="connsiteY1" fmla="*/ 76200 h 2856889"/>
                  <a:gd name="connsiteX2" fmla="*/ 456460 w 456460"/>
                  <a:gd name="connsiteY2" fmla="*/ 2765449 h 2856889"/>
                  <a:gd name="connsiteX3" fmla="*/ 167640 w 456460"/>
                  <a:gd name="connsiteY3" fmla="*/ 2856889 h 2856889"/>
                  <a:gd name="connsiteX4" fmla="*/ 0 w 456460"/>
                  <a:gd name="connsiteY4" fmla="*/ 0 h 2856889"/>
                  <a:gd name="connsiteX0" fmla="*/ 0 w 380260"/>
                  <a:gd name="connsiteY0" fmla="*/ 0 h 2856889"/>
                  <a:gd name="connsiteX1" fmla="*/ 334540 w 380260"/>
                  <a:gd name="connsiteY1" fmla="*/ 7620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380260"/>
                  <a:gd name="connsiteY0" fmla="*/ 0 h 2856889"/>
                  <a:gd name="connsiteX1" fmla="*/ 304060 w 380260"/>
                  <a:gd name="connsiteY1" fmla="*/ 0 h 2856889"/>
                  <a:gd name="connsiteX2" fmla="*/ 380260 w 380260"/>
                  <a:gd name="connsiteY2" fmla="*/ 2765449 h 2856889"/>
                  <a:gd name="connsiteX3" fmla="*/ 91440 w 380260"/>
                  <a:gd name="connsiteY3" fmla="*/ 2856889 h 2856889"/>
                  <a:gd name="connsiteX4" fmla="*/ 0 w 380260"/>
                  <a:gd name="connsiteY4" fmla="*/ 0 h 2856889"/>
                  <a:gd name="connsiteX0" fmla="*/ 0 w 410740"/>
                  <a:gd name="connsiteY0" fmla="*/ 30480 h 2887369"/>
                  <a:gd name="connsiteX1" fmla="*/ 410740 w 410740"/>
                  <a:gd name="connsiteY1" fmla="*/ 0 h 2887369"/>
                  <a:gd name="connsiteX2" fmla="*/ 380260 w 410740"/>
                  <a:gd name="connsiteY2" fmla="*/ 2795929 h 2887369"/>
                  <a:gd name="connsiteX3" fmla="*/ 91440 w 410740"/>
                  <a:gd name="connsiteY3" fmla="*/ 2887369 h 2887369"/>
                  <a:gd name="connsiteX4" fmla="*/ 0 w 410740"/>
                  <a:gd name="connsiteY4" fmla="*/ 30480 h 2887369"/>
                  <a:gd name="connsiteX0" fmla="*/ 0 w 365020"/>
                  <a:gd name="connsiteY0" fmla="*/ 15240 h 2887369"/>
                  <a:gd name="connsiteX1" fmla="*/ 365020 w 365020"/>
                  <a:gd name="connsiteY1" fmla="*/ 0 h 2887369"/>
                  <a:gd name="connsiteX2" fmla="*/ 334540 w 365020"/>
                  <a:gd name="connsiteY2" fmla="*/ 2795929 h 2887369"/>
                  <a:gd name="connsiteX3" fmla="*/ 45720 w 365020"/>
                  <a:gd name="connsiteY3" fmla="*/ 2887369 h 2887369"/>
                  <a:gd name="connsiteX4" fmla="*/ 0 w 365020"/>
                  <a:gd name="connsiteY4" fmla="*/ 15240 h 28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0" h="2887369">
                    <a:moveTo>
                      <a:pt x="0" y="15240"/>
                    </a:moveTo>
                    <a:lnTo>
                      <a:pt x="365020" y="0"/>
                    </a:lnTo>
                    <a:lnTo>
                      <a:pt x="334540" y="2795929"/>
                    </a:lnTo>
                    <a:lnTo>
                      <a:pt x="45720" y="2887369"/>
                    </a:lnTo>
                    <a:lnTo>
                      <a:pt x="0" y="15240"/>
                    </a:lnTo>
                    <a:close/>
                  </a:path>
                </a:pathLst>
              </a:custGeom>
              <a:solidFill>
                <a:srgbClr val="A69F9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" name="Flowchart: Manual Operation 3">
              <a:extLst>
                <a:ext uri="{FF2B5EF4-FFF2-40B4-BE49-F238E27FC236}">
                  <a16:creationId xmlns:a16="http://schemas.microsoft.com/office/drawing/2014/main" id="{C2EFA940-8060-7DBA-103E-946E5D7B7133}"/>
                </a:ext>
              </a:extLst>
            </p:cNvPr>
            <p:cNvSpPr/>
            <p:nvPr/>
          </p:nvSpPr>
          <p:spPr>
            <a:xfrm>
              <a:off x="0" y="0"/>
              <a:ext cx="12192000" cy="476250"/>
            </a:xfrm>
            <a:prstGeom prst="flowChartManualOperatio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lowchart: Manual Operation 5">
              <a:extLst>
                <a:ext uri="{FF2B5EF4-FFF2-40B4-BE49-F238E27FC236}">
                  <a16:creationId xmlns:a16="http://schemas.microsoft.com/office/drawing/2014/main" id="{8358BCF8-6D10-0E29-AD07-FE8E12BDFB0D}"/>
                </a:ext>
              </a:extLst>
            </p:cNvPr>
            <p:cNvSpPr/>
            <p:nvPr/>
          </p:nvSpPr>
          <p:spPr>
            <a:xfrm flipV="1">
              <a:off x="0" y="6381750"/>
              <a:ext cx="12192000" cy="476250"/>
            </a:xfrm>
            <a:prstGeom prst="flowChartManualOperatio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9" name="Group 278">
              <a:extLst>
                <a:ext uri="{FF2B5EF4-FFF2-40B4-BE49-F238E27FC236}">
                  <a16:creationId xmlns:a16="http://schemas.microsoft.com/office/drawing/2014/main" id="{8E8840DE-FC2F-C3DD-E74B-9928ACBC26C2}"/>
                </a:ext>
              </a:extLst>
            </p:cNvPr>
            <p:cNvGrpSpPr/>
            <p:nvPr/>
          </p:nvGrpSpPr>
          <p:grpSpPr>
            <a:xfrm>
              <a:off x="8929415" y="3429000"/>
              <a:ext cx="2560553" cy="3292954"/>
              <a:chOff x="3966907" y="6327657"/>
              <a:chExt cx="2562042" cy="3294870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81" name="Group 280">
                <a:extLst>
                  <a:ext uri="{FF2B5EF4-FFF2-40B4-BE49-F238E27FC236}">
                    <a16:creationId xmlns:a16="http://schemas.microsoft.com/office/drawing/2014/main" id="{2AA2ADB5-62C1-8F58-327B-0987A544739C}"/>
                  </a:ext>
                </a:extLst>
              </p:cNvPr>
              <p:cNvGrpSpPr/>
              <p:nvPr/>
            </p:nvGrpSpPr>
            <p:grpSpPr>
              <a:xfrm flipH="1">
                <a:off x="4194421" y="6342969"/>
                <a:ext cx="2334528" cy="3279558"/>
                <a:chOff x="-704602" y="7985701"/>
                <a:chExt cx="3011800" cy="4230994"/>
              </a:xfrm>
            </p:grpSpPr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7D9D76AC-6519-CE99-D3D2-7F6B6C488D76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88" name="Group 287">
                  <a:extLst>
                    <a:ext uri="{FF2B5EF4-FFF2-40B4-BE49-F238E27FC236}">
                      <a16:creationId xmlns:a16="http://schemas.microsoft.com/office/drawing/2014/main" id="{64D7A782-1E75-1127-0486-C4911B55FCD7}"/>
                    </a:ext>
                  </a:extLst>
                </p:cNvPr>
                <p:cNvGrpSpPr/>
                <p:nvPr/>
              </p:nvGrpSpPr>
              <p:grpSpPr>
                <a:xfrm>
                  <a:off x="-229676" y="8483998"/>
                  <a:ext cx="2536874" cy="3732697"/>
                  <a:chOff x="-229676" y="8483998"/>
                  <a:chExt cx="2536874" cy="3732697"/>
                </a:xfrm>
              </p:grpSpPr>
              <p:cxnSp>
                <p:nvCxnSpPr>
                  <p:cNvPr id="292" name="Straight Connector 291">
                    <a:extLst>
                      <a:ext uri="{FF2B5EF4-FFF2-40B4-BE49-F238E27FC236}">
                        <a16:creationId xmlns:a16="http://schemas.microsoft.com/office/drawing/2014/main" id="{146D4D36-82F8-11F7-88B6-C7165D1BADC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42528" y="10856448"/>
                    <a:ext cx="17352" cy="120870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5" name="Rectangle: Top Corners Rounded 294">
                    <a:extLst>
                      <a:ext uri="{FF2B5EF4-FFF2-40B4-BE49-F238E27FC236}">
                        <a16:creationId xmlns:a16="http://schemas.microsoft.com/office/drawing/2014/main" id="{4B3BF368-1C6F-E419-0BD2-997342D4123D}"/>
                      </a:ext>
                    </a:extLst>
                  </p:cNvPr>
                  <p:cNvSpPr/>
                  <p:nvPr/>
                </p:nvSpPr>
                <p:spPr>
                  <a:xfrm>
                    <a:off x="868106" y="11868395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6" name="Rectangle: Top Corners Rounded 295">
                    <a:extLst>
                      <a:ext uri="{FF2B5EF4-FFF2-40B4-BE49-F238E27FC236}">
                        <a16:creationId xmlns:a16="http://schemas.microsoft.com/office/drawing/2014/main" id="{BB748C6A-F0A9-2B21-0326-9B5B4AF8AE25}"/>
                      </a:ext>
                    </a:extLst>
                  </p:cNvPr>
                  <p:cNvSpPr/>
                  <p:nvPr/>
                </p:nvSpPr>
                <p:spPr>
                  <a:xfrm>
                    <a:off x="635349" y="12016386"/>
                    <a:ext cx="669495" cy="200309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02" name="Straight Connector 301">
                    <a:extLst>
                      <a:ext uri="{FF2B5EF4-FFF2-40B4-BE49-F238E27FC236}">
                        <a16:creationId xmlns:a16="http://schemas.microsoft.com/office/drawing/2014/main" id="{10BBC64D-14F5-12EA-7DE7-F27C266BFD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51647" y="10753219"/>
                    <a:ext cx="52251" cy="1156606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3" name="Oval 292">
                    <a:extLst>
                      <a:ext uri="{FF2B5EF4-FFF2-40B4-BE49-F238E27FC236}">
                        <a16:creationId xmlns:a16="http://schemas.microsoft.com/office/drawing/2014/main" id="{38326504-670C-A016-133C-B695B2F13101}"/>
                      </a:ext>
                    </a:extLst>
                  </p:cNvPr>
                  <p:cNvSpPr/>
                  <p:nvPr/>
                </p:nvSpPr>
                <p:spPr>
                  <a:xfrm>
                    <a:off x="-229676" y="8483998"/>
                    <a:ext cx="2536874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4" name="Oval 293">
                    <a:extLst>
                      <a:ext uri="{FF2B5EF4-FFF2-40B4-BE49-F238E27FC236}">
                        <a16:creationId xmlns:a16="http://schemas.microsoft.com/office/drawing/2014/main" id="{DDE5002F-71AC-3A5C-84A5-80B342517B03}"/>
                      </a:ext>
                    </a:extLst>
                  </p:cNvPr>
                  <p:cNvSpPr/>
                  <p:nvPr/>
                </p:nvSpPr>
                <p:spPr>
                  <a:xfrm>
                    <a:off x="1051647" y="9179351"/>
                    <a:ext cx="261279" cy="25952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7" name="Freeform: Shape 296">
                    <a:extLst>
                      <a:ext uri="{FF2B5EF4-FFF2-40B4-BE49-F238E27FC236}">
                        <a16:creationId xmlns:a16="http://schemas.microsoft.com/office/drawing/2014/main" id="{43BF99D0-3DDE-8D8B-3CFE-C8B1505EE9E0}"/>
                      </a:ext>
                    </a:extLst>
                  </p:cNvPr>
                  <p:cNvSpPr/>
                  <p:nvPr/>
                </p:nvSpPr>
                <p:spPr>
                  <a:xfrm>
                    <a:off x="1008627" y="9969220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8" name="Freeform: Shape 297">
                    <a:extLst>
                      <a:ext uri="{FF2B5EF4-FFF2-40B4-BE49-F238E27FC236}">
                        <a16:creationId xmlns:a16="http://schemas.microsoft.com/office/drawing/2014/main" id="{6D5D651C-04B3-58ED-E8B6-07C1E44371DB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9" name="Oval 298">
                    <a:extLst>
                      <a:ext uri="{FF2B5EF4-FFF2-40B4-BE49-F238E27FC236}">
                        <a16:creationId xmlns:a16="http://schemas.microsoft.com/office/drawing/2014/main" id="{A8FFF079-4309-50C7-1EA5-614611BBD471}"/>
                      </a:ext>
                    </a:extLst>
                  </p:cNvPr>
                  <p:cNvSpPr/>
                  <p:nvPr/>
                </p:nvSpPr>
                <p:spPr>
                  <a:xfrm>
                    <a:off x="1934241" y="9179351"/>
                    <a:ext cx="261279" cy="25952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0" name="Oval 299">
                    <a:extLst>
                      <a:ext uri="{FF2B5EF4-FFF2-40B4-BE49-F238E27FC236}">
                        <a16:creationId xmlns:a16="http://schemas.microsoft.com/office/drawing/2014/main" id="{77061C49-D7D6-0FD7-CC48-6E4AC35A9C2B}"/>
                      </a:ext>
                    </a:extLst>
                  </p:cNvPr>
                  <p:cNvSpPr/>
                  <p:nvPr/>
                </p:nvSpPr>
                <p:spPr>
                  <a:xfrm>
                    <a:off x="1168545" y="9294502"/>
                    <a:ext cx="100007" cy="130463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1" name="Oval 300">
                    <a:extLst>
                      <a:ext uri="{FF2B5EF4-FFF2-40B4-BE49-F238E27FC236}">
                        <a16:creationId xmlns:a16="http://schemas.microsoft.com/office/drawing/2014/main" id="{D3C9E1B4-7F85-24C8-BF24-9FB8DEDD6558}"/>
                      </a:ext>
                    </a:extLst>
                  </p:cNvPr>
                  <p:cNvSpPr/>
                  <p:nvPr/>
                </p:nvSpPr>
                <p:spPr>
                  <a:xfrm>
                    <a:off x="2031857" y="9289750"/>
                    <a:ext cx="100007" cy="130463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FA9AA54A-1742-6FFE-17E8-3F42E8EA7F67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83" name="Group 282">
                <a:extLst>
                  <a:ext uri="{FF2B5EF4-FFF2-40B4-BE49-F238E27FC236}">
                    <a16:creationId xmlns:a16="http://schemas.microsoft.com/office/drawing/2014/main" id="{EC17DE2A-8D9A-FD61-6E19-8F54C4C0882C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A885F991-9614-195A-C701-3B5206C95E63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AFA8CD8F-A5F9-C6B6-634E-EAAF0A4E726E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726B05F2-204C-AD47-0F0F-85D0655465A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DCF83F10-73F6-B93D-EFEB-55EDE4F42EC0}"/>
                </a:ext>
              </a:extLst>
            </p:cNvPr>
            <p:cNvGrpSpPr/>
            <p:nvPr/>
          </p:nvGrpSpPr>
          <p:grpSpPr>
            <a:xfrm flipH="1">
              <a:off x="6178207" y="4320256"/>
              <a:ext cx="1649844" cy="2150858"/>
              <a:chOff x="-525509" y="8366255"/>
              <a:chExt cx="2840012" cy="3702451"/>
            </a:xfrm>
          </p:grpSpPr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D4D689D6-017A-2220-3A1D-EFB49317FD5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42528" y="10856448"/>
                <a:ext cx="17352" cy="120870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6" name="Rectangle: Top Corners Rounded 335">
                <a:extLst>
                  <a:ext uri="{FF2B5EF4-FFF2-40B4-BE49-F238E27FC236}">
                    <a16:creationId xmlns:a16="http://schemas.microsoft.com/office/drawing/2014/main" id="{AB3EE701-F2C7-6102-BC3A-0EAAC5A1A285}"/>
                  </a:ext>
                </a:extLst>
              </p:cNvPr>
              <p:cNvSpPr/>
              <p:nvPr/>
            </p:nvSpPr>
            <p:spPr>
              <a:xfrm>
                <a:off x="868106" y="11868395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7" name="Rectangle: Top Corners Rounded 336">
                <a:extLst>
                  <a:ext uri="{FF2B5EF4-FFF2-40B4-BE49-F238E27FC236}">
                    <a16:creationId xmlns:a16="http://schemas.microsoft.com/office/drawing/2014/main" id="{D0202835-E333-DE57-D22E-F699CD3916D7}"/>
                  </a:ext>
                </a:extLst>
              </p:cNvPr>
              <p:cNvSpPr/>
              <p:nvPr/>
            </p:nvSpPr>
            <p:spPr>
              <a:xfrm>
                <a:off x="326036" y="11868397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id="{72784C73-B6AB-91FD-7523-16B926DDAA3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3899" y="10704557"/>
                <a:ext cx="35275" cy="1205269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227365F1-7649-358B-1D59-1061C267C3DB}"/>
                  </a:ext>
                </a:extLst>
              </p:cNvPr>
              <p:cNvSpPr/>
              <p:nvPr/>
            </p:nvSpPr>
            <p:spPr>
              <a:xfrm>
                <a:off x="-248374" y="8423801"/>
                <a:ext cx="2536874" cy="2447777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70BDC6B0-BDCE-F1C9-6115-49FB906E4637}"/>
                  </a:ext>
                </a:extLst>
              </p:cNvPr>
              <p:cNvSpPr/>
              <p:nvPr/>
            </p:nvSpPr>
            <p:spPr>
              <a:xfrm>
                <a:off x="603219" y="9598724"/>
                <a:ext cx="261278" cy="25952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7832B919-F505-017E-AD83-9D243703EBEF}"/>
                  </a:ext>
                </a:extLst>
              </p:cNvPr>
              <p:cNvSpPr/>
              <p:nvPr/>
            </p:nvSpPr>
            <p:spPr>
              <a:xfrm rot="8823412" flipH="1" flipV="1">
                <a:off x="-525509" y="8850578"/>
                <a:ext cx="649910" cy="1527172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665AA019-B5FB-DE79-6ABE-394D3871BBED}"/>
                  </a:ext>
                </a:extLst>
              </p:cNvPr>
              <p:cNvSpPr/>
              <p:nvPr/>
            </p:nvSpPr>
            <p:spPr>
              <a:xfrm>
                <a:off x="1200041" y="10043056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3" name="Oval 342">
                <a:extLst>
                  <a:ext uri="{FF2B5EF4-FFF2-40B4-BE49-F238E27FC236}">
                    <a16:creationId xmlns:a16="http://schemas.microsoft.com/office/drawing/2014/main" id="{00756AFC-7CCE-C19D-1918-5F944FFF957D}"/>
                  </a:ext>
                </a:extLst>
              </p:cNvPr>
              <p:cNvSpPr/>
              <p:nvPr/>
            </p:nvSpPr>
            <p:spPr>
              <a:xfrm>
                <a:off x="1485813" y="9598724"/>
                <a:ext cx="261278" cy="25952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4" name="Oval 343">
                <a:extLst>
                  <a:ext uri="{FF2B5EF4-FFF2-40B4-BE49-F238E27FC236}">
                    <a16:creationId xmlns:a16="http://schemas.microsoft.com/office/drawing/2014/main" id="{E3D532D1-ACD2-1CB3-C0C8-7E229824B363}"/>
                  </a:ext>
                </a:extLst>
              </p:cNvPr>
              <p:cNvSpPr/>
              <p:nvPr/>
            </p:nvSpPr>
            <p:spPr>
              <a:xfrm>
                <a:off x="720117" y="9713876"/>
                <a:ext cx="100007" cy="13046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5" name="Oval 344">
                <a:extLst>
                  <a:ext uri="{FF2B5EF4-FFF2-40B4-BE49-F238E27FC236}">
                    <a16:creationId xmlns:a16="http://schemas.microsoft.com/office/drawing/2014/main" id="{B1E00C4E-F62D-1A93-5FA7-73AB13B3C6B6}"/>
                  </a:ext>
                </a:extLst>
              </p:cNvPr>
              <p:cNvSpPr/>
              <p:nvPr/>
            </p:nvSpPr>
            <p:spPr>
              <a:xfrm>
                <a:off x="1583427" y="9709123"/>
                <a:ext cx="100007" cy="13046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7" name="Oval 346">
                <a:extLst>
                  <a:ext uri="{FF2B5EF4-FFF2-40B4-BE49-F238E27FC236}">
                    <a16:creationId xmlns:a16="http://schemas.microsoft.com/office/drawing/2014/main" id="{FC5E893A-4E5F-1108-9B0A-A66B38758D7F}"/>
                  </a:ext>
                </a:extLst>
              </p:cNvPr>
              <p:cNvSpPr/>
              <p:nvPr/>
            </p:nvSpPr>
            <p:spPr>
              <a:xfrm>
                <a:off x="-222370" y="8366255"/>
                <a:ext cx="2536873" cy="244777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48" name="Group 347">
              <a:extLst>
                <a:ext uri="{FF2B5EF4-FFF2-40B4-BE49-F238E27FC236}">
                  <a16:creationId xmlns:a16="http://schemas.microsoft.com/office/drawing/2014/main" id="{62E64808-76CA-2BE0-3281-76B6D3E8BE65}"/>
                </a:ext>
              </a:extLst>
            </p:cNvPr>
            <p:cNvGrpSpPr/>
            <p:nvPr/>
          </p:nvGrpSpPr>
          <p:grpSpPr>
            <a:xfrm>
              <a:off x="3239481" y="4228955"/>
              <a:ext cx="1726467" cy="2241469"/>
              <a:chOff x="-556198" y="8210279"/>
              <a:chExt cx="2971912" cy="3858427"/>
            </a:xfrm>
          </p:grpSpPr>
          <p:cxnSp>
            <p:nvCxnSpPr>
              <p:cNvPr id="349" name="Straight Connector 348">
                <a:extLst>
                  <a:ext uri="{FF2B5EF4-FFF2-40B4-BE49-F238E27FC236}">
                    <a16:creationId xmlns:a16="http://schemas.microsoft.com/office/drawing/2014/main" id="{FD943258-90DF-DCB4-E520-59EB32644F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42528" y="10856448"/>
                <a:ext cx="17352" cy="120870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0" name="Rectangle: Top Corners Rounded 349">
                <a:extLst>
                  <a:ext uri="{FF2B5EF4-FFF2-40B4-BE49-F238E27FC236}">
                    <a16:creationId xmlns:a16="http://schemas.microsoft.com/office/drawing/2014/main" id="{6AEC2ED9-1FB2-BC68-5C4B-811185B4BCBF}"/>
                  </a:ext>
                </a:extLst>
              </p:cNvPr>
              <p:cNvSpPr/>
              <p:nvPr/>
            </p:nvSpPr>
            <p:spPr>
              <a:xfrm>
                <a:off x="868106" y="11868395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1" name="Rectangle: Top Corners Rounded 350">
                <a:extLst>
                  <a:ext uri="{FF2B5EF4-FFF2-40B4-BE49-F238E27FC236}">
                    <a16:creationId xmlns:a16="http://schemas.microsoft.com/office/drawing/2014/main" id="{3675AFE9-C6C3-7A83-59F8-1EC48A33163D}"/>
                  </a:ext>
                </a:extLst>
              </p:cNvPr>
              <p:cNvSpPr/>
              <p:nvPr/>
            </p:nvSpPr>
            <p:spPr>
              <a:xfrm>
                <a:off x="326036" y="11868397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352" name="Straight Connector 351">
                <a:extLst>
                  <a:ext uri="{FF2B5EF4-FFF2-40B4-BE49-F238E27FC236}">
                    <a16:creationId xmlns:a16="http://schemas.microsoft.com/office/drawing/2014/main" id="{960B8071-42CC-4DEE-FF2A-47E87CC85E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3899" y="10704557"/>
                <a:ext cx="35275" cy="1205269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3" name="Oval 352">
                <a:extLst>
                  <a:ext uri="{FF2B5EF4-FFF2-40B4-BE49-F238E27FC236}">
                    <a16:creationId xmlns:a16="http://schemas.microsoft.com/office/drawing/2014/main" id="{035BEE51-7686-2E8C-B6D4-5B1837983835}"/>
                  </a:ext>
                </a:extLst>
              </p:cNvPr>
              <p:cNvSpPr/>
              <p:nvPr/>
            </p:nvSpPr>
            <p:spPr>
              <a:xfrm>
                <a:off x="-248374" y="8423801"/>
                <a:ext cx="2536874" cy="2447777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4" name="Oval 353">
                <a:extLst>
                  <a:ext uri="{FF2B5EF4-FFF2-40B4-BE49-F238E27FC236}">
                    <a16:creationId xmlns:a16="http://schemas.microsoft.com/office/drawing/2014/main" id="{3CBAF3F0-5F5E-2C7C-A157-588833C0ACCA}"/>
                  </a:ext>
                </a:extLst>
              </p:cNvPr>
              <p:cNvSpPr/>
              <p:nvPr/>
            </p:nvSpPr>
            <p:spPr>
              <a:xfrm>
                <a:off x="603219" y="9598724"/>
                <a:ext cx="261278" cy="25952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F1F1194B-CA06-4C2F-16B4-448A3654F594}"/>
                  </a:ext>
                </a:extLst>
              </p:cNvPr>
              <p:cNvSpPr/>
              <p:nvPr/>
            </p:nvSpPr>
            <p:spPr>
              <a:xfrm rot="4886288" flipH="1" flipV="1">
                <a:off x="-307888" y="9779297"/>
                <a:ext cx="649910" cy="1146529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5C96954A-F7C0-4A1E-E416-47E2AA4D301C}"/>
                  </a:ext>
                </a:extLst>
              </p:cNvPr>
              <p:cNvSpPr/>
              <p:nvPr/>
            </p:nvSpPr>
            <p:spPr>
              <a:xfrm>
                <a:off x="1200041" y="10043056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7" name="Oval 356">
                <a:extLst>
                  <a:ext uri="{FF2B5EF4-FFF2-40B4-BE49-F238E27FC236}">
                    <a16:creationId xmlns:a16="http://schemas.microsoft.com/office/drawing/2014/main" id="{5FEF6B97-6BD9-B5B4-4DF8-622FC9938B3C}"/>
                  </a:ext>
                </a:extLst>
              </p:cNvPr>
              <p:cNvSpPr/>
              <p:nvPr/>
            </p:nvSpPr>
            <p:spPr>
              <a:xfrm>
                <a:off x="1485813" y="9598724"/>
                <a:ext cx="261278" cy="25952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8" name="Oval 357">
                <a:extLst>
                  <a:ext uri="{FF2B5EF4-FFF2-40B4-BE49-F238E27FC236}">
                    <a16:creationId xmlns:a16="http://schemas.microsoft.com/office/drawing/2014/main" id="{0AFBF570-E622-2A5E-5543-04BFCB39FE8C}"/>
                  </a:ext>
                </a:extLst>
              </p:cNvPr>
              <p:cNvSpPr/>
              <p:nvPr/>
            </p:nvSpPr>
            <p:spPr>
              <a:xfrm>
                <a:off x="720117" y="9713876"/>
                <a:ext cx="100007" cy="13046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9" name="Oval 358">
                <a:extLst>
                  <a:ext uri="{FF2B5EF4-FFF2-40B4-BE49-F238E27FC236}">
                    <a16:creationId xmlns:a16="http://schemas.microsoft.com/office/drawing/2014/main" id="{19C0C3B6-6896-0790-975C-DA803B652A8E}"/>
                  </a:ext>
                </a:extLst>
              </p:cNvPr>
              <p:cNvSpPr/>
              <p:nvPr/>
            </p:nvSpPr>
            <p:spPr>
              <a:xfrm>
                <a:off x="1583427" y="9709123"/>
                <a:ext cx="100007" cy="13046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0" name="Oval 359">
                <a:extLst>
                  <a:ext uri="{FF2B5EF4-FFF2-40B4-BE49-F238E27FC236}">
                    <a16:creationId xmlns:a16="http://schemas.microsoft.com/office/drawing/2014/main" id="{13F79FFB-A98C-1473-A634-A797A06DFDDE}"/>
                  </a:ext>
                </a:extLst>
              </p:cNvPr>
              <p:cNvSpPr/>
              <p:nvPr/>
            </p:nvSpPr>
            <p:spPr>
              <a:xfrm>
                <a:off x="-121160" y="8210279"/>
                <a:ext cx="2536874" cy="244777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1" name="Oval 360">
                <a:extLst>
                  <a:ext uri="{FF2B5EF4-FFF2-40B4-BE49-F238E27FC236}">
                    <a16:creationId xmlns:a16="http://schemas.microsoft.com/office/drawing/2014/main" id="{471F08DA-59C9-801D-DEC5-8F14AD7C4D31}"/>
                  </a:ext>
                </a:extLst>
              </p:cNvPr>
              <p:cNvSpPr/>
              <p:nvPr/>
            </p:nvSpPr>
            <p:spPr>
              <a:xfrm>
                <a:off x="621601" y="8523266"/>
                <a:ext cx="1594384" cy="1538390"/>
              </a:xfrm>
              <a:prstGeom prst="ellipse">
                <a:avLst/>
              </a:prstGeom>
              <a:solidFill>
                <a:schemeClr val="tx1"/>
              </a:solidFill>
              <a:ln w="76200">
                <a:solidFill>
                  <a:srgbClr val="B18B7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07" name="Group 306">
              <a:extLst>
                <a:ext uri="{FF2B5EF4-FFF2-40B4-BE49-F238E27FC236}">
                  <a16:creationId xmlns:a16="http://schemas.microsoft.com/office/drawing/2014/main" id="{07CB81C7-B7A1-E893-C331-A6C1F5E8C632}"/>
                </a:ext>
              </a:extLst>
            </p:cNvPr>
            <p:cNvGrpSpPr/>
            <p:nvPr/>
          </p:nvGrpSpPr>
          <p:grpSpPr>
            <a:xfrm>
              <a:off x="1481581" y="3476557"/>
              <a:ext cx="2194445" cy="3254683"/>
              <a:chOff x="4123730" y="6318453"/>
              <a:chExt cx="2227747" cy="3304076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308" name="Group 307">
                <a:extLst>
                  <a:ext uri="{FF2B5EF4-FFF2-40B4-BE49-F238E27FC236}">
                    <a16:creationId xmlns:a16="http://schemas.microsoft.com/office/drawing/2014/main" id="{CE84541A-4B60-9DA2-D689-3F68B43DE972}"/>
                  </a:ext>
                </a:extLst>
              </p:cNvPr>
              <p:cNvGrpSpPr/>
              <p:nvPr/>
            </p:nvGrpSpPr>
            <p:grpSpPr>
              <a:xfrm flipH="1">
                <a:off x="4208914" y="6318453"/>
                <a:ext cx="2142563" cy="3304076"/>
                <a:chOff x="-475643" y="7954071"/>
                <a:chExt cx="2764143" cy="4262624"/>
              </a:xfrm>
            </p:grpSpPr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id="{1D0E5353-67DB-5587-F076-86F423133560}"/>
                    </a:ext>
                  </a:extLst>
                </p:cNvPr>
                <p:cNvSpPr/>
                <p:nvPr/>
              </p:nvSpPr>
              <p:spPr>
                <a:xfrm rot="20860252">
                  <a:off x="-475643" y="7954071"/>
                  <a:ext cx="2601787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315" name="Group 314">
                  <a:extLst>
                    <a:ext uri="{FF2B5EF4-FFF2-40B4-BE49-F238E27FC236}">
                      <a16:creationId xmlns:a16="http://schemas.microsoft.com/office/drawing/2014/main" id="{D23D4B53-8671-716E-63EF-B1899C68AF6E}"/>
                    </a:ext>
                  </a:extLst>
                </p:cNvPr>
                <p:cNvGrpSpPr/>
                <p:nvPr/>
              </p:nvGrpSpPr>
              <p:grpSpPr>
                <a:xfrm>
                  <a:off x="-248374" y="8423801"/>
                  <a:ext cx="2536874" cy="3792894"/>
                  <a:chOff x="-248374" y="8423801"/>
                  <a:chExt cx="2536874" cy="3792894"/>
                </a:xfrm>
              </p:grpSpPr>
              <p:cxnSp>
                <p:nvCxnSpPr>
                  <p:cNvPr id="317" name="Straight Connector 316">
                    <a:extLst>
                      <a:ext uri="{FF2B5EF4-FFF2-40B4-BE49-F238E27FC236}">
                        <a16:creationId xmlns:a16="http://schemas.microsoft.com/office/drawing/2014/main" id="{EEE02E79-BA3E-1917-B3A5-3465B1685A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42528" y="10856448"/>
                    <a:ext cx="17352" cy="120870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8" name="Rectangle: Top Corners Rounded 317">
                    <a:extLst>
                      <a:ext uri="{FF2B5EF4-FFF2-40B4-BE49-F238E27FC236}">
                        <a16:creationId xmlns:a16="http://schemas.microsoft.com/office/drawing/2014/main" id="{56455DC9-E49C-1895-CC53-5CDFB63A6FE0}"/>
                      </a:ext>
                    </a:extLst>
                  </p:cNvPr>
                  <p:cNvSpPr/>
                  <p:nvPr/>
                </p:nvSpPr>
                <p:spPr>
                  <a:xfrm>
                    <a:off x="868106" y="11868395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9" name="Rectangle: Top Corners Rounded 318">
                    <a:extLst>
                      <a:ext uri="{FF2B5EF4-FFF2-40B4-BE49-F238E27FC236}">
                        <a16:creationId xmlns:a16="http://schemas.microsoft.com/office/drawing/2014/main" id="{9BD7A0B6-8C42-B7F4-3E9B-DD888BC6F3D2}"/>
                      </a:ext>
                    </a:extLst>
                  </p:cNvPr>
                  <p:cNvSpPr/>
                  <p:nvPr/>
                </p:nvSpPr>
                <p:spPr>
                  <a:xfrm>
                    <a:off x="635349" y="12016386"/>
                    <a:ext cx="669495" cy="200309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320" name="Straight Connector 319">
                    <a:extLst>
                      <a:ext uri="{FF2B5EF4-FFF2-40B4-BE49-F238E27FC236}">
                        <a16:creationId xmlns:a16="http://schemas.microsoft.com/office/drawing/2014/main" id="{DAB44FE2-1458-7E46-3514-F4CD6BC2372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103899" y="10704557"/>
                    <a:ext cx="35275" cy="120526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1" name="Oval 320">
                    <a:extLst>
                      <a:ext uri="{FF2B5EF4-FFF2-40B4-BE49-F238E27FC236}">
                        <a16:creationId xmlns:a16="http://schemas.microsoft.com/office/drawing/2014/main" id="{37129EF6-346D-2B6A-F191-8B2F40C247DA}"/>
                      </a:ext>
                    </a:extLst>
                  </p:cNvPr>
                  <p:cNvSpPr/>
                  <p:nvPr/>
                </p:nvSpPr>
                <p:spPr>
                  <a:xfrm>
                    <a:off x="-248374" y="8423801"/>
                    <a:ext cx="2536874" cy="2447777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2" name="Oval 321">
                    <a:extLst>
                      <a:ext uri="{FF2B5EF4-FFF2-40B4-BE49-F238E27FC236}">
                        <a16:creationId xmlns:a16="http://schemas.microsoft.com/office/drawing/2014/main" id="{1ACEB42D-FE3F-8D8E-09E4-48255A41A3D7}"/>
                      </a:ext>
                    </a:extLst>
                  </p:cNvPr>
                  <p:cNvSpPr/>
                  <p:nvPr/>
                </p:nvSpPr>
                <p:spPr>
                  <a:xfrm>
                    <a:off x="603219" y="9598724"/>
                    <a:ext cx="261278" cy="259521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3" name="Freeform: Shape 322">
                    <a:extLst>
                      <a:ext uri="{FF2B5EF4-FFF2-40B4-BE49-F238E27FC236}">
                        <a16:creationId xmlns:a16="http://schemas.microsoft.com/office/drawing/2014/main" id="{391BAADC-EE5B-E59D-AAB1-605BC411A680}"/>
                      </a:ext>
                    </a:extLst>
                  </p:cNvPr>
                  <p:cNvSpPr/>
                  <p:nvPr/>
                </p:nvSpPr>
                <p:spPr>
                  <a:xfrm rot="1161308">
                    <a:off x="215125" y="10256132"/>
                    <a:ext cx="649909" cy="923976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4" name="Freeform: Shape 323">
                    <a:extLst>
                      <a:ext uri="{FF2B5EF4-FFF2-40B4-BE49-F238E27FC236}">
                        <a16:creationId xmlns:a16="http://schemas.microsoft.com/office/drawing/2014/main" id="{58EC4533-0608-3950-8885-F0F721FEDFC2}"/>
                      </a:ext>
                    </a:extLst>
                  </p:cNvPr>
                  <p:cNvSpPr/>
                  <p:nvPr/>
                </p:nvSpPr>
                <p:spPr>
                  <a:xfrm>
                    <a:off x="1200041" y="10043056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5" name="Oval 324">
                    <a:extLst>
                      <a:ext uri="{FF2B5EF4-FFF2-40B4-BE49-F238E27FC236}">
                        <a16:creationId xmlns:a16="http://schemas.microsoft.com/office/drawing/2014/main" id="{60240582-F30B-3ABF-A3C9-EFA1CB345957}"/>
                      </a:ext>
                    </a:extLst>
                  </p:cNvPr>
                  <p:cNvSpPr/>
                  <p:nvPr/>
                </p:nvSpPr>
                <p:spPr>
                  <a:xfrm>
                    <a:off x="1485813" y="9598724"/>
                    <a:ext cx="261278" cy="259521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6" name="Oval 325">
                    <a:extLst>
                      <a:ext uri="{FF2B5EF4-FFF2-40B4-BE49-F238E27FC236}">
                        <a16:creationId xmlns:a16="http://schemas.microsoft.com/office/drawing/2014/main" id="{CB2412EF-1F70-BB4C-BAEF-E3F4253609BB}"/>
                      </a:ext>
                    </a:extLst>
                  </p:cNvPr>
                  <p:cNvSpPr/>
                  <p:nvPr/>
                </p:nvSpPr>
                <p:spPr>
                  <a:xfrm>
                    <a:off x="720117" y="9713876"/>
                    <a:ext cx="100007" cy="130464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7" name="Oval 326">
                    <a:extLst>
                      <a:ext uri="{FF2B5EF4-FFF2-40B4-BE49-F238E27FC236}">
                        <a16:creationId xmlns:a16="http://schemas.microsoft.com/office/drawing/2014/main" id="{CA684211-8DE1-9CFD-F0F7-5685ED99B1B9}"/>
                      </a:ext>
                    </a:extLst>
                  </p:cNvPr>
                  <p:cNvSpPr/>
                  <p:nvPr/>
                </p:nvSpPr>
                <p:spPr>
                  <a:xfrm>
                    <a:off x="1583427" y="9709123"/>
                    <a:ext cx="100007" cy="130464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316" name="Freeform: Shape 315">
                  <a:extLst>
                    <a:ext uri="{FF2B5EF4-FFF2-40B4-BE49-F238E27FC236}">
                      <a16:creationId xmlns:a16="http://schemas.microsoft.com/office/drawing/2014/main" id="{0677DBC6-A730-EA24-6CEB-02F9D678F3D1}"/>
                    </a:ext>
                  </a:extLst>
                </p:cNvPr>
                <p:cNvSpPr/>
                <p:nvPr/>
              </p:nvSpPr>
              <p:spPr>
                <a:xfrm>
                  <a:off x="1083934" y="10415636"/>
                  <a:ext cx="148948" cy="71260"/>
                </a:xfrm>
                <a:custGeom>
                  <a:avLst/>
                  <a:gdLst>
                    <a:gd name="connsiteX0" fmla="*/ 4816 w 1113086"/>
                    <a:gd name="connsiteY0" fmla="*/ 82008 h 379987"/>
                    <a:gd name="connsiteX1" fmla="*/ 433441 w 1113086"/>
                    <a:gd name="connsiteY1" fmla="*/ 85183 h 379987"/>
                    <a:gd name="connsiteX2" fmla="*/ 519166 w 1113086"/>
                    <a:gd name="connsiteY2" fmla="*/ 116933 h 379987"/>
                    <a:gd name="connsiteX3" fmla="*/ 579491 w 1113086"/>
                    <a:gd name="connsiteY3" fmla="*/ 104233 h 379987"/>
                    <a:gd name="connsiteX4" fmla="*/ 604891 w 1113086"/>
                    <a:gd name="connsiteY4" fmla="*/ 62958 h 379987"/>
                    <a:gd name="connsiteX5" fmla="*/ 1112891 w 1113086"/>
                    <a:gd name="connsiteY5" fmla="*/ 15333 h 379987"/>
                    <a:gd name="connsiteX6" fmla="*/ 662041 w 1113086"/>
                    <a:gd name="connsiteY6" fmla="*/ 355058 h 379987"/>
                    <a:gd name="connsiteX7" fmla="*/ 392166 w 1113086"/>
                    <a:gd name="connsiteY7" fmla="*/ 345533 h 379987"/>
                    <a:gd name="connsiteX8" fmla="*/ 214366 w 1113086"/>
                    <a:gd name="connsiteY8" fmla="*/ 275683 h 379987"/>
                    <a:gd name="connsiteX9" fmla="*/ 4816 w 1113086"/>
                    <a:gd name="connsiteY9" fmla="*/ 82008 h 379987"/>
                    <a:gd name="connsiteX0" fmla="*/ 4816 w 1113291"/>
                    <a:gd name="connsiteY0" fmla="*/ 75842 h 373821"/>
                    <a:gd name="connsiteX1" fmla="*/ 433441 w 1113291"/>
                    <a:gd name="connsiteY1" fmla="*/ 79017 h 373821"/>
                    <a:gd name="connsiteX2" fmla="*/ 519166 w 1113291"/>
                    <a:gd name="connsiteY2" fmla="*/ 110767 h 373821"/>
                    <a:gd name="connsiteX3" fmla="*/ 579491 w 1113291"/>
                    <a:gd name="connsiteY3" fmla="*/ 98067 h 373821"/>
                    <a:gd name="connsiteX4" fmla="*/ 1112891 w 1113291"/>
                    <a:gd name="connsiteY4" fmla="*/ 9167 h 373821"/>
                    <a:gd name="connsiteX5" fmla="*/ 662041 w 1113291"/>
                    <a:gd name="connsiteY5" fmla="*/ 348892 h 373821"/>
                    <a:gd name="connsiteX6" fmla="*/ 392166 w 1113291"/>
                    <a:gd name="connsiteY6" fmla="*/ 339367 h 373821"/>
                    <a:gd name="connsiteX7" fmla="*/ 214366 w 1113291"/>
                    <a:gd name="connsiteY7" fmla="*/ 269517 h 373821"/>
                    <a:gd name="connsiteX8" fmla="*/ 4816 w 1113291"/>
                    <a:gd name="connsiteY8" fmla="*/ 75842 h 373821"/>
                    <a:gd name="connsiteX0" fmla="*/ 4816 w 1113291"/>
                    <a:gd name="connsiteY0" fmla="*/ 78386 h 376365"/>
                    <a:gd name="connsiteX1" fmla="*/ 433441 w 1113291"/>
                    <a:gd name="connsiteY1" fmla="*/ 81561 h 376365"/>
                    <a:gd name="connsiteX2" fmla="*/ 519166 w 1113291"/>
                    <a:gd name="connsiteY2" fmla="*/ 113311 h 376365"/>
                    <a:gd name="connsiteX3" fmla="*/ 579491 w 1113291"/>
                    <a:gd name="connsiteY3" fmla="*/ 81561 h 376365"/>
                    <a:gd name="connsiteX4" fmla="*/ 1112891 w 1113291"/>
                    <a:gd name="connsiteY4" fmla="*/ 11711 h 376365"/>
                    <a:gd name="connsiteX5" fmla="*/ 662041 w 1113291"/>
                    <a:gd name="connsiteY5" fmla="*/ 351436 h 376365"/>
                    <a:gd name="connsiteX6" fmla="*/ 392166 w 1113291"/>
                    <a:gd name="connsiteY6" fmla="*/ 341911 h 376365"/>
                    <a:gd name="connsiteX7" fmla="*/ 214366 w 1113291"/>
                    <a:gd name="connsiteY7" fmla="*/ 272061 h 376365"/>
                    <a:gd name="connsiteX8" fmla="*/ 4816 w 1113291"/>
                    <a:gd name="connsiteY8" fmla="*/ 78386 h 376365"/>
                    <a:gd name="connsiteX0" fmla="*/ 4816 w 1113987"/>
                    <a:gd name="connsiteY0" fmla="*/ 67224 h 365203"/>
                    <a:gd name="connsiteX1" fmla="*/ 433441 w 1113987"/>
                    <a:gd name="connsiteY1" fmla="*/ 70399 h 365203"/>
                    <a:gd name="connsiteX2" fmla="*/ 519166 w 1113987"/>
                    <a:gd name="connsiteY2" fmla="*/ 102149 h 365203"/>
                    <a:gd name="connsiteX3" fmla="*/ 579491 w 1113987"/>
                    <a:gd name="connsiteY3" fmla="*/ 70399 h 365203"/>
                    <a:gd name="connsiteX4" fmla="*/ 1112891 w 1113987"/>
                    <a:gd name="connsiteY4" fmla="*/ 549 h 365203"/>
                    <a:gd name="connsiteX5" fmla="*/ 662041 w 1113987"/>
                    <a:gd name="connsiteY5" fmla="*/ 340274 h 365203"/>
                    <a:gd name="connsiteX6" fmla="*/ 392166 w 1113987"/>
                    <a:gd name="connsiteY6" fmla="*/ 330749 h 365203"/>
                    <a:gd name="connsiteX7" fmla="*/ 214366 w 1113987"/>
                    <a:gd name="connsiteY7" fmla="*/ 260899 h 365203"/>
                    <a:gd name="connsiteX8" fmla="*/ 4816 w 1113987"/>
                    <a:gd name="connsiteY8" fmla="*/ 67224 h 365203"/>
                    <a:gd name="connsiteX0" fmla="*/ 4816 w 1113987"/>
                    <a:gd name="connsiteY0" fmla="*/ 67394 h 365373"/>
                    <a:gd name="connsiteX1" fmla="*/ 433441 w 1113987"/>
                    <a:gd name="connsiteY1" fmla="*/ 70569 h 365373"/>
                    <a:gd name="connsiteX2" fmla="*/ 519166 w 1113987"/>
                    <a:gd name="connsiteY2" fmla="*/ 102319 h 365373"/>
                    <a:gd name="connsiteX3" fmla="*/ 579491 w 1113987"/>
                    <a:gd name="connsiteY3" fmla="*/ 70569 h 365373"/>
                    <a:gd name="connsiteX4" fmla="*/ 1112891 w 1113987"/>
                    <a:gd name="connsiteY4" fmla="*/ 719 h 365373"/>
                    <a:gd name="connsiteX5" fmla="*/ 662041 w 1113987"/>
                    <a:gd name="connsiteY5" fmla="*/ 340444 h 365373"/>
                    <a:gd name="connsiteX6" fmla="*/ 392166 w 1113987"/>
                    <a:gd name="connsiteY6" fmla="*/ 330919 h 365373"/>
                    <a:gd name="connsiteX7" fmla="*/ 214366 w 1113987"/>
                    <a:gd name="connsiteY7" fmla="*/ 261069 h 365373"/>
                    <a:gd name="connsiteX8" fmla="*/ 4816 w 1113987"/>
                    <a:gd name="connsiteY8" fmla="*/ 67394 h 365373"/>
                    <a:gd name="connsiteX0" fmla="*/ 4816 w 1113108"/>
                    <a:gd name="connsiteY0" fmla="*/ 80414 h 378393"/>
                    <a:gd name="connsiteX1" fmla="*/ 433441 w 1113108"/>
                    <a:gd name="connsiteY1" fmla="*/ 83589 h 378393"/>
                    <a:gd name="connsiteX2" fmla="*/ 519166 w 1113108"/>
                    <a:gd name="connsiteY2" fmla="*/ 115339 h 378393"/>
                    <a:gd name="connsiteX3" fmla="*/ 601716 w 1113108"/>
                    <a:gd name="connsiteY3" fmla="*/ 80414 h 378393"/>
                    <a:gd name="connsiteX4" fmla="*/ 1112891 w 1113108"/>
                    <a:gd name="connsiteY4" fmla="*/ 13739 h 378393"/>
                    <a:gd name="connsiteX5" fmla="*/ 662041 w 1113108"/>
                    <a:gd name="connsiteY5" fmla="*/ 353464 h 378393"/>
                    <a:gd name="connsiteX6" fmla="*/ 392166 w 1113108"/>
                    <a:gd name="connsiteY6" fmla="*/ 343939 h 378393"/>
                    <a:gd name="connsiteX7" fmla="*/ 214366 w 1113108"/>
                    <a:gd name="connsiteY7" fmla="*/ 274089 h 378393"/>
                    <a:gd name="connsiteX8" fmla="*/ 4816 w 1113108"/>
                    <a:gd name="connsiteY8" fmla="*/ 80414 h 378393"/>
                    <a:gd name="connsiteX0" fmla="*/ 4816 w 1113066"/>
                    <a:gd name="connsiteY0" fmla="*/ 82957 h 380936"/>
                    <a:gd name="connsiteX1" fmla="*/ 433441 w 1113066"/>
                    <a:gd name="connsiteY1" fmla="*/ 86132 h 380936"/>
                    <a:gd name="connsiteX2" fmla="*/ 519166 w 1113066"/>
                    <a:gd name="connsiteY2" fmla="*/ 117882 h 380936"/>
                    <a:gd name="connsiteX3" fmla="*/ 608066 w 1113066"/>
                    <a:gd name="connsiteY3" fmla="*/ 70257 h 380936"/>
                    <a:gd name="connsiteX4" fmla="*/ 1112891 w 1113066"/>
                    <a:gd name="connsiteY4" fmla="*/ 16282 h 380936"/>
                    <a:gd name="connsiteX5" fmla="*/ 662041 w 1113066"/>
                    <a:gd name="connsiteY5" fmla="*/ 356007 h 380936"/>
                    <a:gd name="connsiteX6" fmla="*/ 392166 w 1113066"/>
                    <a:gd name="connsiteY6" fmla="*/ 346482 h 380936"/>
                    <a:gd name="connsiteX7" fmla="*/ 214366 w 1113066"/>
                    <a:gd name="connsiteY7" fmla="*/ 276632 h 380936"/>
                    <a:gd name="connsiteX8" fmla="*/ 4816 w 1113066"/>
                    <a:gd name="connsiteY8" fmla="*/ 82957 h 380936"/>
                    <a:gd name="connsiteX0" fmla="*/ 4816 w 1115568"/>
                    <a:gd name="connsiteY0" fmla="*/ 67070 h 365049"/>
                    <a:gd name="connsiteX1" fmla="*/ 433441 w 1115568"/>
                    <a:gd name="connsiteY1" fmla="*/ 70245 h 365049"/>
                    <a:gd name="connsiteX2" fmla="*/ 519166 w 1115568"/>
                    <a:gd name="connsiteY2" fmla="*/ 101995 h 365049"/>
                    <a:gd name="connsiteX3" fmla="*/ 608066 w 1115568"/>
                    <a:gd name="connsiteY3" fmla="*/ 54370 h 365049"/>
                    <a:gd name="connsiteX4" fmla="*/ 1112891 w 1115568"/>
                    <a:gd name="connsiteY4" fmla="*/ 395 h 365049"/>
                    <a:gd name="connsiteX5" fmla="*/ 662041 w 1115568"/>
                    <a:gd name="connsiteY5" fmla="*/ 340120 h 365049"/>
                    <a:gd name="connsiteX6" fmla="*/ 392166 w 1115568"/>
                    <a:gd name="connsiteY6" fmla="*/ 330595 h 365049"/>
                    <a:gd name="connsiteX7" fmla="*/ 214366 w 1115568"/>
                    <a:gd name="connsiteY7" fmla="*/ 260745 h 365049"/>
                    <a:gd name="connsiteX8" fmla="*/ 4816 w 1115568"/>
                    <a:gd name="connsiteY8" fmla="*/ 67070 h 365049"/>
                    <a:gd name="connsiteX0" fmla="*/ 8764 w 1119516"/>
                    <a:gd name="connsiteY0" fmla="*/ 67070 h 365049"/>
                    <a:gd name="connsiteX1" fmla="*/ 437389 w 1119516"/>
                    <a:gd name="connsiteY1" fmla="*/ 70245 h 365049"/>
                    <a:gd name="connsiteX2" fmla="*/ 523114 w 1119516"/>
                    <a:gd name="connsiteY2" fmla="*/ 101995 h 365049"/>
                    <a:gd name="connsiteX3" fmla="*/ 612014 w 1119516"/>
                    <a:gd name="connsiteY3" fmla="*/ 54370 h 365049"/>
                    <a:gd name="connsiteX4" fmla="*/ 1116839 w 1119516"/>
                    <a:gd name="connsiteY4" fmla="*/ 395 h 365049"/>
                    <a:gd name="connsiteX5" fmla="*/ 665989 w 1119516"/>
                    <a:gd name="connsiteY5" fmla="*/ 340120 h 365049"/>
                    <a:gd name="connsiteX6" fmla="*/ 396114 w 1119516"/>
                    <a:gd name="connsiteY6" fmla="*/ 330595 h 365049"/>
                    <a:gd name="connsiteX7" fmla="*/ 218314 w 1119516"/>
                    <a:gd name="connsiteY7" fmla="*/ 260745 h 365049"/>
                    <a:gd name="connsiteX8" fmla="*/ 8764 w 1119516"/>
                    <a:gd name="connsiteY8" fmla="*/ 67070 h 365049"/>
                    <a:gd name="connsiteX0" fmla="*/ 4351 w 1115103"/>
                    <a:gd name="connsiteY0" fmla="*/ 67070 h 365049"/>
                    <a:gd name="connsiteX1" fmla="*/ 420276 w 1115103"/>
                    <a:gd name="connsiteY1" fmla="*/ 60720 h 365049"/>
                    <a:gd name="connsiteX2" fmla="*/ 518701 w 1115103"/>
                    <a:gd name="connsiteY2" fmla="*/ 101995 h 365049"/>
                    <a:gd name="connsiteX3" fmla="*/ 607601 w 1115103"/>
                    <a:gd name="connsiteY3" fmla="*/ 54370 h 365049"/>
                    <a:gd name="connsiteX4" fmla="*/ 1112426 w 1115103"/>
                    <a:gd name="connsiteY4" fmla="*/ 395 h 365049"/>
                    <a:gd name="connsiteX5" fmla="*/ 661576 w 1115103"/>
                    <a:gd name="connsiteY5" fmla="*/ 340120 h 365049"/>
                    <a:gd name="connsiteX6" fmla="*/ 391701 w 1115103"/>
                    <a:gd name="connsiteY6" fmla="*/ 330595 h 365049"/>
                    <a:gd name="connsiteX7" fmla="*/ 213901 w 1115103"/>
                    <a:gd name="connsiteY7" fmla="*/ 260745 h 365049"/>
                    <a:gd name="connsiteX8" fmla="*/ 4351 w 1115103"/>
                    <a:gd name="connsiteY8" fmla="*/ 67070 h 365049"/>
                    <a:gd name="connsiteX0" fmla="*/ 6566 w 1117318"/>
                    <a:gd name="connsiteY0" fmla="*/ 67070 h 365049"/>
                    <a:gd name="connsiteX1" fmla="*/ 422491 w 1117318"/>
                    <a:gd name="connsiteY1" fmla="*/ 60720 h 365049"/>
                    <a:gd name="connsiteX2" fmla="*/ 520916 w 1117318"/>
                    <a:gd name="connsiteY2" fmla="*/ 101995 h 365049"/>
                    <a:gd name="connsiteX3" fmla="*/ 609816 w 1117318"/>
                    <a:gd name="connsiteY3" fmla="*/ 54370 h 365049"/>
                    <a:gd name="connsiteX4" fmla="*/ 1114641 w 1117318"/>
                    <a:gd name="connsiteY4" fmla="*/ 395 h 365049"/>
                    <a:gd name="connsiteX5" fmla="*/ 663791 w 1117318"/>
                    <a:gd name="connsiteY5" fmla="*/ 340120 h 365049"/>
                    <a:gd name="connsiteX6" fmla="*/ 393916 w 1117318"/>
                    <a:gd name="connsiteY6" fmla="*/ 330595 h 365049"/>
                    <a:gd name="connsiteX7" fmla="*/ 216116 w 1117318"/>
                    <a:gd name="connsiteY7" fmla="*/ 260745 h 365049"/>
                    <a:gd name="connsiteX8" fmla="*/ 6566 w 1117318"/>
                    <a:gd name="connsiteY8" fmla="*/ 67070 h 365049"/>
                    <a:gd name="connsiteX0" fmla="*/ 7462 w 1118037"/>
                    <a:gd name="connsiteY0" fmla="*/ 67074 h 373955"/>
                    <a:gd name="connsiteX1" fmla="*/ 423387 w 1118037"/>
                    <a:gd name="connsiteY1" fmla="*/ 60724 h 373955"/>
                    <a:gd name="connsiteX2" fmla="*/ 521812 w 1118037"/>
                    <a:gd name="connsiteY2" fmla="*/ 101999 h 373955"/>
                    <a:gd name="connsiteX3" fmla="*/ 610712 w 1118037"/>
                    <a:gd name="connsiteY3" fmla="*/ 54374 h 373955"/>
                    <a:gd name="connsiteX4" fmla="*/ 1115537 w 1118037"/>
                    <a:gd name="connsiteY4" fmla="*/ 399 h 373955"/>
                    <a:gd name="connsiteX5" fmla="*/ 664687 w 1118037"/>
                    <a:gd name="connsiteY5" fmla="*/ 340124 h 373955"/>
                    <a:gd name="connsiteX6" fmla="*/ 566262 w 1118037"/>
                    <a:gd name="connsiteY6" fmla="*/ 352824 h 373955"/>
                    <a:gd name="connsiteX7" fmla="*/ 217012 w 1118037"/>
                    <a:gd name="connsiteY7" fmla="*/ 260749 h 373955"/>
                    <a:gd name="connsiteX8" fmla="*/ 7462 w 1118037"/>
                    <a:gd name="connsiteY8" fmla="*/ 67074 h 373955"/>
                    <a:gd name="connsiteX0" fmla="*/ 7462 w 1124417"/>
                    <a:gd name="connsiteY0" fmla="*/ 75198 h 362376"/>
                    <a:gd name="connsiteX1" fmla="*/ 423387 w 1124417"/>
                    <a:gd name="connsiteY1" fmla="*/ 68848 h 362376"/>
                    <a:gd name="connsiteX2" fmla="*/ 521812 w 1124417"/>
                    <a:gd name="connsiteY2" fmla="*/ 110123 h 362376"/>
                    <a:gd name="connsiteX3" fmla="*/ 610712 w 1124417"/>
                    <a:gd name="connsiteY3" fmla="*/ 62498 h 362376"/>
                    <a:gd name="connsiteX4" fmla="*/ 1115537 w 1124417"/>
                    <a:gd name="connsiteY4" fmla="*/ 8523 h 362376"/>
                    <a:gd name="connsiteX5" fmla="*/ 905987 w 1124417"/>
                    <a:gd name="connsiteY5" fmla="*/ 233948 h 362376"/>
                    <a:gd name="connsiteX6" fmla="*/ 566262 w 1124417"/>
                    <a:gd name="connsiteY6" fmla="*/ 360948 h 362376"/>
                    <a:gd name="connsiteX7" fmla="*/ 217012 w 1124417"/>
                    <a:gd name="connsiteY7" fmla="*/ 268873 h 362376"/>
                    <a:gd name="connsiteX8" fmla="*/ 7462 w 1124417"/>
                    <a:gd name="connsiteY8" fmla="*/ 75198 h 362376"/>
                    <a:gd name="connsiteX0" fmla="*/ 7462 w 1124417"/>
                    <a:gd name="connsiteY0" fmla="*/ 66719 h 353897"/>
                    <a:gd name="connsiteX1" fmla="*/ 423387 w 1124417"/>
                    <a:gd name="connsiteY1" fmla="*/ 60369 h 353897"/>
                    <a:gd name="connsiteX2" fmla="*/ 521812 w 1124417"/>
                    <a:gd name="connsiteY2" fmla="*/ 101644 h 353897"/>
                    <a:gd name="connsiteX3" fmla="*/ 610712 w 1124417"/>
                    <a:gd name="connsiteY3" fmla="*/ 54019 h 353897"/>
                    <a:gd name="connsiteX4" fmla="*/ 1115537 w 1124417"/>
                    <a:gd name="connsiteY4" fmla="*/ 44 h 353897"/>
                    <a:gd name="connsiteX5" fmla="*/ 905987 w 1124417"/>
                    <a:gd name="connsiteY5" fmla="*/ 225469 h 353897"/>
                    <a:gd name="connsiteX6" fmla="*/ 566262 w 1124417"/>
                    <a:gd name="connsiteY6" fmla="*/ 352469 h 353897"/>
                    <a:gd name="connsiteX7" fmla="*/ 217012 w 1124417"/>
                    <a:gd name="connsiteY7" fmla="*/ 260394 h 353897"/>
                    <a:gd name="connsiteX8" fmla="*/ 7462 w 1124417"/>
                    <a:gd name="connsiteY8" fmla="*/ 66719 h 353897"/>
                    <a:gd name="connsiteX0" fmla="*/ 7462 w 1124417"/>
                    <a:gd name="connsiteY0" fmla="*/ 66719 h 353897"/>
                    <a:gd name="connsiteX1" fmla="*/ 423387 w 1124417"/>
                    <a:gd name="connsiteY1" fmla="*/ 60369 h 353897"/>
                    <a:gd name="connsiteX2" fmla="*/ 521812 w 1124417"/>
                    <a:gd name="connsiteY2" fmla="*/ 101644 h 353897"/>
                    <a:gd name="connsiteX3" fmla="*/ 610712 w 1124417"/>
                    <a:gd name="connsiteY3" fmla="*/ 54019 h 353897"/>
                    <a:gd name="connsiteX4" fmla="*/ 1115537 w 1124417"/>
                    <a:gd name="connsiteY4" fmla="*/ 44 h 353897"/>
                    <a:gd name="connsiteX5" fmla="*/ 905987 w 1124417"/>
                    <a:gd name="connsiteY5" fmla="*/ 225469 h 353897"/>
                    <a:gd name="connsiteX6" fmla="*/ 566262 w 1124417"/>
                    <a:gd name="connsiteY6" fmla="*/ 352469 h 353897"/>
                    <a:gd name="connsiteX7" fmla="*/ 217012 w 1124417"/>
                    <a:gd name="connsiteY7" fmla="*/ 260394 h 353897"/>
                    <a:gd name="connsiteX8" fmla="*/ 7462 w 1124417"/>
                    <a:gd name="connsiteY8" fmla="*/ 66719 h 35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24417" h="353897">
                      <a:moveTo>
                        <a:pt x="7462" y="66719"/>
                      </a:moveTo>
                      <a:cubicBezTo>
                        <a:pt x="51383" y="61957"/>
                        <a:pt x="337662" y="54548"/>
                        <a:pt x="423387" y="60369"/>
                      </a:cubicBezTo>
                      <a:cubicBezTo>
                        <a:pt x="509112" y="66190"/>
                        <a:pt x="490591" y="102702"/>
                        <a:pt x="521812" y="101644"/>
                      </a:cubicBezTo>
                      <a:cubicBezTo>
                        <a:pt x="553033" y="100586"/>
                        <a:pt x="511758" y="86827"/>
                        <a:pt x="610712" y="54019"/>
                      </a:cubicBezTo>
                      <a:cubicBezTo>
                        <a:pt x="709666" y="21211"/>
                        <a:pt x="1066325" y="3219"/>
                        <a:pt x="1115537" y="44"/>
                      </a:cubicBezTo>
                      <a:cubicBezTo>
                        <a:pt x="1164749" y="-3131"/>
                        <a:pt x="997533" y="166732"/>
                        <a:pt x="905987" y="225469"/>
                      </a:cubicBezTo>
                      <a:cubicBezTo>
                        <a:pt x="814441" y="284207"/>
                        <a:pt x="640875" y="365698"/>
                        <a:pt x="566262" y="352469"/>
                      </a:cubicBezTo>
                      <a:cubicBezTo>
                        <a:pt x="485300" y="355115"/>
                        <a:pt x="310145" y="308019"/>
                        <a:pt x="217012" y="260394"/>
                      </a:cubicBezTo>
                      <a:cubicBezTo>
                        <a:pt x="123879" y="212769"/>
                        <a:pt x="-36459" y="71481"/>
                        <a:pt x="7462" y="66719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9048507-6861-D05F-0733-4EE5E1190A67}"/>
                  </a:ext>
                </a:extLst>
              </p:cNvPr>
              <p:cNvSpPr/>
              <p:nvPr/>
            </p:nvSpPr>
            <p:spPr>
              <a:xfrm>
                <a:off x="4123730" y="6579000"/>
                <a:ext cx="2149645" cy="894575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63" name="Rectangle: Rounded Corners 362">
              <a:extLst>
                <a:ext uri="{FF2B5EF4-FFF2-40B4-BE49-F238E27FC236}">
                  <a16:creationId xmlns:a16="http://schemas.microsoft.com/office/drawing/2014/main" id="{AB01E34D-5B2D-3837-DA08-18672C38E500}"/>
                </a:ext>
              </a:extLst>
            </p:cNvPr>
            <p:cNvSpPr/>
            <p:nvPr/>
          </p:nvSpPr>
          <p:spPr>
            <a:xfrm>
              <a:off x="5349975" y="127122"/>
              <a:ext cx="1656464" cy="262556"/>
            </a:xfrm>
            <a:prstGeom prst="roundRect">
              <a:avLst/>
            </a:prstGeom>
            <a:solidFill>
              <a:srgbClr val="A69F9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emojimouth">
            <a:hlinkClick r:id="" action="ppaction://media"/>
            <a:extLst>
              <a:ext uri="{FF2B5EF4-FFF2-40B4-BE49-F238E27FC236}">
                <a16:creationId xmlns:a16="http://schemas.microsoft.com/office/drawing/2014/main" id="{37F3860B-7186-9330-11FB-6AA82547BA7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 flipH="1">
            <a:off x="7854209" y="3846928"/>
            <a:ext cx="323586" cy="236726"/>
          </a:xfrm>
          <a:prstGeom prst="rect">
            <a:avLst/>
          </a:prstGeom>
        </p:spPr>
      </p:pic>
      <p:pic>
        <p:nvPicPr>
          <p:cNvPr id="3" name="AIVoiceGenerator_com_29-12-2024T2_6_31_ Ashley">
            <a:hlinkClick r:id="" action="ppaction://media"/>
            <a:extLst>
              <a:ext uri="{FF2B5EF4-FFF2-40B4-BE49-F238E27FC236}">
                <a16:creationId xmlns:a16="http://schemas.microsoft.com/office/drawing/2014/main" id="{9DDE0D1F-8243-F2A7-3376-E4E9C420D7D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0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1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B66EDCC-4949-4C48-8D08-EBA130A640BE}"/>
              </a:ext>
            </a:extLst>
          </p:cNvPr>
          <p:cNvSpPr/>
          <p:nvPr/>
        </p:nvSpPr>
        <p:spPr>
          <a:xfrm>
            <a:off x="16252105" y="-4271785"/>
            <a:ext cx="3988468" cy="11305894"/>
          </a:xfrm>
          <a:custGeom>
            <a:avLst/>
            <a:gdLst>
              <a:gd name="connsiteX0" fmla="*/ 0 w 152400"/>
              <a:gd name="connsiteY0" fmla="*/ 0 h 5905500"/>
              <a:gd name="connsiteX1" fmla="*/ 152400 w 152400"/>
              <a:gd name="connsiteY1" fmla="*/ 0 h 5905500"/>
              <a:gd name="connsiteX2" fmla="*/ 152400 w 152400"/>
              <a:gd name="connsiteY2" fmla="*/ 5905500 h 5905500"/>
              <a:gd name="connsiteX3" fmla="*/ 0 w 152400"/>
              <a:gd name="connsiteY3" fmla="*/ 5905500 h 5905500"/>
              <a:gd name="connsiteX4" fmla="*/ 0 w 152400"/>
              <a:gd name="connsiteY4" fmla="*/ 0 h 5905500"/>
              <a:gd name="connsiteX0" fmla="*/ 0 w 2457450"/>
              <a:gd name="connsiteY0" fmla="*/ 495300 h 6400800"/>
              <a:gd name="connsiteX1" fmla="*/ 2457450 w 2457450"/>
              <a:gd name="connsiteY1" fmla="*/ 0 h 6400800"/>
              <a:gd name="connsiteX2" fmla="*/ 152400 w 2457450"/>
              <a:gd name="connsiteY2" fmla="*/ 6400800 h 6400800"/>
              <a:gd name="connsiteX3" fmla="*/ 0 w 2457450"/>
              <a:gd name="connsiteY3" fmla="*/ 6400800 h 6400800"/>
              <a:gd name="connsiteX4" fmla="*/ 0 w 2457450"/>
              <a:gd name="connsiteY4" fmla="*/ 495300 h 6400800"/>
              <a:gd name="connsiteX0" fmla="*/ 0 w 2609850"/>
              <a:gd name="connsiteY0" fmla="*/ 495300 h 6934200"/>
              <a:gd name="connsiteX1" fmla="*/ 2457450 w 2609850"/>
              <a:gd name="connsiteY1" fmla="*/ 0 h 6934200"/>
              <a:gd name="connsiteX2" fmla="*/ 2609850 w 2609850"/>
              <a:gd name="connsiteY2" fmla="*/ 6934200 h 6934200"/>
              <a:gd name="connsiteX3" fmla="*/ 0 w 2609850"/>
              <a:gd name="connsiteY3" fmla="*/ 6400800 h 6934200"/>
              <a:gd name="connsiteX4" fmla="*/ 0 w 2609850"/>
              <a:gd name="connsiteY4" fmla="*/ 495300 h 6934200"/>
              <a:gd name="connsiteX0" fmla="*/ 0 w 2457450"/>
              <a:gd name="connsiteY0" fmla="*/ 495300 h 6819900"/>
              <a:gd name="connsiteX1" fmla="*/ 2457450 w 2457450"/>
              <a:gd name="connsiteY1" fmla="*/ 0 h 6819900"/>
              <a:gd name="connsiteX2" fmla="*/ 2438400 w 2457450"/>
              <a:gd name="connsiteY2" fmla="*/ 6819900 h 6819900"/>
              <a:gd name="connsiteX3" fmla="*/ 0 w 2457450"/>
              <a:gd name="connsiteY3" fmla="*/ 6400800 h 6819900"/>
              <a:gd name="connsiteX4" fmla="*/ 0 w 2457450"/>
              <a:gd name="connsiteY4" fmla="*/ 495300 h 6819900"/>
              <a:gd name="connsiteX0" fmla="*/ 0 w 2457450"/>
              <a:gd name="connsiteY0" fmla="*/ 495300 h 6915150"/>
              <a:gd name="connsiteX1" fmla="*/ 2457450 w 2457450"/>
              <a:gd name="connsiteY1" fmla="*/ 0 h 6915150"/>
              <a:gd name="connsiteX2" fmla="*/ 2419350 w 2457450"/>
              <a:gd name="connsiteY2" fmla="*/ 6915150 h 6915150"/>
              <a:gd name="connsiteX3" fmla="*/ 0 w 2457450"/>
              <a:gd name="connsiteY3" fmla="*/ 6400800 h 6915150"/>
              <a:gd name="connsiteX4" fmla="*/ 0 w 2457450"/>
              <a:gd name="connsiteY4" fmla="*/ 495300 h 6915150"/>
              <a:gd name="connsiteX0" fmla="*/ 0 w 2438400"/>
              <a:gd name="connsiteY0" fmla="*/ 419100 h 6838950"/>
              <a:gd name="connsiteX1" fmla="*/ 2438400 w 2438400"/>
              <a:gd name="connsiteY1" fmla="*/ 0 h 6838950"/>
              <a:gd name="connsiteX2" fmla="*/ 2419350 w 2438400"/>
              <a:gd name="connsiteY2" fmla="*/ 6838950 h 6838950"/>
              <a:gd name="connsiteX3" fmla="*/ 0 w 2438400"/>
              <a:gd name="connsiteY3" fmla="*/ 6324600 h 6838950"/>
              <a:gd name="connsiteX4" fmla="*/ 0 w 2438400"/>
              <a:gd name="connsiteY4" fmla="*/ 419100 h 6838950"/>
              <a:gd name="connsiteX0" fmla="*/ 0 w 2419350"/>
              <a:gd name="connsiteY0" fmla="*/ 476250 h 6896100"/>
              <a:gd name="connsiteX1" fmla="*/ 2381250 w 2419350"/>
              <a:gd name="connsiteY1" fmla="*/ 0 h 6896100"/>
              <a:gd name="connsiteX2" fmla="*/ 2419350 w 2419350"/>
              <a:gd name="connsiteY2" fmla="*/ 6896100 h 6896100"/>
              <a:gd name="connsiteX3" fmla="*/ 0 w 2419350"/>
              <a:gd name="connsiteY3" fmla="*/ 6381750 h 6896100"/>
              <a:gd name="connsiteX4" fmla="*/ 0 w 2419350"/>
              <a:gd name="connsiteY4" fmla="*/ 476250 h 6896100"/>
              <a:gd name="connsiteX0" fmla="*/ 0 w 2381250"/>
              <a:gd name="connsiteY0" fmla="*/ 476250 h 6838950"/>
              <a:gd name="connsiteX1" fmla="*/ 2381250 w 2381250"/>
              <a:gd name="connsiteY1" fmla="*/ 0 h 6838950"/>
              <a:gd name="connsiteX2" fmla="*/ 2343150 w 2381250"/>
              <a:gd name="connsiteY2" fmla="*/ 6838950 h 6838950"/>
              <a:gd name="connsiteX3" fmla="*/ 0 w 2381250"/>
              <a:gd name="connsiteY3" fmla="*/ 6381750 h 6838950"/>
              <a:gd name="connsiteX4" fmla="*/ 0 w 2381250"/>
              <a:gd name="connsiteY4" fmla="*/ 476250 h 6838950"/>
              <a:gd name="connsiteX0" fmla="*/ 0 w 2381250"/>
              <a:gd name="connsiteY0" fmla="*/ 476250 h 6858000"/>
              <a:gd name="connsiteX1" fmla="*/ 2381250 w 2381250"/>
              <a:gd name="connsiteY1" fmla="*/ 0 h 6858000"/>
              <a:gd name="connsiteX2" fmla="*/ 2362200 w 2381250"/>
              <a:gd name="connsiteY2" fmla="*/ 6858000 h 6858000"/>
              <a:gd name="connsiteX3" fmla="*/ 0 w 2381250"/>
              <a:gd name="connsiteY3" fmla="*/ 6381750 h 6858000"/>
              <a:gd name="connsiteX4" fmla="*/ 0 w 23812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5715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3436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43890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12700 w 2419350"/>
              <a:gd name="connsiteY3" fmla="*/ 6426200 h 6858000"/>
              <a:gd name="connsiteX4" fmla="*/ 0 w 2419350"/>
              <a:gd name="connsiteY4" fmla="*/ 476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9350" h="6858000">
                <a:moveTo>
                  <a:pt x="0" y="476250"/>
                </a:moveTo>
                <a:lnTo>
                  <a:pt x="2381250" y="0"/>
                </a:lnTo>
                <a:lnTo>
                  <a:pt x="2419350" y="6858000"/>
                </a:lnTo>
                <a:lnTo>
                  <a:pt x="12700" y="6426200"/>
                </a:lnTo>
                <a:cubicBezTo>
                  <a:pt x="8467" y="4442883"/>
                  <a:pt x="4233" y="2459567"/>
                  <a:pt x="0" y="47625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3508FDD-9705-9598-2EAF-D927BD1EF9CE}"/>
              </a:ext>
            </a:extLst>
          </p:cNvPr>
          <p:cNvSpPr/>
          <p:nvPr/>
        </p:nvSpPr>
        <p:spPr>
          <a:xfrm flipH="1">
            <a:off x="67786" y="-4271785"/>
            <a:ext cx="3988468" cy="11305894"/>
          </a:xfrm>
          <a:custGeom>
            <a:avLst/>
            <a:gdLst>
              <a:gd name="connsiteX0" fmla="*/ 0 w 152400"/>
              <a:gd name="connsiteY0" fmla="*/ 0 h 5905500"/>
              <a:gd name="connsiteX1" fmla="*/ 152400 w 152400"/>
              <a:gd name="connsiteY1" fmla="*/ 0 h 5905500"/>
              <a:gd name="connsiteX2" fmla="*/ 152400 w 152400"/>
              <a:gd name="connsiteY2" fmla="*/ 5905500 h 5905500"/>
              <a:gd name="connsiteX3" fmla="*/ 0 w 152400"/>
              <a:gd name="connsiteY3" fmla="*/ 5905500 h 5905500"/>
              <a:gd name="connsiteX4" fmla="*/ 0 w 152400"/>
              <a:gd name="connsiteY4" fmla="*/ 0 h 5905500"/>
              <a:gd name="connsiteX0" fmla="*/ 0 w 2457450"/>
              <a:gd name="connsiteY0" fmla="*/ 495300 h 6400800"/>
              <a:gd name="connsiteX1" fmla="*/ 2457450 w 2457450"/>
              <a:gd name="connsiteY1" fmla="*/ 0 h 6400800"/>
              <a:gd name="connsiteX2" fmla="*/ 152400 w 2457450"/>
              <a:gd name="connsiteY2" fmla="*/ 6400800 h 6400800"/>
              <a:gd name="connsiteX3" fmla="*/ 0 w 2457450"/>
              <a:gd name="connsiteY3" fmla="*/ 6400800 h 6400800"/>
              <a:gd name="connsiteX4" fmla="*/ 0 w 2457450"/>
              <a:gd name="connsiteY4" fmla="*/ 495300 h 6400800"/>
              <a:gd name="connsiteX0" fmla="*/ 0 w 2609850"/>
              <a:gd name="connsiteY0" fmla="*/ 495300 h 6934200"/>
              <a:gd name="connsiteX1" fmla="*/ 2457450 w 2609850"/>
              <a:gd name="connsiteY1" fmla="*/ 0 h 6934200"/>
              <a:gd name="connsiteX2" fmla="*/ 2609850 w 2609850"/>
              <a:gd name="connsiteY2" fmla="*/ 6934200 h 6934200"/>
              <a:gd name="connsiteX3" fmla="*/ 0 w 2609850"/>
              <a:gd name="connsiteY3" fmla="*/ 6400800 h 6934200"/>
              <a:gd name="connsiteX4" fmla="*/ 0 w 2609850"/>
              <a:gd name="connsiteY4" fmla="*/ 495300 h 6934200"/>
              <a:gd name="connsiteX0" fmla="*/ 0 w 2457450"/>
              <a:gd name="connsiteY0" fmla="*/ 495300 h 6819900"/>
              <a:gd name="connsiteX1" fmla="*/ 2457450 w 2457450"/>
              <a:gd name="connsiteY1" fmla="*/ 0 h 6819900"/>
              <a:gd name="connsiteX2" fmla="*/ 2438400 w 2457450"/>
              <a:gd name="connsiteY2" fmla="*/ 6819900 h 6819900"/>
              <a:gd name="connsiteX3" fmla="*/ 0 w 2457450"/>
              <a:gd name="connsiteY3" fmla="*/ 6400800 h 6819900"/>
              <a:gd name="connsiteX4" fmla="*/ 0 w 2457450"/>
              <a:gd name="connsiteY4" fmla="*/ 495300 h 6819900"/>
              <a:gd name="connsiteX0" fmla="*/ 0 w 2457450"/>
              <a:gd name="connsiteY0" fmla="*/ 495300 h 6915150"/>
              <a:gd name="connsiteX1" fmla="*/ 2457450 w 2457450"/>
              <a:gd name="connsiteY1" fmla="*/ 0 h 6915150"/>
              <a:gd name="connsiteX2" fmla="*/ 2419350 w 2457450"/>
              <a:gd name="connsiteY2" fmla="*/ 6915150 h 6915150"/>
              <a:gd name="connsiteX3" fmla="*/ 0 w 2457450"/>
              <a:gd name="connsiteY3" fmla="*/ 6400800 h 6915150"/>
              <a:gd name="connsiteX4" fmla="*/ 0 w 2457450"/>
              <a:gd name="connsiteY4" fmla="*/ 495300 h 6915150"/>
              <a:gd name="connsiteX0" fmla="*/ 0 w 2438400"/>
              <a:gd name="connsiteY0" fmla="*/ 419100 h 6838950"/>
              <a:gd name="connsiteX1" fmla="*/ 2438400 w 2438400"/>
              <a:gd name="connsiteY1" fmla="*/ 0 h 6838950"/>
              <a:gd name="connsiteX2" fmla="*/ 2419350 w 2438400"/>
              <a:gd name="connsiteY2" fmla="*/ 6838950 h 6838950"/>
              <a:gd name="connsiteX3" fmla="*/ 0 w 2438400"/>
              <a:gd name="connsiteY3" fmla="*/ 6324600 h 6838950"/>
              <a:gd name="connsiteX4" fmla="*/ 0 w 2438400"/>
              <a:gd name="connsiteY4" fmla="*/ 419100 h 6838950"/>
              <a:gd name="connsiteX0" fmla="*/ 0 w 2419350"/>
              <a:gd name="connsiteY0" fmla="*/ 476250 h 6896100"/>
              <a:gd name="connsiteX1" fmla="*/ 2381250 w 2419350"/>
              <a:gd name="connsiteY1" fmla="*/ 0 h 6896100"/>
              <a:gd name="connsiteX2" fmla="*/ 2419350 w 2419350"/>
              <a:gd name="connsiteY2" fmla="*/ 6896100 h 6896100"/>
              <a:gd name="connsiteX3" fmla="*/ 0 w 2419350"/>
              <a:gd name="connsiteY3" fmla="*/ 6381750 h 6896100"/>
              <a:gd name="connsiteX4" fmla="*/ 0 w 2419350"/>
              <a:gd name="connsiteY4" fmla="*/ 476250 h 6896100"/>
              <a:gd name="connsiteX0" fmla="*/ 0 w 2381250"/>
              <a:gd name="connsiteY0" fmla="*/ 476250 h 6838950"/>
              <a:gd name="connsiteX1" fmla="*/ 2381250 w 2381250"/>
              <a:gd name="connsiteY1" fmla="*/ 0 h 6838950"/>
              <a:gd name="connsiteX2" fmla="*/ 2343150 w 2381250"/>
              <a:gd name="connsiteY2" fmla="*/ 6838950 h 6838950"/>
              <a:gd name="connsiteX3" fmla="*/ 0 w 2381250"/>
              <a:gd name="connsiteY3" fmla="*/ 6381750 h 6838950"/>
              <a:gd name="connsiteX4" fmla="*/ 0 w 2381250"/>
              <a:gd name="connsiteY4" fmla="*/ 476250 h 6838950"/>
              <a:gd name="connsiteX0" fmla="*/ 0 w 2381250"/>
              <a:gd name="connsiteY0" fmla="*/ 476250 h 6858000"/>
              <a:gd name="connsiteX1" fmla="*/ 2381250 w 2381250"/>
              <a:gd name="connsiteY1" fmla="*/ 0 h 6858000"/>
              <a:gd name="connsiteX2" fmla="*/ 2362200 w 2381250"/>
              <a:gd name="connsiteY2" fmla="*/ 6858000 h 6858000"/>
              <a:gd name="connsiteX3" fmla="*/ 0 w 2381250"/>
              <a:gd name="connsiteY3" fmla="*/ 6381750 h 6858000"/>
              <a:gd name="connsiteX4" fmla="*/ 0 w 23812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5715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57150 w 2419350"/>
              <a:gd name="connsiteY3" fmla="*/ 6419850 h 6858000"/>
              <a:gd name="connsiteX4" fmla="*/ 0 w 2419350"/>
              <a:gd name="connsiteY4" fmla="*/ 476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9350" h="6858000">
                <a:moveTo>
                  <a:pt x="0" y="476250"/>
                </a:moveTo>
                <a:lnTo>
                  <a:pt x="2381250" y="0"/>
                </a:lnTo>
                <a:lnTo>
                  <a:pt x="2419350" y="6858000"/>
                </a:lnTo>
                <a:lnTo>
                  <a:pt x="57150" y="6419850"/>
                </a:lnTo>
                <a:lnTo>
                  <a:pt x="0" y="47625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33FBB29-883E-C178-C8CD-EC008AF52894}"/>
              </a:ext>
            </a:extLst>
          </p:cNvPr>
          <p:cNvSpPr/>
          <p:nvPr/>
        </p:nvSpPr>
        <p:spPr>
          <a:xfrm>
            <a:off x="4056254" y="-3486654"/>
            <a:ext cx="12195851" cy="973563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100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5400000" scaled="1"/>
          </a:gra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20BA010-8244-7285-3859-A061F97ADBB9}"/>
              </a:ext>
            </a:extLst>
          </p:cNvPr>
          <p:cNvCxnSpPr/>
          <p:nvPr/>
        </p:nvCxnSpPr>
        <p:spPr>
          <a:xfrm>
            <a:off x="4056254" y="3605869"/>
            <a:ext cx="12195851" cy="0"/>
          </a:xfrm>
          <a:prstGeom prst="line">
            <a:avLst/>
          </a:prstGeom>
          <a:ln w="177800">
            <a:solidFill>
              <a:schemeClr val="tx1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172FB345-2E77-AB4E-8286-16408166614D}"/>
              </a:ext>
            </a:extLst>
          </p:cNvPr>
          <p:cNvGrpSpPr/>
          <p:nvPr/>
        </p:nvGrpSpPr>
        <p:grpSpPr>
          <a:xfrm>
            <a:off x="0" y="-5519110"/>
            <a:ext cx="4069667" cy="13620679"/>
            <a:chOff x="330642" y="-1295762"/>
            <a:chExt cx="2468604" cy="8262117"/>
          </a:xfrm>
        </p:grpSpPr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8E8518F-5579-4629-FF4E-CE026408E37A}"/>
                </a:ext>
              </a:extLst>
            </p:cNvPr>
            <p:cNvSpPr/>
            <p:nvPr/>
          </p:nvSpPr>
          <p:spPr>
            <a:xfrm>
              <a:off x="2421251" y="-51443"/>
              <a:ext cx="347591" cy="58940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150">
              <a:extLst>
                <a:ext uri="{FF2B5EF4-FFF2-40B4-BE49-F238E27FC236}">
                  <a16:creationId xmlns:a16="http://schemas.microsoft.com/office/drawing/2014/main" id="{5E80DD45-5CC1-1ED6-D969-3EA8AD3C521D}"/>
                </a:ext>
              </a:extLst>
            </p:cNvPr>
            <p:cNvSpPr/>
            <p:nvPr/>
          </p:nvSpPr>
          <p:spPr>
            <a:xfrm>
              <a:off x="369983" y="-7277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ectangle 150">
              <a:extLst>
                <a:ext uri="{FF2B5EF4-FFF2-40B4-BE49-F238E27FC236}">
                  <a16:creationId xmlns:a16="http://schemas.microsoft.com/office/drawing/2014/main" id="{84D791D3-46D9-ABE4-83E6-AEEF927F0DF5}"/>
                </a:ext>
              </a:extLst>
            </p:cNvPr>
            <p:cNvSpPr/>
            <p:nvPr/>
          </p:nvSpPr>
          <p:spPr>
            <a:xfrm>
              <a:off x="330642" y="-7392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150">
              <a:extLst>
                <a:ext uri="{FF2B5EF4-FFF2-40B4-BE49-F238E27FC236}">
                  <a16:creationId xmlns:a16="http://schemas.microsoft.com/office/drawing/2014/main" id="{1BB42C4D-CCB6-AF95-7715-0459C999C95F}"/>
                </a:ext>
              </a:extLst>
            </p:cNvPr>
            <p:cNvSpPr/>
            <p:nvPr/>
          </p:nvSpPr>
          <p:spPr>
            <a:xfrm>
              <a:off x="2383426" y="-1295762"/>
              <a:ext cx="415820" cy="8086557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  <a:gd name="connsiteX0" fmla="*/ 0 w 410740"/>
                <a:gd name="connsiteY0" fmla="*/ 15240 h 2887369"/>
                <a:gd name="connsiteX1" fmla="*/ 365020 w 410740"/>
                <a:gd name="connsiteY1" fmla="*/ 0 h 2887369"/>
                <a:gd name="connsiteX2" fmla="*/ 410740 w 410740"/>
                <a:gd name="connsiteY2" fmla="*/ 2781652 h 2887369"/>
                <a:gd name="connsiteX3" fmla="*/ 45720 w 410740"/>
                <a:gd name="connsiteY3" fmla="*/ 2887369 h 2887369"/>
                <a:gd name="connsiteX4" fmla="*/ 0 w 410740"/>
                <a:gd name="connsiteY4" fmla="*/ 15240 h 2887369"/>
                <a:gd name="connsiteX0" fmla="*/ 0 w 415820"/>
                <a:gd name="connsiteY0" fmla="*/ 158006 h 3030135"/>
                <a:gd name="connsiteX1" fmla="*/ 415820 w 415820"/>
                <a:gd name="connsiteY1" fmla="*/ 0 h 3030135"/>
                <a:gd name="connsiteX2" fmla="*/ 410740 w 415820"/>
                <a:gd name="connsiteY2" fmla="*/ 2924418 h 3030135"/>
                <a:gd name="connsiteX3" fmla="*/ 45720 w 415820"/>
                <a:gd name="connsiteY3" fmla="*/ 3030135 h 3030135"/>
                <a:gd name="connsiteX4" fmla="*/ 0 w 415820"/>
                <a:gd name="connsiteY4" fmla="*/ 158006 h 303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820" h="3030135">
                  <a:moveTo>
                    <a:pt x="0" y="158006"/>
                  </a:moveTo>
                  <a:lnTo>
                    <a:pt x="415820" y="0"/>
                  </a:lnTo>
                  <a:cubicBezTo>
                    <a:pt x="414127" y="974806"/>
                    <a:pt x="412433" y="1949612"/>
                    <a:pt x="410740" y="2924418"/>
                  </a:cubicBezTo>
                  <a:lnTo>
                    <a:pt x="45720" y="3030135"/>
                  </a:lnTo>
                  <a:lnTo>
                    <a:pt x="0" y="158006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150">
              <a:extLst>
                <a:ext uri="{FF2B5EF4-FFF2-40B4-BE49-F238E27FC236}">
                  <a16:creationId xmlns:a16="http://schemas.microsoft.com/office/drawing/2014/main" id="{565E11E0-3571-D155-C66A-2484093D37A7}"/>
                </a:ext>
              </a:extLst>
            </p:cNvPr>
            <p:cNvSpPr/>
            <p:nvPr/>
          </p:nvSpPr>
          <p:spPr>
            <a:xfrm>
              <a:off x="1436783" y="-8039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150">
              <a:extLst>
                <a:ext uri="{FF2B5EF4-FFF2-40B4-BE49-F238E27FC236}">
                  <a16:creationId xmlns:a16="http://schemas.microsoft.com/office/drawing/2014/main" id="{32E60CC6-3605-7384-B145-5193F6E19B22}"/>
                </a:ext>
              </a:extLst>
            </p:cNvPr>
            <p:cNvSpPr/>
            <p:nvPr/>
          </p:nvSpPr>
          <p:spPr>
            <a:xfrm>
              <a:off x="1397442" y="-8154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B720A78E-43E1-4055-8B6D-3AFA772AE5C1}"/>
              </a:ext>
            </a:extLst>
          </p:cNvPr>
          <p:cNvGrpSpPr/>
          <p:nvPr/>
        </p:nvGrpSpPr>
        <p:grpSpPr>
          <a:xfrm flipH="1">
            <a:off x="16252105" y="-5429180"/>
            <a:ext cx="4069667" cy="13620679"/>
            <a:chOff x="330642" y="-1295762"/>
            <a:chExt cx="2468604" cy="8262117"/>
          </a:xfrm>
        </p:grpSpPr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CD2AE6C5-44BB-73AC-9E65-6A1690529516}"/>
                </a:ext>
              </a:extLst>
            </p:cNvPr>
            <p:cNvSpPr/>
            <p:nvPr/>
          </p:nvSpPr>
          <p:spPr>
            <a:xfrm>
              <a:off x="2421251" y="-51443"/>
              <a:ext cx="347591" cy="58940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150">
              <a:extLst>
                <a:ext uri="{FF2B5EF4-FFF2-40B4-BE49-F238E27FC236}">
                  <a16:creationId xmlns:a16="http://schemas.microsoft.com/office/drawing/2014/main" id="{ECB18280-63DA-2B8B-F0FA-A9C7BE866750}"/>
                </a:ext>
              </a:extLst>
            </p:cNvPr>
            <p:cNvSpPr/>
            <p:nvPr/>
          </p:nvSpPr>
          <p:spPr>
            <a:xfrm>
              <a:off x="369983" y="-7277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150">
              <a:extLst>
                <a:ext uri="{FF2B5EF4-FFF2-40B4-BE49-F238E27FC236}">
                  <a16:creationId xmlns:a16="http://schemas.microsoft.com/office/drawing/2014/main" id="{A19DB128-FD02-7157-A377-3D57C19CC6E0}"/>
                </a:ext>
              </a:extLst>
            </p:cNvPr>
            <p:cNvSpPr/>
            <p:nvPr/>
          </p:nvSpPr>
          <p:spPr>
            <a:xfrm>
              <a:off x="330642" y="-7392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150">
              <a:extLst>
                <a:ext uri="{FF2B5EF4-FFF2-40B4-BE49-F238E27FC236}">
                  <a16:creationId xmlns:a16="http://schemas.microsoft.com/office/drawing/2014/main" id="{FFF82161-A9FE-8CEF-C312-AAF933AA85F6}"/>
                </a:ext>
              </a:extLst>
            </p:cNvPr>
            <p:cNvSpPr/>
            <p:nvPr/>
          </p:nvSpPr>
          <p:spPr>
            <a:xfrm>
              <a:off x="2383426" y="-1295762"/>
              <a:ext cx="415820" cy="8086557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  <a:gd name="connsiteX0" fmla="*/ 0 w 410740"/>
                <a:gd name="connsiteY0" fmla="*/ 15240 h 2887369"/>
                <a:gd name="connsiteX1" fmla="*/ 365020 w 410740"/>
                <a:gd name="connsiteY1" fmla="*/ 0 h 2887369"/>
                <a:gd name="connsiteX2" fmla="*/ 410740 w 410740"/>
                <a:gd name="connsiteY2" fmla="*/ 2781652 h 2887369"/>
                <a:gd name="connsiteX3" fmla="*/ 45720 w 410740"/>
                <a:gd name="connsiteY3" fmla="*/ 2887369 h 2887369"/>
                <a:gd name="connsiteX4" fmla="*/ 0 w 410740"/>
                <a:gd name="connsiteY4" fmla="*/ 15240 h 2887369"/>
                <a:gd name="connsiteX0" fmla="*/ 0 w 415820"/>
                <a:gd name="connsiteY0" fmla="*/ 158006 h 3030135"/>
                <a:gd name="connsiteX1" fmla="*/ 415820 w 415820"/>
                <a:gd name="connsiteY1" fmla="*/ 0 h 3030135"/>
                <a:gd name="connsiteX2" fmla="*/ 410740 w 415820"/>
                <a:gd name="connsiteY2" fmla="*/ 2924418 h 3030135"/>
                <a:gd name="connsiteX3" fmla="*/ 45720 w 415820"/>
                <a:gd name="connsiteY3" fmla="*/ 3030135 h 3030135"/>
                <a:gd name="connsiteX4" fmla="*/ 0 w 415820"/>
                <a:gd name="connsiteY4" fmla="*/ 158006 h 303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820" h="3030135">
                  <a:moveTo>
                    <a:pt x="0" y="158006"/>
                  </a:moveTo>
                  <a:lnTo>
                    <a:pt x="415820" y="0"/>
                  </a:lnTo>
                  <a:cubicBezTo>
                    <a:pt x="414127" y="974806"/>
                    <a:pt x="412433" y="1949612"/>
                    <a:pt x="410740" y="2924418"/>
                  </a:cubicBezTo>
                  <a:lnTo>
                    <a:pt x="45720" y="3030135"/>
                  </a:lnTo>
                  <a:lnTo>
                    <a:pt x="0" y="158006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150">
              <a:extLst>
                <a:ext uri="{FF2B5EF4-FFF2-40B4-BE49-F238E27FC236}">
                  <a16:creationId xmlns:a16="http://schemas.microsoft.com/office/drawing/2014/main" id="{318014F8-CAB8-F4B3-6401-24F264B947DC}"/>
                </a:ext>
              </a:extLst>
            </p:cNvPr>
            <p:cNvSpPr/>
            <p:nvPr/>
          </p:nvSpPr>
          <p:spPr>
            <a:xfrm>
              <a:off x="1436783" y="-8039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150">
              <a:extLst>
                <a:ext uri="{FF2B5EF4-FFF2-40B4-BE49-F238E27FC236}">
                  <a16:creationId xmlns:a16="http://schemas.microsoft.com/office/drawing/2014/main" id="{FAB4E2CF-9007-8B8C-66C8-01CBBD876B31}"/>
                </a:ext>
              </a:extLst>
            </p:cNvPr>
            <p:cNvSpPr/>
            <p:nvPr/>
          </p:nvSpPr>
          <p:spPr>
            <a:xfrm>
              <a:off x="1397442" y="-8154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Flowchart: Manual Operation 3">
            <a:extLst>
              <a:ext uri="{FF2B5EF4-FFF2-40B4-BE49-F238E27FC236}">
                <a16:creationId xmlns:a16="http://schemas.microsoft.com/office/drawing/2014/main" id="{9A391A32-2EA5-E62E-19F4-DBF5E9BD5D02}"/>
              </a:ext>
            </a:extLst>
          </p:cNvPr>
          <p:cNvSpPr/>
          <p:nvPr/>
        </p:nvSpPr>
        <p:spPr>
          <a:xfrm>
            <a:off x="104496" y="-4271787"/>
            <a:ext cx="20099367" cy="785132"/>
          </a:xfrm>
          <a:prstGeom prst="flowChartManualOperat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Manual Operation 5">
            <a:extLst>
              <a:ext uri="{FF2B5EF4-FFF2-40B4-BE49-F238E27FC236}">
                <a16:creationId xmlns:a16="http://schemas.microsoft.com/office/drawing/2014/main" id="{0F0E718A-49F5-5D78-F948-4010AD0CC443}"/>
              </a:ext>
            </a:extLst>
          </p:cNvPr>
          <p:cNvSpPr/>
          <p:nvPr/>
        </p:nvSpPr>
        <p:spPr>
          <a:xfrm flipV="1">
            <a:off x="104496" y="6248977"/>
            <a:ext cx="20099367" cy="785132"/>
          </a:xfrm>
          <a:prstGeom prst="flowChartManualOperat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B5587CE1-B1DB-DBA3-A21D-542B6C22D267}"/>
              </a:ext>
            </a:extLst>
          </p:cNvPr>
          <p:cNvGrpSpPr/>
          <p:nvPr/>
        </p:nvGrpSpPr>
        <p:grpSpPr>
          <a:xfrm>
            <a:off x="14825263" y="1381161"/>
            <a:ext cx="4221251" cy="5428666"/>
            <a:chOff x="3966907" y="6327657"/>
            <a:chExt cx="2562042" cy="329487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81" name="Group 280">
              <a:extLst>
                <a:ext uri="{FF2B5EF4-FFF2-40B4-BE49-F238E27FC236}">
                  <a16:creationId xmlns:a16="http://schemas.microsoft.com/office/drawing/2014/main" id="{1ED2FCE2-EF71-E977-51F5-ECB5E9834751}"/>
                </a:ext>
              </a:extLst>
            </p:cNvPr>
            <p:cNvGrpSpPr/>
            <p:nvPr/>
          </p:nvGrpSpPr>
          <p:grpSpPr>
            <a:xfrm flipH="1">
              <a:off x="4194421" y="6342969"/>
              <a:ext cx="2334528" cy="3279558"/>
              <a:chOff x="-704602" y="7985701"/>
              <a:chExt cx="3011800" cy="4230994"/>
            </a:xfrm>
          </p:grpSpPr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D1962670-34D5-5922-30AD-5CE01039F333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08D20D07-7DBD-4900-3547-1F2D9F0F8103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732697"/>
                <a:chOff x="-229676" y="8483998"/>
                <a:chExt cx="2536874" cy="3732697"/>
              </a:xfrm>
            </p:grpSpPr>
            <p:cxnSp>
              <p:nvCxnSpPr>
                <p:cNvPr id="292" name="Straight Connector 291">
                  <a:extLst>
                    <a:ext uri="{FF2B5EF4-FFF2-40B4-BE49-F238E27FC236}">
                      <a16:creationId xmlns:a16="http://schemas.microsoft.com/office/drawing/2014/main" id="{C5964721-24D5-191D-C0FD-3BD8C5AC314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2528" y="10856448"/>
                  <a:ext cx="17352" cy="12087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5" name="Rectangle: Top Corners Rounded 294">
                  <a:extLst>
                    <a:ext uri="{FF2B5EF4-FFF2-40B4-BE49-F238E27FC236}">
                      <a16:creationId xmlns:a16="http://schemas.microsoft.com/office/drawing/2014/main" id="{A7C789EA-2B67-5F0F-4B3A-8DB53DCBC693}"/>
                    </a:ext>
                  </a:extLst>
                </p:cNvPr>
                <p:cNvSpPr/>
                <p:nvPr/>
              </p:nvSpPr>
              <p:spPr>
                <a:xfrm>
                  <a:off x="868106" y="118683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6" name="Rectangle: Top Corners Rounded 295">
                  <a:extLst>
                    <a:ext uri="{FF2B5EF4-FFF2-40B4-BE49-F238E27FC236}">
                      <a16:creationId xmlns:a16="http://schemas.microsoft.com/office/drawing/2014/main" id="{0BC2D46F-F7D7-E63C-751F-8B552CDFE3C9}"/>
                    </a:ext>
                  </a:extLst>
                </p:cNvPr>
                <p:cNvSpPr/>
                <p:nvPr/>
              </p:nvSpPr>
              <p:spPr>
                <a:xfrm>
                  <a:off x="635349" y="12016386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02" name="Straight Connector 301">
                  <a:extLst>
                    <a:ext uri="{FF2B5EF4-FFF2-40B4-BE49-F238E27FC236}">
                      <a16:creationId xmlns:a16="http://schemas.microsoft.com/office/drawing/2014/main" id="{D16E8298-9FBF-3A00-8059-659589F9A31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647" y="10753219"/>
                  <a:ext cx="52251" cy="115660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3" name="Oval 292">
                  <a:extLst>
                    <a:ext uri="{FF2B5EF4-FFF2-40B4-BE49-F238E27FC236}">
                      <a16:creationId xmlns:a16="http://schemas.microsoft.com/office/drawing/2014/main" id="{5C18CACB-E66D-0EBB-06EC-1ACD34E96738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4" name="Oval 293">
                  <a:extLst>
                    <a:ext uri="{FF2B5EF4-FFF2-40B4-BE49-F238E27FC236}">
                      <a16:creationId xmlns:a16="http://schemas.microsoft.com/office/drawing/2014/main" id="{9E913ECF-1DE1-1D51-67E8-D84AEB018EF3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2592E804-3265-1A12-7B33-F18B5655400C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964AE9B1-7479-6CCC-DF16-ED5452F41BAD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982E2114-B7C7-9401-B547-E9475AF5E5F3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6D4E66D3-3B29-9420-73AA-7CCF43522202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DB041B61-0A1B-1007-95CB-3A5959FA2C9E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952ABBA3-E17C-1809-0E4F-AD901DDB007B}"/>
                  </a:ext>
                </a:extLst>
              </p:cNvPr>
              <p:cNvSpPr/>
              <p:nvPr/>
            </p:nvSpPr>
            <p:spPr>
              <a:xfrm>
                <a:off x="1532362" y="9996265"/>
                <a:ext cx="148948" cy="71260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86C4B8-1859-330D-8C6F-872BFC7C0A60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3" name="Group 282">
              <a:extLst>
                <a:ext uri="{FF2B5EF4-FFF2-40B4-BE49-F238E27FC236}">
                  <a16:creationId xmlns:a16="http://schemas.microsoft.com/office/drawing/2014/main" id="{F5F4D87D-583A-73EB-61AA-B3714A84BB21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7FFBDE52-DFEC-4AF9-6A41-23BCFFD563E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73F8313B-2740-5BB7-CFD4-AB3B5A1970D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0CD31195-3AED-561C-D028-23B1C9DE6A16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33" name="Group 332">
            <a:extLst>
              <a:ext uri="{FF2B5EF4-FFF2-40B4-BE49-F238E27FC236}">
                <a16:creationId xmlns:a16="http://schemas.microsoft.com/office/drawing/2014/main" id="{7216735E-D39C-4DFD-7C0A-8BFE7ABED2C4}"/>
              </a:ext>
            </a:extLst>
          </p:cNvPr>
          <p:cNvGrpSpPr/>
          <p:nvPr/>
        </p:nvGrpSpPr>
        <p:grpSpPr>
          <a:xfrm flipH="1">
            <a:off x="10289704" y="2850459"/>
            <a:ext cx="2719883" cy="3545841"/>
            <a:chOff x="-525509" y="8366255"/>
            <a:chExt cx="2840012" cy="3702451"/>
          </a:xfrm>
        </p:grpSpPr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51A51356-D4E9-7B14-ABDD-05DD2CE864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2528" y="10856448"/>
              <a:ext cx="17352" cy="12087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6" name="Rectangle: Top Corners Rounded 335">
              <a:extLst>
                <a:ext uri="{FF2B5EF4-FFF2-40B4-BE49-F238E27FC236}">
                  <a16:creationId xmlns:a16="http://schemas.microsoft.com/office/drawing/2014/main" id="{D5AAC4FC-A800-0CB2-FAC4-3E492B6A7321}"/>
                </a:ext>
              </a:extLst>
            </p:cNvPr>
            <p:cNvSpPr/>
            <p:nvPr/>
          </p:nvSpPr>
          <p:spPr>
            <a:xfrm>
              <a:off x="868106" y="11868395"/>
              <a:ext cx="669495" cy="20031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7" name="Rectangle: Top Corners Rounded 336">
              <a:extLst>
                <a:ext uri="{FF2B5EF4-FFF2-40B4-BE49-F238E27FC236}">
                  <a16:creationId xmlns:a16="http://schemas.microsoft.com/office/drawing/2014/main" id="{640F9FE5-7E15-8D17-19BE-4880CE688CA1}"/>
                </a:ext>
              </a:extLst>
            </p:cNvPr>
            <p:cNvSpPr/>
            <p:nvPr/>
          </p:nvSpPr>
          <p:spPr>
            <a:xfrm>
              <a:off x="326036" y="11868397"/>
              <a:ext cx="669495" cy="20030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2F6FA944-DC82-E5AE-BB8E-E806CD8CB2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3899" y="10704557"/>
              <a:ext cx="35275" cy="1205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Oval 338">
              <a:extLst>
                <a:ext uri="{FF2B5EF4-FFF2-40B4-BE49-F238E27FC236}">
                  <a16:creationId xmlns:a16="http://schemas.microsoft.com/office/drawing/2014/main" id="{E51549F6-FB91-7E36-80BC-DED015655083}"/>
                </a:ext>
              </a:extLst>
            </p:cNvPr>
            <p:cNvSpPr/>
            <p:nvPr/>
          </p:nvSpPr>
          <p:spPr>
            <a:xfrm>
              <a:off x="-248374" y="8423801"/>
              <a:ext cx="2536874" cy="244777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0" name="Oval 339">
              <a:extLst>
                <a:ext uri="{FF2B5EF4-FFF2-40B4-BE49-F238E27FC236}">
                  <a16:creationId xmlns:a16="http://schemas.microsoft.com/office/drawing/2014/main" id="{1496DCCB-6232-9567-9601-5AE4F2ED8958}"/>
                </a:ext>
              </a:extLst>
            </p:cNvPr>
            <p:cNvSpPr/>
            <p:nvPr/>
          </p:nvSpPr>
          <p:spPr>
            <a:xfrm>
              <a:off x="603219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75D3C80-E0AD-2A57-0EBE-4F7195C29614}"/>
                </a:ext>
              </a:extLst>
            </p:cNvPr>
            <p:cNvSpPr/>
            <p:nvPr/>
          </p:nvSpPr>
          <p:spPr>
            <a:xfrm rot="8823412" flipH="1" flipV="1">
              <a:off x="-525509" y="8850578"/>
              <a:ext cx="649910" cy="1527172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C1E23E9-FDC9-CAD6-B75E-6DE98DAEBBD2}"/>
                </a:ext>
              </a:extLst>
            </p:cNvPr>
            <p:cNvSpPr/>
            <p:nvPr/>
          </p:nvSpPr>
          <p:spPr>
            <a:xfrm>
              <a:off x="1200041" y="10043056"/>
              <a:ext cx="184935" cy="190500"/>
            </a:xfrm>
            <a:custGeom>
              <a:avLst/>
              <a:gdLst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166688 w 209668"/>
                <a:gd name="connsiteY5" fmla="*/ 52387 h 195262"/>
                <a:gd name="connsiteX6" fmla="*/ 200025 w 209668"/>
                <a:gd name="connsiteY6" fmla="*/ 61912 h 195262"/>
                <a:gd name="connsiteX7" fmla="*/ 209550 w 209668"/>
                <a:gd name="connsiteY7" fmla="*/ 76200 h 195262"/>
                <a:gd name="connsiteX8" fmla="*/ 185738 w 209668"/>
                <a:gd name="connsiteY8" fmla="*/ 157162 h 195262"/>
                <a:gd name="connsiteX9" fmla="*/ 166688 w 209668"/>
                <a:gd name="connsiteY9" fmla="*/ 166687 h 195262"/>
                <a:gd name="connsiteX10" fmla="*/ 123825 w 209668"/>
                <a:gd name="connsiteY10" fmla="*/ 185737 h 195262"/>
                <a:gd name="connsiteX11" fmla="*/ 109538 w 209668"/>
                <a:gd name="connsiteY11" fmla="*/ 190500 h 195262"/>
                <a:gd name="connsiteX12" fmla="*/ 95250 w 209668"/>
                <a:gd name="connsiteY12" fmla="*/ 195262 h 195262"/>
                <a:gd name="connsiteX13" fmla="*/ 23813 w 209668"/>
                <a:gd name="connsiteY13" fmla="*/ 190500 h 195262"/>
                <a:gd name="connsiteX14" fmla="*/ 9525 w 209668"/>
                <a:gd name="connsiteY14" fmla="*/ 185737 h 195262"/>
                <a:gd name="connsiteX15" fmla="*/ 0 w 209668"/>
                <a:gd name="connsiteY15" fmla="*/ 176212 h 195262"/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200025 w 209668"/>
                <a:gd name="connsiteY5" fmla="*/ 61912 h 195262"/>
                <a:gd name="connsiteX6" fmla="*/ 209550 w 209668"/>
                <a:gd name="connsiteY6" fmla="*/ 76200 h 195262"/>
                <a:gd name="connsiteX7" fmla="*/ 185738 w 209668"/>
                <a:gd name="connsiteY7" fmla="*/ 157162 h 195262"/>
                <a:gd name="connsiteX8" fmla="*/ 166688 w 209668"/>
                <a:gd name="connsiteY8" fmla="*/ 166687 h 195262"/>
                <a:gd name="connsiteX9" fmla="*/ 123825 w 209668"/>
                <a:gd name="connsiteY9" fmla="*/ 185737 h 195262"/>
                <a:gd name="connsiteX10" fmla="*/ 109538 w 209668"/>
                <a:gd name="connsiteY10" fmla="*/ 190500 h 195262"/>
                <a:gd name="connsiteX11" fmla="*/ 95250 w 209668"/>
                <a:gd name="connsiteY11" fmla="*/ 195262 h 195262"/>
                <a:gd name="connsiteX12" fmla="*/ 23813 w 209668"/>
                <a:gd name="connsiteY12" fmla="*/ 190500 h 195262"/>
                <a:gd name="connsiteX13" fmla="*/ 9525 w 209668"/>
                <a:gd name="connsiteY13" fmla="*/ 185737 h 195262"/>
                <a:gd name="connsiteX14" fmla="*/ 0 w 209668"/>
                <a:gd name="connsiteY14" fmla="*/ 176212 h 195262"/>
                <a:gd name="connsiteX0" fmla="*/ 33338 w 202730"/>
                <a:gd name="connsiteY0" fmla="*/ 0 h 195262"/>
                <a:gd name="connsiteX1" fmla="*/ 57150 w 202730"/>
                <a:gd name="connsiteY1" fmla="*/ 14287 h 195262"/>
                <a:gd name="connsiteX2" fmla="*/ 71438 w 202730"/>
                <a:gd name="connsiteY2" fmla="*/ 23812 h 195262"/>
                <a:gd name="connsiteX3" fmla="*/ 114300 w 202730"/>
                <a:gd name="connsiteY3" fmla="*/ 33337 h 195262"/>
                <a:gd name="connsiteX4" fmla="*/ 128588 w 202730"/>
                <a:gd name="connsiteY4" fmla="*/ 42862 h 195262"/>
                <a:gd name="connsiteX5" fmla="*/ 200025 w 202730"/>
                <a:gd name="connsiteY5" fmla="*/ 61912 h 195262"/>
                <a:gd name="connsiteX6" fmla="*/ 185738 w 202730"/>
                <a:gd name="connsiteY6" fmla="*/ 157162 h 195262"/>
                <a:gd name="connsiteX7" fmla="*/ 166688 w 202730"/>
                <a:gd name="connsiteY7" fmla="*/ 166687 h 195262"/>
                <a:gd name="connsiteX8" fmla="*/ 123825 w 202730"/>
                <a:gd name="connsiteY8" fmla="*/ 185737 h 195262"/>
                <a:gd name="connsiteX9" fmla="*/ 109538 w 202730"/>
                <a:gd name="connsiteY9" fmla="*/ 190500 h 195262"/>
                <a:gd name="connsiteX10" fmla="*/ 95250 w 202730"/>
                <a:gd name="connsiteY10" fmla="*/ 195262 h 195262"/>
                <a:gd name="connsiteX11" fmla="*/ 23813 w 202730"/>
                <a:gd name="connsiteY11" fmla="*/ 190500 h 195262"/>
                <a:gd name="connsiteX12" fmla="*/ 9525 w 202730"/>
                <a:gd name="connsiteY12" fmla="*/ 185737 h 195262"/>
                <a:gd name="connsiteX13" fmla="*/ 0 w 202730"/>
                <a:gd name="connsiteY13" fmla="*/ 176212 h 195262"/>
                <a:gd name="connsiteX0" fmla="*/ 33338 w 207126"/>
                <a:gd name="connsiteY0" fmla="*/ 0 h 195262"/>
                <a:gd name="connsiteX1" fmla="*/ 57150 w 207126"/>
                <a:gd name="connsiteY1" fmla="*/ 14287 h 195262"/>
                <a:gd name="connsiteX2" fmla="*/ 71438 w 207126"/>
                <a:gd name="connsiteY2" fmla="*/ 23812 h 195262"/>
                <a:gd name="connsiteX3" fmla="*/ 114300 w 207126"/>
                <a:gd name="connsiteY3" fmla="*/ 33337 h 195262"/>
                <a:gd name="connsiteX4" fmla="*/ 128588 w 207126"/>
                <a:gd name="connsiteY4" fmla="*/ 42862 h 195262"/>
                <a:gd name="connsiteX5" fmla="*/ 204787 w 207126"/>
                <a:gd name="connsiteY5" fmla="*/ 76199 h 195262"/>
                <a:gd name="connsiteX6" fmla="*/ 185738 w 207126"/>
                <a:gd name="connsiteY6" fmla="*/ 157162 h 195262"/>
                <a:gd name="connsiteX7" fmla="*/ 166688 w 207126"/>
                <a:gd name="connsiteY7" fmla="*/ 166687 h 195262"/>
                <a:gd name="connsiteX8" fmla="*/ 123825 w 207126"/>
                <a:gd name="connsiteY8" fmla="*/ 185737 h 195262"/>
                <a:gd name="connsiteX9" fmla="*/ 109538 w 207126"/>
                <a:gd name="connsiteY9" fmla="*/ 190500 h 195262"/>
                <a:gd name="connsiteX10" fmla="*/ 95250 w 207126"/>
                <a:gd name="connsiteY10" fmla="*/ 195262 h 195262"/>
                <a:gd name="connsiteX11" fmla="*/ 23813 w 207126"/>
                <a:gd name="connsiteY11" fmla="*/ 190500 h 195262"/>
                <a:gd name="connsiteX12" fmla="*/ 9525 w 207126"/>
                <a:gd name="connsiteY12" fmla="*/ 185737 h 195262"/>
                <a:gd name="connsiteX13" fmla="*/ 0 w 207126"/>
                <a:gd name="connsiteY13" fmla="*/ 176212 h 195262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109538 w 207126"/>
                <a:gd name="connsiteY9" fmla="*/ 190500 h 190500"/>
                <a:gd name="connsiteX10" fmla="*/ 23813 w 207126"/>
                <a:gd name="connsiteY10" fmla="*/ 190500 h 190500"/>
                <a:gd name="connsiteX11" fmla="*/ 9525 w 207126"/>
                <a:gd name="connsiteY11" fmla="*/ 185737 h 190500"/>
                <a:gd name="connsiteX12" fmla="*/ 0 w 207126"/>
                <a:gd name="connsiteY12" fmla="*/ 176212 h 190500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23813 w 207126"/>
                <a:gd name="connsiteY9" fmla="*/ 190500 h 190500"/>
                <a:gd name="connsiteX10" fmla="*/ 9525 w 207126"/>
                <a:gd name="connsiteY10" fmla="*/ 185737 h 190500"/>
                <a:gd name="connsiteX11" fmla="*/ 0 w 207126"/>
                <a:gd name="connsiteY11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71438 w 207779"/>
                <a:gd name="connsiteY2" fmla="*/ 23812 h 190500"/>
                <a:gd name="connsiteX3" fmla="*/ 114300 w 207779"/>
                <a:gd name="connsiteY3" fmla="*/ 33337 h 190500"/>
                <a:gd name="connsiteX4" fmla="*/ 128588 w 207779"/>
                <a:gd name="connsiteY4" fmla="*/ 42862 h 190500"/>
                <a:gd name="connsiteX5" fmla="*/ 204787 w 207779"/>
                <a:gd name="connsiteY5" fmla="*/ 76199 h 190500"/>
                <a:gd name="connsiteX6" fmla="*/ 185738 w 207779"/>
                <a:gd name="connsiteY6" fmla="*/ 157162 h 190500"/>
                <a:gd name="connsiteX7" fmla="*/ 123825 w 207779"/>
                <a:gd name="connsiteY7" fmla="*/ 185737 h 190500"/>
                <a:gd name="connsiteX8" fmla="*/ 23813 w 207779"/>
                <a:gd name="connsiteY8" fmla="*/ 190500 h 190500"/>
                <a:gd name="connsiteX9" fmla="*/ 9525 w 207779"/>
                <a:gd name="connsiteY9" fmla="*/ 185737 h 190500"/>
                <a:gd name="connsiteX10" fmla="*/ 0 w 207779"/>
                <a:gd name="connsiteY10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114300 w 207779"/>
                <a:gd name="connsiteY2" fmla="*/ 33337 h 190500"/>
                <a:gd name="connsiteX3" fmla="*/ 128588 w 207779"/>
                <a:gd name="connsiteY3" fmla="*/ 42862 h 190500"/>
                <a:gd name="connsiteX4" fmla="*/ 204787 w 207779"/>
                <a:gd name="connsiteY4" fmla="*/ 76199 h 190500"/>
                <a:gd name="connsiteX5" fmla="*/ 185738 w 207779"/>
                <a:gd name="connsiteY5" fmla="*/ 157162 h 190500"/>
                <a:gd name="connsiteX6" fmla="*/ 123825 w 207779"/>
                <a:gd name="connsiteY6" fmla="*/ 185737 h 190500"/>
                <a:gd name="connsiteX7" fmla="*/ 23813 w 207779"/>
                <a:gd name="connsiteY7" fmla="*/ 190500 h 190500"/>
                <a:gd name="connsiteX8" fmla="*/ 9525 w 207779"/>
                <a:gd name="connsiteY8" fmla="*/ 185737 h 190500"/>
                <a:gd name="connsiteX9" fmla="*/ 0 w 207779"/>
                <a:gd name="connsiteY9" fmla="*/ 176212 h 190500"/>
                <a:gd name="connsiteX0" fmla="*/ 33338 w 208748"/>
                <a:gd name="connsiteY0" fmla="*/ 0 h 190500"/>
                <a:gd name="connsiteX1" fmla="*/ 57150 w 208748"/>
                <a:gd name="connsiteY1" fmla="*/ 14287 h 190500"/>
                <a:gd name="connsiteX2" fmla="*/ 114300 w 208748"/>
                <a:gd name="connsiteY2" fmla="*/ 33337 h 190500"/>
                <a:gd name="connsiteX3" fmla="*/ 204787 w 208748"/>
                <a:gd name="connsiteY3" fmla="*/ 76199 h 190500"/>
                <a:gd name="connsiteX4" fmla="*/ 185738 w 208748"/>
                <a:gd name="connsiteY4" fmla="*/ 157162 h 190500"/>
                <a:gd name="connsiteX5" fmla="*/ 123825 w 208748"/>
                <a:gd name="connsiteY5" fmla="*/ 185737 h 190500"/>
                <a:gd name="connsiteX6" fmla="*/ 23813 w 208748"/>
                <a:gd name="connsiteY6" fmla="*/ 190500 h 190500"/>
                <a:gd name="connsiteX7" fmla="*/ 9525 w 208748"/>
                <a:gd name="connsiteY7" fmla="*/ 185737 h 190500"/>
                <a:gd name="connsiteX8" fmla="*/ 0 w 208748"/>
                <a:gd name="connsiteY8" fmla="*/ 176212 h 190500"/>
                <a:gd name="connsiteX0" fmla="*/ 23813 w 199223"/>
                <a:gd name="connsiteY0" fmla="*/ 0 h 190500"/>
                <a:gd name="connsiteX1" fmla="*/ 47625 w 199223"/>
                <a:gd name="connsiteY1" fmla="*/ 14287 h 190500"/>
                <a:gd name="connsiteX2" fmla="*/ 104775 w 199223"/>
                <a:gd name="connsiteY2" fmla="*/ 33337 h 190500"/>
                <a:gd name="connsiteX3" fmla="*/ 195262 w 199223"/>
                <a:gd name="connsiteY3" fmla="*/ 76199 h 190500"/>
                <a:gd name="connsiteX4" fmla="*/ 176213 w 199223"/>
                <a:gd name="connsiteY4" fmla="*/ 157162 h 190500"/>
                <a:gd name="connsiteX5" fmla="*/ 114300 w 199223"/>
                <a:gd name="connsiteY5" fmla="*/ 185737 h 190500"/>
                <a:gd name="connsiteX6" fmla="*/ 14288 w 199223"/>
                <a:gd name="connsiteY6" fmla="*/ 190500 h 190500"/>
                <a:gd name="connsiteX7" fmla="*/ 0 w 199223"/>
                <a:gd name="connsiteY7" fmla="*/ 185737 h 190500"/>
                <a:gd name="connsiteX0" fmla="*/ 9525 w 184935"/>
                <a:gd name="connsiteY0" fmla="*/ 0 h 190500"/>
                <a:gd name="connsiteX1" fmla="*/ 33337 w 184935"/>
                <a:gd name="connsiteY1" fmla="*/ 14287 h 190500"/>
                <a:gd name="connsiteX2" fmla="*/ 90487 w 184935"/>
                <a:gd name="connsiteY2" fmla="*/ 33337 h 190500"/>
                <a:gd name="connsiteX3" fmla="*/ 180974 w 184935"/>
                <a:gd name="connsiteY3" fmla="*/ 76199 h 190500"/>
                <a:gd name="connsiteX4" fmla="*/ 161925 w 184935"/>
                <a:gd name="connsiteY4" fmla="*/ 157162 h 190500"/>
                <a:gd name="connsiteX5" fmla="*/ 100012 w 184935"/>
                <a:gd name="connsiteY5" fmla="*/ 185737 h 190500"/>
                <a:gd name="connsiteX6" fmla="*/ 0 w 184935"/>
                <a:gd name="connsiteY6" fmla="*/ 19050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935" h="190500">
                  <a:moveTo>
                    <a:pt x="9525" y="0"/>
                  </a:moveTo>
                  <a:cubicBezTo>
                    <a:pt x="17462" y="4762"/>
                    <a:pt x="19843" y="8731"/>
                    <a:pt x="33337" y="14287"/>
                  </a:cubicBezTo>
                  <a:cubicBezTo>
                    <a:pt x="46831" y="19843"/>
                    <a:pt x="65881" y="23018"/>
                    <a:pt x="90487" y="33337"/>
                  </a:cubicBezTo>
                  <a:cubicBezTo>
                    <a:pt x="115093" y="43656"/>
                    <a:pt x="169068" y="55562"/>
                    <a:pt x="180974" y="76199"/>
                  </a:cubicBezTo>
                  <a:cubicBezTo>
                    <a:pt x="192880" y="96836"/>
                    <a:pt x="175419" y="138906"/>
                    <a:pt x="161925" y="157162"/>
                  </a:cubicBezTo>
                  <a:cubicBezTo>
                    <a:pt x="148431" y="175418"/>
                    <a:pt x="126999" y="180181"/>
                    <a:pt x="100012" y="185737"/>
                  </a:cubicBezTo>
                  <a:cubicBezTo>
                    <a:pt x="73025" y="191293"/>
                    <a:pt x="33337" y="188912"/>
                    <a:pt x="0" y="19050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3" name="Oval 342">
              <a:extLst>
                <a:ext uri="{FF2B5EF4-FFF2-40B4-BE49-F238E27FC236}">
                  <a16:creationId xmlns:a16="http://schemas.microsoft.com/office/drawing/2014/main" id="{C8B39983-B6A9-2BD0-56BC-6B6EB82322A9}"/>
                </a:ext>
              </a:extLst>
            </p:cNvPr>
            <p:cNvSpPr/>
            <p:nvPr/>
          </p:nvSpPr>
          <p:spPr>
            <a:xfrm>
              <a:off x="1485813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4" name="Oval 343">
              <a:extLst>
                <a:ext uri="{FF2B5EF4-FFF2-40B4-BE49-F238E27FC236}">
                  <a16:creationId xmlns:a16="http://schemas.microsoft.com/office/drawing/2014/main" id="{DFD257F8-7ADA-A1AA-7C33-18FF4CEBA843}"/>
                </a:ext>
              </a:extLst>
            </p:cNvPr>
            <p:cNvSpPr/>
            <p:nvPr/>
          </p:nvSpPr>
          <p:spPr>
            <a:xfrm>
              <a:off x="720117" y="9713876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5" name="Oval 344">
              <a:extLst>
                <a:ext uri="{FF2B5EF4-FFF2-40B4-BE49-F238E27FC236}">
                  <a16:creationId xmlns:a16="http://schemas.microsoft.com/office/drawing/2014/main" id="{32C5E43F-66FF-EAD7-5C31-9C70E131A7C5}"/>
                </a:ext>
              </a:extLst>
            </p:cNvPr>
            <p:cNvSpPr/>
            <p:nvPr/>
          </p:nvSpPr>
          <p:spPr>
            <a:xfrm>
              <a:off x="1583427" y="9709123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7" name="Oval 346">
              <a:extLst>
                <a:ext uri="{FF2B5EF4-FFF2-40B4-BE49-F238E27FC236}">
                  <a16:creationId xmlns:a16="http://schemas.microsoft.com/office/drawing/2014/main" id="{C560C589-89DC-9321-84BE-29C8E39E1BE0}"/>
                </a:ext>
              </a:extLst>
            </p:cNvPr>
            <p:cNvSpPr/>
            <p:nvPr/>
          </p:nvSpPr>
          <p:spPr>
            <a:xfrm>
              <a:off x="-222370" y="8366255"/>
              <a:ext cx="2536873" cy="2447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8" name="Group 347">
            <a:extLst>
              <a:ext uri="{FF2B5EF4-FFF2-40B4-BE49-F238E27FC236}">
                <a16:creationId xmlns:a16="http://schemas.microsoft.com/office/drawing/2014/main" id="{BB2039F0-B7B0-A81D-9A02-513655819A49}"/>
              </a:ext>
            </a:extLst>
          </p:cNvPr>
          <p:cNvGrpSpPr/>
          <p:nvPr/>
        </p:nvGrpSpPr>
        <p:grpSpPr>
          <a:xfrm>
            <a:off x="5445008" y="2699943"/>
            <a:ext cx="2846202" cy="3695219"/>
            <a:chOff x="-556198" y="8210279"/>
            <a:chExt cx="2971912" cy="3858427"/>
          </a:xfrm>
        </p:grpSpPr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BA172DC-A399-3653-43BE-619FC1E75B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2528" y="10856448"/>
              <a:ext cx="17352" cy="12087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0" name="Rectangle: Top Corners Rounded 349">
              <a:extLst>
                <a:ext uri="{FF2B5EF4-FFF2-40B4-BE49-F238E27FC236}">
                  <a16:creationId xmlns:a16="http://schemas.microsoft.com/office/drawing/2014/main" id="{82C01DD7-B467-C4CA-67C7-BC920F76865F}"/>
                </a:ext>
              </a:extLst>
            </p:cNvPr>
            <p:cNvSpPr/>
            <p:nvPr/>
          </p:nvSpPr>
          <p:spPr>
            <a:xfrm>
              <a:off x="868106" y="11868395"/>
              <a:ext cx="669495" cy="20031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1" name="Rectangle: Top Corners Rounded 350">
              <a:extLst>
                <a:ext uri="{FF2B5EF4-FFF2-40B4-BE49-F238E27FC236}">
                  <a16:creationId xmlns:a16="http://schemas.microsoft.com/office/drawing/2014/main" id="{080A5467-DFBC-D916-0DEA-37E6B7A75718}"/>
                </a:ext>
              </a:extLst>
            </p:cNvPr>
            <p:cNvSpPr/>
            <p:nvPr/>
          </p:nvSpPr>
          <p:spPr>
            <a:xfrm>
              <a:off x="326036" y="11868397"/>
              <a:ext cx="669495" cy="20030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BB8065B4-9FEC-FEE9-067F-C4D8B927F7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3899" y="10704557"/>
              <a:ext cx="35275" cy="1205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048EB085-69E1-35EA-2B2D-3F58C7D801D9}"/>
                </a:ext>
              </a:extLst>
            </p:cNvPr>
            <p:cNvSpPr/>
            <p:nvPr/>
          </p:nvSpPr>
          <p:spPr>
            <a:xfrm>
              <a:off x="-248374" y="8423801"/>
              <a:ext cx="2536874" cy="244777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37EC0078-573C-9F8C-947D-7CE15C92ADC0}"/>
                </a:ext>
              </a:extLst>
            </p:cNvPr>
            <p:cNvSpPr/>
            <p:nvPr/>
          </p:nvSpPr>
          <p:spPr>
            <a:xfrm>
              <a:off x="603219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962AE4A2-556A-020A-7BA0-4F7D94950C9F}"/>
                </a:ext>
              </a:extLst>
            </p:cNvPr>
            <p:cNvSpPr/>
            <p:nvPr/>
          </p:nvSpPr>
          <p:spPr>
            <a:xfrm rot="4886288" flipH="1" flipV="1">
              <a:off x="-307888" y="9779297"/>
              <a:ext cx="649910" cy="114652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6AD4979-9CDE-06F3-9122-1BAA36A5F3DB}"/>
                </a:ext>
              </a:extLst>
            </p:cNvPr>
            <p:cNvSpPr/>
            <p:nvPr/>
          </p:nvSpPr>
          <p:spPr>
            <a:xfrm>
              <a:off x="1200041" y="10043056"/>
              <a:ext cx="184935" cy="190500"/>
            </a:xfrm>
            <a:custGeom>
              <a:avLst/>
              <a:gdLst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166688 w 209668"/>
                <a:gd name="connsiteY5" fmla="*/ 52387 h 195262"/>
                <a:gd name="connsiteX6" fmla="*/ 200025 w 209668"/>
                <a:gd name="connsiteY6" fmla="*/ 61912 h 195262"/>
                <a:gd name="connsiteX7" fmla="*/ 209550 w 209668"/>
                <a:gd name="connsiteY7" fmla="*/ 76200 h 195262"/>
                <a:gd name="connsiteX8" fmla="*/ 185738 w 209668"/>
                <a:gd name="connsiteY8" fmla="*/ 157162 h 195262"/>
                <a:gd name="connsiteX9" fmla="*/ 166688 w 209668"/>
                <a:gd name="connsiteY9" fmla="*/ 166687 h 195262"/>
                <a:gd name="connsiteX10" fmla="*/ 123825 w 209668"/>
                <a:gd name="connsiteY10" fmla="*/ 185737 h 195262"/>
                <a:gd name="connsiteX11" fmla="*/ 109538 w 209668"/>
                <a:gd name="connsiteY11" fmla="*/ 190500 h 195262"/>
                <a:gd name="connsiteX12" fmla="*/ 95250 w 209668"/>
                <a:gd name="connsiteY12" fmla="*/ 195262 h 195262"/>
                <a:gd name="connsiteX13" fmla="*/ 23813 w 209668"/>
                <a:gd name="connsiteY13" fmla="*/ 190500 h 195262"/>
                <a:gd name="connsiteX14" fmla="*/ 9525 w 209668"/>
                <a:gd name="connsiteY14" fmla="*/ 185737 h 195262"/>
                <a:gd name="connsiteX15" fmla="*/ 0 w 209668"/>
                <a:gd name="connsiteY15" fmla="*/ 176212 h 195262"/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200025 w 209668"/>
                <a:gd name="connsiteY5" fmla="*/ 61912 h 195262"/>
                <a:gd name="connsiteX6" fmla="*/ 209550 w 209668"/>
                <a:gd name="connsiteY6" fmla="*/ 76200 h 195262"/>
                <a:gd name="connsiteX7" fmla="*/ 185738 w 209668"/>
                <a:gd name="connsiteY7" fmla="*/ 157162 h 195262"/>
                <a:gd name="connsiteX8" fmla="*/ 166688 w 209668"/>
                <a:gd name="connsiteY8" fmla="*/ 166687 h 195262"/>
                <a:gd name="connsiteX9" fmla="*/ 123825 w 209668"/>
                <a:gd name="connsiteY9" fmla="*/ 185737 h 195262"/>
                <a:gd name="connsiteX10" fmla="*/ 109538 w 209668"/>
                <a:gd name="connsiteY10" fmla="*/ 190500 h 195262"/>
                <a:gd name="connsiteX11" fmla="*/ 95250 w 209668"/>
                <a:gd name="connsiteY11" fmla="*/ 195262 h 195262"/>
                <a:gd name="connsiteX12" fmla="*/ 23813 w 209668"/>
                <a:gd name="connsiteY12" fmla="*/ 190500 h 195262"/>
                <a:gd name="connsiteX13" fmla="*/ 9525 w 209668"/>
                <a:gd name="connsiteY13" fmla="*/ 185737 h 195262"/>
                <a:gd name="connsiteX14" fmla="*/ 0 w 209668"/>
                <a:gd name="connsiteY14" fmla="*/ 176212 h 195262"/>
                <a:gd name="connsiteX0" fmla="*/ 33338 w 202730"/>
                <a:gd name="connsiteY0" fmla="*/ 0 h 195262"/>
                <a:gd name="connsiteX1" fmla="*/ 57150 w 202730"/>
                <a:gd name="connsiteY1" fmla="*/ 14287 h 195262"/>
                <a:gd name="connsiteX2" fmla="*/ 71438 w 202730"/>
                <a:gd name="connsiteY2" fmla="*/ 23812 h 195262"/>
                <a:gd name="connsiteX3" fmla="*/ 114300 w 202730"/>
                <a:gd name="connsiteY3" fmla="*/ 33337 h 195262"/>
                <a:gd name="connsiteX4" fmla="*/ 128588 w 202730"/>
                <a:gd name="connsiteY4" fmla="*/ 42862 h 195262"/>
                <a:gd name="connsiteX5" fmla="*/ 200025 w 202730"/>
                <a:gd name="connsiteY5" fmla="*/ 61912 h 195262"/>
                <a:gd name="connsiteX6" fmla="*/ 185738 w 202730"/>
                <a:gd name="connsiteY6" fmla="*/ 157162 h 195262"/>
                <a:gd name="connsiteX7" fmla="*/ 166688 w 202730"/>
                <a:gd name="connsiteY7" fmla="*/ 166687 h 195262"/>
                <a:gd name="connsiteX8" fmla="*/ 123825 w 202730"/>
                <a:gd name="connsiteY8" fmla="*/ 185737 h 195262"/>
                <a:gd name="connsiteX9" fmla="*/ 109538 w 202730"/>
                <a:gd name="connsiteY9" fmla="*/ 190500 h 195262"/>
                <a:gd name="connsiteX10" fmla="*/ 95250 w 202730"/>
                <a:gd name="connsiteY10" fmla="*/ 195262 h 195262"/>
                <a:gd name="connsiteX11" fmla="*/ 23813 w 202730"/>
                <a:gd name="connsiteY11" fmla="*/ 190500 h 195262"/>
                <a:gd name="connsiteX12" fmla="*/ 9525 w 202730"/>
                <a:gd name="connsiteY12" fmla="*/ 185737 h 195262"/>
                <a:gd name="connsiteX13" fmla="*/ 0 w 202730"/>
                <a:gd name="connsiteY13" fmla="*/ 176212 h 195262"/>
                <a:gd name="connsiteX0" fmla="*/ 33338 w 207126"/>
                <a:gd name="connsiteY0" fmla="*/ 0 h 195262"/>
                <a:gd name="connsiteX1" fmla="*/ 57150 w 207126"/>
                <a:gd name="connsiteY1" fmla="*/ 14287 h 195262"/>
                <a:gd name="connsiteX2" fmla="*/ 71438 w 207126"/>
                <a:gd name="connsiteY2" fmla="*/ 23812 h 195262"/>
                <a:gd name="connsiteX3" fmla="*/ 114300 w 207126"/>
                <a:gd name="connsiteY3" fmla="*/ 33337 h 195262"/>
                <a:gd name="connsiteX4" fmla="*/ 128588 w 207126"/>
                <a:gd name="connsiteY4" fmla="*/ 42862 h 195262"/>
                <a:gd name="connsiteX5" fmla="*/ 204787 w 207126"/>
                <a:gd name="connsiteY5" fmla="*/ 76199 h 195262"/>
                <a:gd name="connsiteX6" fmla="*/ 185738 w 207126"/>
                <a:gd name="connsiteY6" fmla="*/ 157162 h 195262"/>
                <a:gd name="connsiteX7" fmla="*/ 166688 w 207126"/>
                <a:gd name="connsiteY7" fmla="*/ 166687 h 195262"/>
                <a:gd name="connsiteX8" fmla="*/ 123825 w 207126"/>
                <a:gd name="connsiteY8" fmla="*/ 185737 h 195262"/>
                <a:gd name="connsiteX9" fmla="*/ 109538 w 207126"/>
                <a:gd name="connsiteY9" fmla="*/ 190500 h 195262"/>
                <a:gd name="connsiteX10" fmla="*/ 95250 w 207126"/>
                <a:gd name="connsiteY10" fmla="*/ 195262 h 195262"/>
                <a:gd name="connsiteX11" fmla="*/ 23813 w 207126"/>
                <a:gd name="connsiteY11" fmla="*/ 190500 h 195262"/>
                <a:gd name="connsiteX12" fmla="*/ 9525 w 207126"/>
                <a:gd name="connsiteY12" fmla="*/ 185737 h 195262"/>
                <a:gd name="connsiteX13" fmla="*/ 0 w 207126"/>
                <a:gd name="connsiteY13" fmla="*/ 176212 h 195262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109538 w 207126"/>
                <a:gd name="connsiteY9" fmla="*/ 190500 h 190500"/>
                <a:gd name="connsiteX10" fmla="*/ 23813 w 207126"/>
                <a:gd name="connsiteY10" fmla="*/ 190500 h 190500"/>
                <a:gd name="connsiteX11" fmla="*/ 9525 w 207126"/>
                <a:gd name="connsiteY11" fmla="*/ 185737 h 190500"/>
                <a:gd name="connsiteX12" fmla="*/ 0 w 207126"/>
                <a:gd name="connsiteY12" fmla="*/ 176212 h 190500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23813 w 207126"/>
                <a:gd name="connsiteY9" fmla="*/ 190500 h 190500"/>
                <a:gd name="connsiteX10" fmla="*/ 9525 w 207126"/>
                <a:gd name="connsiteY10" fmla="*/ 185737 h 190500"/>
                <a:gd name="connsiteX11" fmla="*/ 0 w 207126"/>
                <a:gd name="connsiteY11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71438 w 207779"/>
                <a:gd name="connsiteY2" fmla="*/ 23812 h 190500"/>
                <a:gd name="connsiteX3" fmla="*/ 114300 w 207779"/>
                <a:gd name="connsiteY3" fmla="*/ 33337 h 190500"/>
                <a:gd name="connsiteX4" fmla="*/ 128588 w 207779"/>
                <a:gd name="connsiteY4" fmla="*/ 42862 h 190500"/>
                <a:gd name="connsiteX5" fmla="*/ 204787 w 207779"/>
                <a:gd name="connsiteY5" fmla="*/ 76199 h 190500"/>
                <a:gd name="connsiteX6" fmla="*/ 185738 w 207779"/>
                <a:gd name="connsiteY6" fmla="*/ 157162 h 190500"/>
                <a:gd name="connsiteX7" fmla="*/ 123825 w 207779"/>
                <a:gd name="connsiteY7" fmla="*/ 185737 h 190500"/>
                <a:gd name="connsiteX8" fmla="*/ 23813 w 207779"/>
                <a:gd name="connsiteY8" fmla="*/ 190500 h 190500"/>
                <a:gd name="connsiteX9" fmla="*/ 9525 w 207779"/>
                <a:gd name="connsiteY9" fmla="*/ 185737 h 190500"/>
                <a:gd name="connsiteX10" fmla="*/ 0 w 207779"/>
                <a:gd name="connsiteY10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114300 w 207779"/>
                <a:gd name="connsiteY2" fmla="*/ 33337 h 190500"/>
                <a:gd name="connsiteX3" fmla="*/ 128588 w 207779"/>
                <a:gd name="connsiteY3" fmla="*/ 42862 h 190500"/>
                <a:gd name="connsiteX4" fmla="*/ 204787 w 207779"/>
                <a:gd name="connsiteY4" fmla="*/ 76199 h 190500"/>
                <a:gd name="connsiteX5" fmla="*/ 185738 w 207779"/>
                <a:gd name="connsiteY5" fmla="*/ 157162 h 190500"/>
                <a:gd name="connsiteX6" fmla="*/ 123825 w 207779"/>
                <a:gd name="connsiteY6" fmla="*/ 185737 h 190500"/>
                <a:gd name="connsiteX7" fmla="*/ 23813 w 207779"/>
                <a:gd name="connsiteY7" fmla="*/ 190500 h 190500"/>
                <a:gd name="connsiteX8" fmla="*/ 9525 w 207779"/>
                <a:gd name="connsiteY8" fmla="*/ 185737 h 190500"/>
                <a:gd name="connsiteX9" fmla="*/ 0 w 207779"/>
                <a:gd name="connsiteY9" fmla="*/ 176212 h 190500"/>
                <a:gd name="connsiteX0" fmla="*/ 33338 w 208748"/>
                <a:gd name="connsiteY0" fmla="*/ 0 h 190500"/>
                <a:gd name="connsiteX1" fmla="*/ 57150 w 208748"/>
                <a:gd name="connsiteY1" fmla="*/ 14287 h 190500"/>
                <a:gd name="connsiteX2" fmla="*/ 114300 w 208748"/>
                <a:gd name="connsiteY2" fmla="*/ 33337 h 190500"/>
                <a:gd name="connsiteX3" fmla="*/ 204787 w 208748"/>
                <a:gd name="connsiteY3" fmla="*/ 76199 h 190500"/>
                <a:gd name="connsiteX4" fmla="*/ 185738 w 208748"/>
                <a:gd name="connsiteY4" fmla="*/ 157162 h 190500"/>
                <a:gd name="connsiteX5" fmla="*/ 123825 w 208748"/>
                <a:gd name="connsiteY5" fmla="*/ 185737 h 190500"/>
                <a:gd name="connsiteX6" fmla="*/ 23813 w 208748"/>
                <a:gd name="connsiteY6" fmla="*/ 190500 h 190500"/>
                <a:gd name="connsiteX7" fmla="*/ 9525 w 208748"/>
                <a:gd name="connsiteY7" fmla="*/ 185737 h 190500"/>
                <a:gd name="connsiteX8" fmla="*/ 0 w 208748"/>
                <a:gd name="connsiteY8" fmla="*/ 176212 h 190500"/>
                <a:gd name="connsiteX0" fmla="*/ 23813 w 199223"/>
                <a:gd name="connsiteY0" fmla="*/ 0 h 190500"/>
                <a:gd name="connsiteX1" fmla="*/ 47625 w 199223"/>
                <a:gd name="connsiteY1" fmla="*/ 14287 h 190500"/>
                <a:gd name="connsiteX2" fmla="*/ 104775 w 199223"/>
                <a:gd name="connsiteY2" fmla="*/ 33337 h 190500"/>
                <a:gd name="connsiteX3" fmla="*/ 195262 w 199223"/>
                <a:gd name="connsiteY3" fmla="*/ 76199 h 190500"/>
                <a:gd name="connsiteX4" fmla="*/ 176213 w 199223"/>
                <a:gd name="connsiteY4" fmla="*/ 157162 h 190500"/>
                <a:gd name="connsiteX5" fmla="*/ 114300 w 199223"/>
                <a:gd name="connsiteY5" fmla="*/ 185737 h 190500"/>
                <a:gd name="connsiteX6" fmla="*/ 14288 w 199223"/>
                <a:gd name="connsiteY6" fmla="*/ 190500 h 190500"/>
                <a:gd name="connsiteX7" fmla="*/ 0 w 199223"/>
                <a:gd name="connsiteY7" fmla="*/ 185737 h 190500"/>
                <a:gd name="connsiteX0" fmla="*/ 9525 w 184935"/>
                <a:gd name="connsiteY0" fmla="*/ 0 h 190500"/>
                <a:gd name="connsiteX1" fmla="*/ 33337 w 184935"/>
                <a:gd name="connsiteY1" fmla="*/ 14287 h 190500"/>
                <a:gd name="connsiteX2" fmla="*/ 90487 w 184935"/>
                <a:gd name="connsiteY2" fmla="*/ 33337 h 190500"/>
                <a:gd name="connsiteX3" fmla="*/ 180974 w 184935"/>
                <a:gd name="connsiteY3" fmla="*/ 76199 h 190500"/>
                <a:gd name="connsiteX4" fmla="*/ 161925 w 184935"/>
                <a:gd name="connsiteY4" fmla="*/ 157162 h 190500"/>
                <a:gd name="connsiteX5" fmla="*/ 100012 w 184935"/>
                <a:gd name="connsiteY5" fmla="*/ 185737 h 190500"/>
                <a:gd name="connsiteX6" fmla="*/ 0 w 184935"/>
                <a:gd name="connsiteY6" fmla="*/ 19050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935" h="190500">
                  <a:moveTo>
                    <a:pt x="9525" y="0"/>
                  </a:moveTo>
                  <a:cubicBezTo>
                    <a:pt x="17462" y="4762"/>
                    <a:pt x="19843" y="8731"/>
                    <a:pt x="33337" y="14287"/>
                  </a:cubicBezTo>
                  <a:cubicBezTo>
                    <a:pt x="46831" y="19843"/>
                    <a:pt x="65881" y="23018"/>
                    <a:pt x="90487" y="33337"/>
                  </a:cubicBezTo>
                  <a:cubicBezTo>
                    <a:pt x="115093" y="43656"/>
                    <a:pt x="169068" y="55562"/>
                    <a:pt x="180974" y="76199"/>
                  </a:cubicBezTo>
                  <a:cubicBezTo>
                    <a:pt x="192880" y="96836"/>
                    <a:pt x="175419" y="138906"/>
                    <a:pt x="161925" y="157162"/>
                  </a:cubicBezTo>
                  <a:cubicBezTo>
                    <a:pt x="148431" y="175418"/>
                    <a:pt x="126999" y="180181"/>
                    <a:pt x="100012" y="185737"/>
                  </a:cubicBezTo>
                  <a:cubicBezTo>
                    <a:pt x="73025" y="191293"/>
                    <a:pt x="33337" y="188912"/>
                    <a:pt x="0" y="19050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3E447B6D-431C-ABCF-8E4E-203116485035}"/>
                </a:ext>
              </a:extLst>
            </p:cNvPr>
            <p:cNvSpPr/>
            <p:nvPr/>
          </p:nvSpPr>
          <p:spPr>
            <a:xfrm>
              <a:off x="1485813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598F8740-08CC-4D4D-AD43-798B7639606B}"/>
                </a:ext>
              </a:extLst>
            </p:cNvPr>
            <p:cNvSpPr/>
            <p:nvPr/>
          </p:nvSpPr>
          <p:spPr>
            <a:xfrm>
              <a:off x="720117" y="9713876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AFC85F89-D0B8-F907-C78A-AAE74FD8F006}"/>
                </a:ext>
              </a:extLst>
            </p:cNvPr>
            <p:cNvSpPr/>
            <p:nvPr/>
          </p:nvSpPr>
          <p:spPr>
            <a:xfrm>
              <a:off x="1583427" y="9709123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5C19C0A1-C1D9-86A6-A53F-ED13771993DA}"/>
                </a:ext>
              </a:extLst>
            </p:cNvPr>
            <p:cNvSpPr/>
            <p:nvPr/>
          </p:nvSpPr>
          <p:spPr>
            <a:xfrm>
              <a:off x="-121160" y="8210279"/>
              <a:ext cx="2536874" cy="2447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ACF1D496-44BB-BDEB-D3F4-DAC86BB7214A}"/>
                </a:ext>
              </a:extLst>
            </p:cNvPr>
            <p:cNvSpPr/>
            <p:nvPr/>
          </p:nvSpPr>
          <p:spPr>
            <a:xfrm>
              <a:off x="621601" y="8523266"/>
              <a:ext cx="1594384" cy="1538390"/>
            </a:xfrm>
            <a:prstGeom prst="ellipse">
              <a:avLst/>
            </a:prstGeom>
            <a:solidFill>
              <a:schemeClr val="tx1"/>
            </a:solidFill>
            <a:ln w="76200"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63" name="Rectangle: Rounded Corners 362">
            <a:extLst>
              <a:ext uri="{FF2B5EF4-FFF2-40B4-BE49-F238E27FC236}">
                <a16:creationId xmlns:a16="http://schemas.microsoft.com/office/drawing/2014/main" id="{BC6E8844-E1C8-01DD-EBF5-4F0AC68EC8B1}"/>
              </a:ext>
            </a:extLst>
          </p:cNvPr>
          <p:cNvSpPr/>
          <p:nvPr/>
        </p:nvSpPr>
        <p:spPr>
          <a:xfrm>
            <a:off x="8924305" y="-4062217"/>
            <a:ext cx="2730797" cy="432842"/>
          </a:xfrm>
          <a:prstGeom prst="roundRect">
            <a:avLst/>
          </a:prstGeom>
          <a:solidFill>
            <a:srgbClr val="A69F9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C1ABADA-B351-AC42-976A-3045BE3B55C2}"/>
              </a:ext>
            </a:extLst>
          </p:cNvPr>
          <p:cNvGrpSpPr/>
          <p:nvPr/>
        </p:nvGrpSpPr>
        <p:grpSpPr>
          <a:xfrm>
            <a:off x="2012646" y="1400997"/>
            <a:ext cx="3546329" cy="5237791"/>
            <a:chOff x="3794688" y="6282389"/>
            <a:chExt cx="2183800" cy="3225388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700A8AE-6421-428D-47D2-AD2CB63BD4A8}"/>
                </a:ext>
              </a:extLst>
            </p:cNvPr>
            <p:cNvGrpSpPr/>
            <p:nvPr/>
          </p:nvGrpSpPr>
          <p:grpSpPr>
            <a:xfrm flipH="1">
              <a:off x="3794688" y="6282389"/>
              <a:ext cx="2145469" cy="3225388"/>
              <a:chOff x="55006" y="7907544"/>
              <a:chExt cx="2767892" cy="4161108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F0C7CEA7-F02D-A9D1-9EAC-3A58E6ACE5C8}"/>
                  </a:ext>
                </a:extLst>
              </p:cNvPr>
              <p:cNvSpPr/>
              <p:nvPr/>
            </p:nvSpPr>
            <p:spPr>
              <a:xfrm rot="1503586">
                <a:off x="221111" y="7907544"/>
                <a:ext cx="2601787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75C67965-D3DD-292F-E77A-ABCA2C7465AB}"/>
                  </a:ext>
                </a:extLst>
              </p:cNvPr>
              <p:cNvGrpSpPr/>
              <p:nvPr/>
            </p:nvGrpSpPr>
            <p:grpSpPr>
              <a:xfrm>
                <a:off x="55006" y="8424051"/>
                <a:ext cx="2536874" cy="3644601"/>
                <a:chOff x="55006" y="8424051"/>
                <a:chExt cx="2536874" cy="3644601"/>
              </a:xfrm>
            </p:grpSpPr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8D0971D6-A47D-E32F-5FE3-117A6FD5BE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015467" y="10613827"/>
                  <a:ext cx="17352" cy="12087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Rectangle: Top Corners Rounded 12">
                  <a:extLst>
                    <a:ext uri="{FF2B5EF4-FFF2-40B4-BE49-F238E27FC236}">
                      <a16:creationId xmlns:a16="http://schemas.microsoft.com/office/drawing/2014/main" id="{D831DFA6-DE54-4750-3391-84793704F6B9}"/>
                    </a:ext>
                  </a:extLst>
                </p:cNvPr>
                <p:cNvSpPr/>
                <p:nvPr/>
              </p:nvSpPr>
              <p:spPr>
                <a:xfrm>
                  <a:off x="1139991" y="1186834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Rectangle: Top Corners Rounded 13">
                  <a:extLst>
                    <a:ext uri="{FF2B5EF4-FFF2-40B4-BE49-F238E27FC236}">
                      <a16:creationId xmlns:a16="http://schemas.microsoft.com/office/drawing/2014/main" id="{20A44F06-6251-E3E7-80FC-BB39FE7455E2}"/>
                    </a:ext>
                  </a:extLst>
                </p:cNvPr>
                <p:cNvSpPr/>
                <p:nvPr/>
              </p:nvSpPr>
              <p:spPr>
                <a:xfrm>
                  <a:off x="665474" y="1177397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FF078D42-60F5-4F7E-DB91-E1B7327CFF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558321" y="10747546"/>
                  <a:ext cx="35275" cy="1205269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CAEADCFB-CF6C-ACC4-F270-E4AE3E9619B0}"/>
                    </a:ext>
                  </a:extLst>
                </p:cNvPr>
                <p:cNvSpPr/>
                <p:nvPr/>
              </p:nvSpPr>
              <p:spPr>
                <a:xfrm>
                  <a:off x="55006" y="8424051"/>
                  <a:ext cx="2536874" cy="2447777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D946C617-8261-92B6-15A2-C48FBA765699}"/>
                    </a:ext>
                  </a:extLst>
                </p:cNvPr>
                <p:cNvSpPr/>
                <p:nvPr/>
              </p:nvSpPr>
              <p:spPr>
                <a:xfrm>
                  <a:off x="481065" y="9417294"/>
                  <a:ext cx="261278" cy="2595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640AC511-3B87-26A9-43E8-7C757E726241}"/>
                    </a:ext>
                  </a:extLst>
                </p:cNvPr>
                <p:cNvSpPr/>
                <p:nvPr/>
              </p:nvSpPr>
              <p:spPr>
                <a:xfrm rot="20438692" flipH="1">
                  <a:off x="1850427" y="10104204"/>
                  <a:ext cx="649909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2C2FB7E5-A94C-A73F-F6DF-78C587693568}"/>
                    </a:ext>
                  </a:extLst>
                </p:cNvPr>
                <p:cNvSpPr/>
                <p:nvPr/>
              </p:nvSpPr>
              <p:spPr>
                <a:xfrm flipH="1">
                  <a:off x="912776" y="9725658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CF91A236-A397-68BC-1A24-F661FABA400D}"/>
                    </a:ext>
                  </a:extLst>
                </p:cNvPr>
                <p:cNvSpPr/>
                <p:nvPr/>
              </p:nvSpPr>
              <p:spPr>
                <a:xfrm>
                  <a:off x="1363659" y="9417294"/>
                  <a:ext cx="261278" cy="2595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E07EE14A-6B41-F746-45A1-B5504635E9BE}"/>
                    </a:ext>
                  </a:extLst>
                </p:cNvPr>
                <p:cNvSpPr/>
                <p:nvPr/>
              </p:nvSpPr>
              <p:spPr>
                <a:xfrm>
                  <a:off x="537087" y="9472303"/>
                  <a:ext cx="100007" cy="130464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726045E3-4977-E0B2-2E86-0BDF0F7705CD}"/>
                    </a:ext>
                  </a:extLst>
                </p:cNvPr>
                <p:cNvSpPr/>
                <p:nvPr/>
              </p:nvSpPr>
              <p:spPr>
                <a:xfrm>
                  <a:off x="1430935" y="9472049"/>
                  <a:ext cx="100007" cy="130464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EBA539F-6BD0-A5AD-F077-CA6ACE9B1B98}"/>
                </a:ext>
              </a:extLst>
            </p:cNvPr>
            <p:cNvSpPr/>
            <p:nvPr/>
          </p:nvSpPr>
          <p:spPr>
            <a:xfrm>
              <a:off x="3958420" y="6578138"/>
              <a:ext cx="2020068" cy="894575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4" name="emojimouth">
            <a:hlinkClick r:id="" action="ppaction://media"/>
            <a:extLst>
              <a:ext uri="{FF2B5EF4-FFF2-40B4-BE49-F238E27FC236}">
                <a16:creationId xmlns:a16="http://schemas.microsoft.com/office/drawing/2014/main" id="{EDE48351-4966-9DCB-C068-FC53DCA77E4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3985779" y="4056651"/>
            <a:ext cx="323586" cy="236726"/>
          </a:xfrm>
          <a:prstGeom prst="rect">
            <a:avLst/>
          </a:prstGeom>
        </p:spPr>
      </p:pic>
      <p:pic>
        <p:nvPicPr>
          <p:cNvPr id="25" name="AIVoiceGenerator_com_29-12-2024T2_5_11_ Jane">
            <a:hlinkClick r:id="" action="ppaction://media"/>
            <a:extLst>
              <a:ext uri="{FF2B5EF4-FFF2-40B4-BE49-F238E27FC236}">
                <a16:creationId xmlns:a16="http://schemas.microsoft.com/office/drawing/2014/main" id="{86AB967B-0B17-A87A-14EA-1ABC3071B61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24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624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368E7-1173-57C6-33E3-007F503EC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Flowchart: Manual Operation 85">
            <a:extLst>
              <a:ext uri="{FF2B5EF4-FFF2-40B4-BE49-F238E27FC236}">
                <a16:creationId xmlns:a16="http://schemas.microsoft.com/office/drawing/2014/main" id="{2E24A33F-2968-F664-700B-E24C6FDD12C0}"/>
              </a:ext>
            </a:extLst>
          </p:cNvPr>
          <p:cNvSpPr/>
          <p:nvPr/>
        </p:nvSpPr>
        <p:spPr>
          <a:xfrm flipV="1">
            <a:off x="-154924" y="3803411"/>
            <a:ext cx="12442140" cy="308696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1143"/>
              <a:gd name="connsiteY0" fmla="*/ 0 h 10248"/>
              <a:gd name="connsiteX1" fmla="*/ 11143 w 11143"/>
              <a:gd name="connsiteY1" fmla="*/ 248 h 10248"/>
              <a:gd name="connsiteX2" fmla="*/ 9143 w 11143"/>
              <a:gd name="connsiteY2" fmla="*/ 10248 h 10248"/>
              <a:gd name="connsiteX3" fmla="*/ 3143 w 11143"/>
              <a:gd name="connsiteY3" fmla="*/ 10248 h 10248"/>
              <a:gd name="connsiteX4" fmla="*/ 0 w 11143"/>
              <a:gd name="connsiteY4" fmla="*/ 0 h 10248"/>
              <a:gd name="connsiteX0" fmla="*/ 0 w 11733"/>
              <a:gd name="connsiteY0" fmla="*/ 0 h 10248"/>
              <a:gd name="connsiteX1" fmla="*/ 11733 w 11733"/>
              <a:gd name="connsiteY1" fmla="*/ 372 h 10248"/>
              <a:gd name="connsiteX2" fmla="*/ 9143 w 11733"/>
              <a:gd name="connsiteY2" fmla="*/ 10248 h 10248"/>
              <a:gd name="connsiteX3" fmla="*/ 3143 w 11733"/>
              <a:gd name="connsiteY3" fmla="*/ 10248 h 10248"/>
              <a:gd name="connsiteX4" fmla="*/ 0 w 11733"/>
              <a:gd name="connsiteY4" fmla="*/ 0 h 10248"/>
              <a:gd name="connsiteX0" fmla="*/ 0 w 13264"/>
              <a:gd name="connsiteY0" fmla="*/ 0 h 10248"/>
              <a:gd name="connsiteX1" fmla="*/ 13264 w 13264"/>
              <a:gd name="connsiteY1" fmla="*/ 4341 h 10248"/>
              <a:gd name="connsiteX2" fmla="*/ 9143 w 13264"/>
              <a:gd name="connsiteY2" fmla="*/ 10248 h 10248"/>
              <a:gd name="connsiteX3" fmla="*/ 3143 w 13264"/>
              <a:gd name="connsiteY3" fmla="*/ 10248 h 10248"/>
              <a:gd name="connsiteX4" fmla="*/ 0 w 13264"/>
              <a:gd name="connsiteY4" fmla="*/ 0 h 10248"/>
              <a:gd name="connsiteX0" fmla="*/ 0 w 11779"/>
              <a:gd name="connsiteY0" fmla="*/ 0 h 10248"/>
              <a:gd name="connsiteX1" fmla="*/ 11779 w 11779"/>
              <a:gd name="connsiteY1" fmla="*/ 212 h 10248"/>
              <a:gd name="connsiteX2" fmla="*/ 9143 w 11779"/>
              <a:gd name="connsiteY2" fmla="*/ 10248 h 10248"/>
              <a:gd name="connsiteX3" fmla="*/ 3143 w 11779"/>
              <a:gd name="connsiteY3" fmla="*/ 10248 h 10248"/>
              <a:gd name="connsiteX4" fmla="*/ 0 w 11779"/>
              <a:gd name="connsiteY4" fmla="*/ 0 h 10248"/>
              <a:gd name="connsiteX0" fmla="*/ 0 w 12250"/>
              <a:gd name="connsiteY0" fmla="*/ 0 h 10248"/>
              <a:gd name="connsiteX1" fmla="*/ 11779 w 12250"/>
              <a:gd name="connsiteY1" fmla="*/ 212 h 10248"/>
              <a:gd name="connsiteX2" fmla="*/ 9143 w 12250"/>
              <a:gd name="connsiteY2" fmla="*/ 10248 h 10248"/>
              <a:gd name="connsiteX3" fmla="*/ 3143 w 12250"/>
              <a:gd name="connsiteY3" fmla="*/ 10248 h 10248"/>
              <a:gd name="connsiteX4" fmla="*/ 0 w 12250"/>
              <a:gd name="connsiteY4" fmla="*/ 0 h 10248"/>
              <a:gd name="connsiteX0" fmla="*/ 0 w 12389"/>
              <a:gd name="connsiteY0" fmla="*/ 0 h 12130"/>
              <a:gd name="connsiteX1" fmla="*/ 11779 w 12389"/>
              <a:gd name="connsiteY1" fmla="*/ 212 h 12130"/>
              <a:gd name="connsiteX2" fmla="*/ 9143 w 12389"/>
              <a:gd name="connsiteY2" fmla="*/ 10248 h 12130"/>
              <a:gd name="connsiteX3" fmla="*/ 3143 w 12389"/>
              <a:gd name="connsiteY3" fmla="*/ 10248 h 12130"/>
              <a:gd name="connsiteX4" fmla="*/ 0 w 12389"/>
              <a:gd name="connsiteY4" fmla="*/ 0 h 12130"/>
              <a:gd name="connsiteX0" fmla="*/ 0 w 12351"/>
              <a:gd name="connsiteY0" fmla="*/ 0 h 10248"/>
              <a:gd name="connsiteX1" fmla="*/ 11779 w 12351"/>
              <a:gd name="connsiteY1" fmla="*/ 212 h 10248"/>
              <a:gd name="connsiteX2" fmla="*/ 9143 w 12351"/>
              <a:gd name="connsiteY2" fmla="*/ 10248 h 10248"/>
              <a:gd name="connsiteX3" fmla="*/ 3143 w 12351"/>
              <a:gd name="connsiteY3" fmla="*/ 10248 h 10248"/>
              <a:gd name="connsiteX4" fmla="*/ 0 w 12351"/>
              <a:gd name="connsiteY4" fmla="*/ 0 h 10248"/>
              <a:gd name="connsiteX0" fmla="*/ 0 w 12474"/>
              <a:gd name="connsiteY0" fmla="*/ 0 h 10344"/>
              <a:gd name="connsiteX1" fmla="*/ 11779 w 12474"/>
              <a:gd name="connsiteY1" fmla="*/ 212 h 10344"/>
              <a:gd name="connsiteX2" fmla="*/ 9885 w 12474"/>
              <a:gd name="connsiteY2" fmla="*/ 10344 h 10344"/>
              <a:gd name="connsiteX3" fmla="*/ 3143 w 12474"/>
              <a:gd name="connsiteY3" fmla="*/ 10248 h 10344"/>
              <a:gd name="connsiteX4" fmla="*/ 0 w 12474"/>
              <a:gd name="connsiteY4" fmla="*/ 0 h 10344"/>
              <a:gd name="connsiteX0" fmla="*/ 0 w 12269"/>
              <a:gd name="connsiteY0" fmla="*/ 0 h 10344"/>
              <a:gd name="connsiteX1" fmla="*/ 11779 w 12269"/>
              <a:gd name="connsiteY1" fmla="*/ 212 h 10344"/>
              <a:gd name="connsiteX2" fmla="*/ 9885 w 12269"/>
              <a:gd name="connsiteY2" fmla="*/ 10344 h 10344"/>
              <a:gd name="connsiteX3" fmla="*/ 3143 w 12269"/>
              <a:gd name="connsiteY3" fmla="*/ 10248 h 10344"/>
              <a:gd name="connsiteX4" fmla="*/ 0 w 12269"/>
              <a:gd name="connsiteY4" fmla="*/ 0 h 10344"/>
              <a:gd name="connsiteX0" fmla="*/ 0 w 11779"/>
              <a:gd name="connsiteY0" fmla="*/ 0 h 10344"/>
              <a:gd name="connsiteX1" fmla="*/ 11779 w 11779"/>
              <a:gd name="connsiteY1" fmla="*/ 212 h 10344"/>
              <a:gd name="connsiteX2" fmla="*/ 9885 w 11779"/>
              <a:gd name="connsiteY2" fmla="*/ 10344 h 10344"/>
              <a:gd name="connsiteX3" fmla="*/ 3143 w 11779"/>
              <a:gd name="connsiteY3" fmla="*/ 10248 h 10344"/>
              <a:gd name="connsiteX4" fmla="*/ 0 w 11779"/>
              <a:gd name="connsiteY4" fmla="*/ 0 h 10344"/>
              <a:gd name="connsiteX0" fmla="*/ 0 w 11779"/>
              <a:gd name="connsiteY0" fmla="*/ 0 h 10344"/>
              <a:gd name="connsiteX1" fmla="*/ 11779 w 11779"/>
              <a:gd name="connsiteY1" fmla="*/ 212 h 10344"/>
              <a:gd name="connsiteX2" fmla="*/ 9885 w 11779"/>
              <a:gd name="connsiteY2" fmla="*/ 10344 h 10344"/>
              <a:gd name="connsiteX3" fmla="*/ 3143 w 11779"/>
              <a:gd name="connsiteY3" fmla="*/ 10248 h 10344"/>
              <a:gd name="connsiteX4" fmla="*/ 0 w 11779"/>
              <a:gd name="connsiteY4" fmla="*/ 0 h 10344"/>
              <a:gd name="connsiteX0" fmla="*/ 0 w 11779"/>
              <a:gd name="connsiteY0" fmla="*/ 0 h 10248"/>
              <a:gd name="connsiteX1" fmla="*/ 11779 w 11779"/>
              <a:gd name="connsiteY1" fmla="*/ 212 h 10248"/>
              <a:gd name="connsiteX2" fmla="*/ 9885 w 11779"/>
              <a:gd name="connsiteY2" fmla="*/ 10056 h 10248"/>
              <a:gd name="connsiteX3" fmla="*/ 3143 w 11779"/>
              <a:gd name="connsiteY3" fmla="*/ 10248 h 10248"/>
              <a:gd name="connsiteX4" fmla="*/ 0 w 11779"/>
              <a:gd name="connsiteY4" fmla="*/ 0 h 10248"/>
              <a:gd name="connsiteX0" fmla="*/ 0 w 11779"/>
              <a:gd name="connsiteY0" fmla="*/ 0 h 10248"/>
              <a:gd name="connsiteX1" fmla="*/ 11779 w 11779"/>
              <a:gd name="connsiteY1" fmla="*/ 212 h 10248"/>
              <a:gd name="connsiteX2" fmla="*/ 9885 w 11779"/>
              <a:gd name="connsiteY2" fmla="*/ 10056 h 10248"/>
              <a:gd name="connsiteX3" fmla="*/ 3143 w 11779"/>
              <a:gd name="connsiteY3" fmla="*/ 10248 h 10248"/>
              <a:gd name="connsiteX4" fmla="*/ 0 w 11779"/>
              <a:gd name="connsiteY4" fmla="*/ 0 h 10248"/>
              <a:gd name="connsiteX0" fmla="*/ 0 w 12045"/>
              <a:gd name="connsiteY0" fmla="*/ 0 h 10050"/>
              <a:gd name="connsiteX1" fmla="*/ 12045 w 12045"/>
              <a:gd name="connsiteY1" fmla="*/ 14 h 10050"/>
              <a:gd name="connsiteX2" fmla="*/ 10151 w 12045"/>
              <a:gd name="connsiteY2" fmla="*/ 9858 h 10050"/>
              <a:gd name="connsiteX3" fmla="*/ 3409 w 12045"/>
              <a:gd name="connsiteY3" fmla="*/ 10050 h 10050"/>
              <a:gd name="connsiteX4" fmla="*/ 0 w 12045"/>
              <a:gd name="connsiteY4" fmla="*/ 0 h 1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45" h="10050">
                <a:moveTo>
                  <a:pt x="0" y="0"/>
                </a:moveTo>
                <a:lnTo>
                  <a:pt x="12045" y="14"/>
                </a:lnTo>
                <a:cubicBezTo>
                  <a:pt x="9967" y="11425"/>
                  <a:pt x="10630" y="7281"/>
                  <a:pt x="10151" y="9858"/>
                </a:cubicBezTo>
                <a:lnTo>
                  <a:pt x="3409" y="1005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3C43D166-66E1-EB6E-38A2-73EB8868C2F6}"/>
              </a:ext>
            </a:extLst>
          </p:cNvPr>
          <p:cNvGrpSpPr/>
          <p:nvPr/>
        </p:nvGrpSpPr>
        <p:grpSpPr>
          <a:xfrm flipH="1">
            <a:off x="8638920" y="2950525"/>
            <a:ext cx="1458048" cy="1214058"/>
            <a:chOff x="3601045" y="3523664"/>
            <a:chExt cx="1458048" cy="121405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F4DC647-8371-5B3F-4338-C69F3E9038AE}"/>
                </a:ext>
              </a:extLst>
            </p:cNvPr>
            <p:cNvSpPr/>
            <p:nvPr/>
          </p:nvSpPr>
          <p:spPr>
            <a:xfrm rot="21353498">
              <a:off x="4965383" y="3779566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">
              <a:extLst>
                <a:ext uri="{FF2B5EF4-FFF2-40B4-BE49-F238E27FC236}">
                  <a16:creationId xmlns:a16="http://schemas.microsoft.com/office/drawing/2014/main" id="{DB72905E-0309-4CC0-CFFF-B0065A001C85}"/>
                </a:ext>
              </a:extLst>
            </p:cNvPr>
            <p:cNvSpPr/>
            <p:nvPr/>
          </p:nvSpPr>
          <p:spPr>
            <a:xfrm>
              <a:off x="4807475" y="3566870"/>
              <a:ext cx="226318" cy="709734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8097 w 226318"/>
                <a:gd name="connsiteY0" fmla="*/ 181928 h 709734"/>
                <a:gd name="connsiteX1" fmla="*/ 224413 w 226318"/>
                <a:gd name="connsiteY1" fmla="*/ 0 h 709734"/>
                <a:gd name="connsiteX2" fmla="*/ 226318 w 226318"/>
                <a:gd name="connsiteY2" fmla="*/ 532092 h 709734"/>
                <a:gd name="connsiteX3" fmla="*/ 0 w 226318"/>
                <a:gd name="connsiteY3" fmla="*/ 709734 h 709734"/>
                <a:gd name="connsiteX4" fmla="*/ 18097 w 226318"/>
                <a:gd name="connsiteY4" fmla="*/ 181928 h 709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318" h="709734">
                  <a:moveTo>
                    <a:pt x="18097" y="181928"/>
                  </a:moveTo>
                  <a:lnTo>
                    <a:pt x="224413" y="0"/>
                  </a:lnTo>
                  <a:lnTo>
                    <a:pt x="226318" y="532092"/>
                  </a:lnTo>
                  <a:lnTo>
                    <a:pt x="0" y="709734"/>
                  </a:lnTo>
                  <a:lnTo>
                    <a:pt x="18097" y="181928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CAD3B480-A486-6CC4-15E4-62022DF44684}"/>
                </a:ext>
              </a:extLst>
            </p:cNvPr>
            <p:cNvSpPr/>
            <p:nvPr/>
          </p:nvSpPr>
          <p:spPr>
            <a:xfrm rot="166327">
              <a:off x="4031860" y="3825910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6C5D48FF-3790-573E-1F5F-08936883FF9D}"/>
                </a:ext>
              </a:extLst>
            </p:cNvPr>
            <p:cNvSpPr/>
            <p:nvPr/>
          </p:nvSpPr>
          <p:spPr>
            <a:xfrm rot="166327">
              <a:off x="3688734" y="3995063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A230F86F-9538-6D2A-BAC3-0CF343567249}"/>
                </a:ext>
              </a:extLst>
            </p:cNvPr>
            <p:cNvSpPr/>
            <p:nvPr/>
          </p:nvSpPr>
          <p:spPr>
            <a:xfrm rot="21353498">
              <a:off x="4742536" y="3986184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31F3C55C-7496-F573-9A0A-B5EFD2A914CB}"/>
                </a:ext>
              </a:extLst>
            </p:cNvPr>
            <p:cNvSpPr/>
            <p:nvPr/>
          </p:nvSpPr>
          <p:spPr>
            <a:xfrm>
              <a:off x="3601045" y="3766503"/>
              <a:ext cx="1209822" cy="519624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141E6ECF-2D80-722B-7AD5-DB0A82AB4208}"/>
                </a:ext>
              </a:extLst>
            </p:cNvPr>
            <p:cNvSpPr/>
            <p:nvPr/>
          </p:nvSpPr>
          <p:spPr>
            <a:xfrm>
              <a:off x="3601045" y="3723959"/>
              <a:ext cx="1209822" cy="519624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B439E8BB-ED95-921C-C2EA-7194DF4E439A}"/>
                </a:ext>
              </a:extLst>
            </p:cNvPr>
            <p:cNvSpPr/>
            <p:nvPr/>
          </p:nvSpPr>
          <p:spPr>
            <a:xfrm>
              <a:off x="3676995" y="3837889"/>
              <a:ext cx="1057921" cy="313007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BE23CE15-4E7D-0371-9130-B33BC1A31E52}"/>
                </a:ext>
              </a:extLst>
            </p:cNvPr>
            <p:cNvSpPr/>
            <p:nvPr/>
          </p:nvSpPr>
          <p:spPr>
            <a:xfrm flipV="1">
              <a:off x="4110204" y="3929098"/>
              <a:ext cx="136989" cy="14273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">
              <a:extLst>
                <a:ext uri="{FF2B5EF4-FFF2-40B4-BE49-F238E27FC236}">
                  <a16:creationId xmlns:a16="http://schemas.microsoft.com/office/drawing/2014/main" id="{D96DDC4D-AA0B-1ADB-0463-BC6895115F39}"/>
                </a:ext>
              </a:extLst>
            </p:cNvPr>
            <p:cNvSpPr/>
            <p:nvPr/>
          </p:nvSpPr>
          <p:spPr>
            <a:xfrm>
              <a:off x="3615396" y="3523664"/>
              <a:ext cx="1443697" cy="191087"/>
            </a:xfrm>
            <a:custGeom>
              <a:avLst/>
              <a:gdLst>
                <a:gd name="connsiteX0" fmla="*/ 0 w 919374"/>
                <a:gd name="connsiteY0" fmla="*/ 0 h 263989"/>
                <a:gd name="connsiteX1" fmla="*/ 919374 w 919374"/>
                <a:gd name="connsiteY1" fmla="*/ 0 h 263989"/>
                <a:gd name="connsiteX2" fmla="*/ 919374 w 919374"/>
                <a:gd name="connsiteY2" fmla="*/ 263989 h 263989"/>
                <a:gd name="connsiteX3" fmla="*/ 0 w 919374"/>
                <a:gd name="connsiteY3" fmla="*/ 263989 h 263989"/>
                <a:gd name="connsiteX4" fmla="*/ 0 w 919374"/>
                <a:gd name="connsiteY4" fmla="*/ 0 h 263989"/>
                <a:gd name="connsiteX0" fmla="*/ 407963 w 1327337"/>
                <a:gd name="connsiteY0" fmla="*/ 0 h 334327"/>
                <a:gd name="connsiteX1" fmla="*/ 1327337 w 1327337"/>
                <a:gd name="connsiteY1" fmla="*/ 0 h 334327"/>
                <a:gd name="connsiteX2" fmla="*/ 1327337 w 1327337"/>
                <a:gd name="connsiteY2" fmla="*/ 263989 h 334327"/>
                <a:gd name="connsiteX3" fmla="*/ 0 w 1327337"/>
                <a:gd name="connsiteY3" fmla="*/ 334327 h 334327"/>
                <a:gd name="connsiteX4" fmla="*/ 407963 w 1327337"/>
                <a:gd name="connsiteY4" fmla="*/ 0 h 334327"/>
                <a:gd name="connsiteX0" fmla="*/ 407963 w 1327337"/>
                <a:gd name="connsiteY0" fmla="*/ 0 h 404666"/>
                <a:gd name="connsiteX1" fmla="*/ 1327337 w 1327337"/>
                <a:gd name="connsiteY1" fmla="*/ 0 h 404666"/>
                <a:gd name="connsiteX2" fmla="*/ 1144457 w 1327337"/>
                <a:gd name="connsiteY2" fmla="*/ 404666 h 404666"/>
                <a:gd name="connsiteX3" fmla="*/ 0 w 1327337"/>
                <a:gd name="connsiteY3" fmla="*/ 334327 h 404666"/>
                <a:gd name="connsiteX4" fmla="*/ 407963 w 1327337"/>
                <a:gd name="connsiteY4" fmla="*/ 0 h 404666"/>
                <a:gd name="connsiteX0" fmla="*/ 407963 w 1369541"/>
                <a:gd name="connsiteY0" fmla="*/ 0 h 404666"/>
                <a:gd name="connsiteX1" fmla="*/ 1369541 w 1369541"/>
                <a:gd name="connsiteY1" fmla="*/ 70339 h 404666"/>
                <a:gd name="connsiteX2" fmla="*/ 1144457 w 1369541"/>
                <a:gd name="connsiteY2" fmla="*/ 404666 h 404666"/>
                <a:gd name="connsiteX3" fmla="*/ 0 w 1369541"/>
                <a:gd name="connsiteY3" fmla="*/ 334327 h 404666"/>
                <a:gd name="connsiteX4" fmla="*/ 407963 w 1369541"/>
                <a:gd name="connsiteY4" fmla="*/ 0 h 404666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263988 h 334327"/>
                <a:gd name="connsiteX4" fmla="*/ 407963 w 1369541"/>
                <a:gd name="connsiteY4" fmla="*/ 0 h 334327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320259 h 334327"/>
                <a:gd name="connsiteX4" fmla="*/ 407963 w 1369541"/>
                <a:gd name="connsiteY4" fmla="*/ 0 h 334327"/>
                <a:gd name="connsiteX0" fmla="*/ 336509 w 1298087"/>
                <a:gd name="connsiteY0" fmla="*/ 0 h 334327"/>
                <a:gd name="connsiteX1" fmla="*/ 1298087 w 1298087"/>
                <a:gd name="connsiteY1" fmla="*/ 0 h 334327"/>
                <a:gd name="connsiteX2" fmla="*/ 1073003 w 1298087"/>
                <a:gd name="connsiteY2" fmla="*/ 334327 h 334327"/>
                <a:gd name="connsiteX3" fmla="*/ 0 w 1298087"/>
                <a:gd name="connsiteY3" fmla="*/ 307018 h 334327"/>
                <a:gd name="connsiteX4" fmla="*/ 336509 w 1298087"/>
                <a:gd name="connsiteY4" fmla="*/ 0 h 334327"/>
                <a:gd name="connsiteX0" fmla="*/ 336509 w 1298087"/>
                <a:gd name="connsiteY0" fmla="*/ 0 h 307018"/>
                <a:gd name="connsiteX1" fmla="*/ 1298087 w 1298087"/>
                <a:gd name="connsiteY1" fmla="*/ 0 h 307018"/>
                <a:gd name="connsiteX2" fmla="*/ 1049185 w 1298087"/>
                <a:gd name="connsiteY2" fmla="*/ 294605 h 307018"/>
                <a:gd name="connsiteX3" fmla="*/ 0 w 1298087"/>
                <a:gd name="connsiteY3" fmla="*/ 307018 h 307018"/>
                <a:gd name="connsiteX4" fmla="*/ 336509 w 1298087"/>
                <a:gd name="connsiteY4" fmla="*/ 0 h 307018"/>
                <a:gd name="connsiteX0" fmla="*/ 336509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36509 w 1250451"/>
                <a:gd name="connsiteY4" fmla="*/ 0 h 307018"/>
                <a:gd name="connsiteX0" fmla="*/ 372236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72236 w 1250451"/>
                <a:gd name="connsiteY4" fmla="*/ 0 h 307018"/>
                <a:gd name="connsiteX0" fmla="*/ 372236 w 1214724"/>
                <a:gd name="connsiteY0" fmla="*/ 0 h 307018"/>
                <a:gd name="connsiteX1" fmla="*/ 1214724 w 1214724"/>
                <a:gd name="connsiteY1" fmla="*/ 0 h 307018"/>
                <a:gd name="connsiteX2" fmla="*/ 1049185 w 1214724"/>
                <a:gd name="connsiteY2" fmla="*/ 294605 h 307018"/>
                <a:gd name="connsiteX3" fmla="*/ 0 w 1214724"/>
                <a:gd name="connsiteY3" fmla="*/ 307018 h 307018"/>
                <a:gd name="connsiteX4" fmla="*/ 372236 w 1214724"/>
                <a:gd name="connsiteY4" fmla="*/ 0 h 307018"/>
                <a:gd name="connsiteX0" fmla="*/ 324600 w 1167088"/>
                <a:gd name="connsiteY0" fmla="*/ 0 h 307018"/>
                <a:gd name="connsiteX1" fmla="*/ 1167088 w 1167088"/>
                <a:gd name="connsiteY1" fmla="*/ 0 h 307018"/>
                <a:gd name="connsiteX2" fmla="*/ 1001549 w 1167088"/>
                <a:gd name="connsiteY2" fmla="*/ 294605 h 307018"/>
                <a:gd name="connsiteX3" fmla="*/ 0 w 1167088"/>
                <a:gd name="connsiteY3" fmla="*/ 307018 h 307018"/>
                <a:gd name="connsiteX4" fmla="*/ 324600 w 1167088"/>
                <a:gd name="connsiteY4" fmla="*/ 0 h 307018"/>
                <a:gd name="connsiteX0" fmla="*/ 360327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60327 w 1202815"/>
                <a:gd name="connsiteY4" fmla="*/ 0 h 294605"/>
                <a:gd name="connsiteX0" fmla="*/ 312691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12691 w 1202815"/>
                <a:gd name="connsiteY4" fmla="*/ 0 h 294605"/>
                <a:gd name="connsiteX0" fmla="*/ 312691 w 1222167"/>
                <a:gd name="connsiteY0" fmla="*/ 0 h 294605"/>
                <a:gd name="connsiteX1" fmla="*/ 1222167 w 1222167"/>
                <a:gd name="connsiteY1" fmla="*/ 114752 h 294605"/>
                <a:gd name="connsiteX2" fmla="*/ 1037276 w 1222167"/>
                <a:gd name="connsiteY2" fmla="*/ 294605 h 294605"/>
                <a:gd name="connsiteX3" fmla="*/ 0 w 1222167"/>
                <a:gd name="connsiteY3" fmla="*/ 293777 h 294605"/>
                <a:gd name="connsiteX4" fmla="*/ 312691 w 1222167"/>
                <a:gd name="connsiteY4" fmla="*/ 0 h 294605"/>
                <a:gd name="connsiteX0" fmla="*/ 280437 w 1222167"/>
                <a:gd name="connsiteY0" fmla="*/ 0 h 187025"/>
                <a:gd name="connsiteX1" fmla="*/ 1222167 w 1222167"/>
                <a:gd name="connsiteY1" fmla="*/ 7172 h 187025"/>
                <a:gd name="connsiteX2" fmla="*/ 1037276 w 1222167"/>
                <a:gd name="connsiteY2" fmla="*/ 187025 h 187025"/>
                <a:gd name="connsiteX3" fmla="*/ 0 w 1222167"/>
                <a:gd name="connsiteY3" fmla="*/ 186197 h 187025"/>
                <a:gd name="connsiteX4" fmla="*/ 280437 w 1222167"/>
                <a:gd name="connsiteY4" fmla="*/ 0 h 187025"/>
                <a:gd name="connsiteX0" fmla="*/ 228831 w 1222167"/>
                <a:gd name="connsiteY0" fmla="*/ 0 h 179853"/>
                <a:gd name="connsiteX1" fmla="*/ 1222167 w 1222167"/>
                <a:gd name="connsiteY1" fmla="*/ 0 h 179853"/>
                <a:gd name="connsiteX2" fmla="*/ 1037276 w 1222167"/>
                <a:gd name="connsiteY2" fmla="*/ 179853 h 179853"/>
                <a:gd name="connsiteX3" fmla="*/ 0 w 1222167"/>
                <a:gd name="connsiteY3" fmla="*/ 179025 h 179853"/>
                <a:gd name="connsiteX4" fmla="*/ 228831 w 1222167"/>
                <a:gd name="connsiteY4" fmla="*/ 0 h 17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167" h="179853">
                  <a:moveTo>
                    <a:pt x="228831" y="0"/>
                  </a:moveTo>
                  <a:lnTo>
                    <a:pt x="1222167" y="0"/>
                  </a:lnTo>
                  <a:lnTo>
                    <a:pt x="1037276" y="179853"/>
                  </a:lnTo>
                  <a:lnTo>
                    <a:pt x="0" y="179025"/>
                  </a:lnTo>
                  <a:lnTo>
                    <a:pt x="228831" y="0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">
              <a:extLst>
                <a:ext uri="{FF2B5EF4-FFF2-40B4-BE49-F238E27FC236}">
                  <a16:creationId xmlns:a16="http://schemas.microsoft.com/office/drawing/2014/main" id="{518E693B-6BD1-5075-059B-652DDFC5E423}"/>
                </a:ext>
              </a:extLst>
            </p:cNvPr>
            <p:cNvSpPr/>
            <p:nvPr/>
          </p:nvSpPr>
          <p:spPr>
            <a:xfrm>
              <a:off x="4817329" y="3540383"/>
              <a:ext cx="229176" cy="700392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0953 w 217269"/>
                <a:gd name="connsiteY0" fmla="*/ 181928 h 740246"/>
                <a:gd name="connsiteX1" fmla="*/ 217269 w 217269"/>
                <a:gd name="connsiteY1" fmla="*/ 0 h 740246"/>
                <a:gd name="connsiteX2" fmla="*/ 209649 w 217269"/>
                <a:gd name="connsiteY2" fmla="*/ 534474 h 740246"/>
                <a:gd name="connsiteX3" fmla="*/ 0 w 217269"/>
                <a:gd name="connsiteY3" fmla="*/ 740246 h 740246"/>
                <a:gd name="connsiteX4" fmla="*/ 10953 w 217269"/>
                <a:gd name="connsiteY4" fmla="*/ 181928 h 740246"/>
                <a:gd name="connsiteX0" fmla="*/ 10953 w 243463"/>
                <a:gd name="connsiteY0" fmla="*/ 181928 h 740246"/>
                <a:gd name="connsiteX1" fmla="*/ 243463 w 243463"/>
                <a:gd name="connsiteY1" fmla="*/ 0 h 740246"/>
                <a:gd name="connsiteX2" fmla="*/ 209649 w 243463"/>
                <a:gd name="connsiteY2" fmla="*/ 534474 h 740246"/>
                <a:gd name="connsiteX3" fmla="*/ 0 w 243463"/>
                <a:gd name="connsiteY3" fmla="*/ 740246 h 740246"/>
                <a:gd name="connsiteX4" fmla="*/ 10953 w 243463"/>
                <a:gd name="connsiteY4" fmla="*/ 181928 h 740246"/>
                <a:gd name="connsiteX0" fmla="*/ 10953 w 236320"/>
                <a:gd name="connsiteY0" fmla="*/ 187013 h 745331"/>
                <a:gd name="connsiteX1" fmla="*/ 236320 w 236320"/>
                <a:gd name="connsiteY1" fmla="*/ 0 h 745331"/>
                <a:gd name="connsiteX2" fmla="*/ 209649 w 236320"/>
                <a:gd name="connsiteY2" fmla="*/ 539559 h 745331"/>
                <a:gd name="connsiteX3" fmla="*/ 0 w 236320"/>
                <a:gd name="connsiteY3" fmla="*/ 745331 h 745331"/>
                <a:gd name="connsiteX4" fmla="*/ 10953 w 236320"/>
                <a:gd name="connsiteY4" fmla="*/ 187013 h 745331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02505 w 229176"/>
                <a:gd name="connsiteY2" fmla="*/ 539559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59900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72614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176" h="747873">
                  <a:moveTo>
                    <a:pt x="3809" y="187013"/>
                  </a:moveTo>
                  <a:lnTo>
                    <a:pt x="229176" y="0"/>
                  </a:lnTo>
                  <a:lnTo>
                    <a:pt x="212030" y="572614"/>
                  </a:lnTo>
                  <a:lnTo>
                    <a:pt x="0" y="747873"/>
                  </a:lnTo>
                  <a:cubicBezTo>
                    <a:pt x="1270" y="560920"/>
                    <a:pt x="2539" y="373966"/>
                    <a:pt x="3809" y="187013"/>
                  </a:cubicBez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68517FC-AFD8-D212-55F5-33C85E9B5C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908616" y="3626343"/>
            <a:ext cx="7433933" cy="4955955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1318ACC2-F800-2743-97D4-C969472982CE}"/>
              </a:ext>
            </a:extLst>
          </p:cNvPr>
          <p:cNvGrpSpPr/>
          <p:nvPr/>
        </p:nvGrpSpPr>
        <p:grpSpPr>
          <a:xfrm>
            <a:off x="3415522" y="2863880"/>
            <a:ext cx="1458048" cy="1214058"/>
            <a:chOff x="3601045" y="3523664"/>
            <a:chExt cx="1458048" cy="121405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2A9AF06-D96A-1FD6-F952-713F3F169787}"/>
                </a:ext>
              </a:extLst>
            </p:cNvPr>
            <p:cNvSpPr/>
            <p:nvPr/>
          </p:nvSpPr>
          <p:spPr>
            <a:xfrm rot="21353498">
              <a:off x="4965383" y="3779566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EFD8896-E24B-EF41-AF22-4EACF371DA38}"/>
                </a:ext>
              </a:extLst>
            </p:cNvPr>
            <p:cNvSpPr/>
            <p:nvPr/>
          </p:nvSpPr>
          <p:spPr>
            <a:xfrm>
              <a:off x="4807475" y="3566870"/>
              <a:ext cx="226318" cy="709734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8097 w 226318"/>
                <a:gd name="connsiteY0" fmla="*/ 181928 h 709734"/>
                <a:gd name="connsiteX1" fmla="*/ 224413 w 226318"/>
                <a:gd name="connsiteY1" fmla="*/ 0 h 709734"/>
                <a:gd name="connsiteX2" fmla="*/ 226318 w 226318"/>
                <a:gd name="connsiteY2" fmla="*/ 532092 h 709734"/>
                <a:gd name="connsiteX3" fmla="*/ 0 w 226318"/>
                <a:gd name="connsiteY3" fmla="*/ 709734 h 709734"/>
                <a:gd name="connsiteX4" fmla="*/ 18097 w 226318"/>
                <a:gd name="connsiteY4" fmla="*/ 181928 h 709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318" h="709734">
                  <a:moveTo>
                    <a:pt x="18097" y="181928"/>
                  </a:moveTo>
                  <a:lnTo>
                    <a:pt x="224413" y="0"/>
                  </a:lnTo>
                  <a:lnTo>
                    <a:pt x="226318" y="532092"/>
                  </a:lnTo>
                  <a:lnTo>
                    <a:pt x="0" y="709734"/>
                  </a:lnTo>
                  <a:lnTo>
                    <a:pt x="18097" y="181928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67026D6-51A0-5B73-F94B-96610817AA93}"/>
                </a:ext>
              </a:extLst>
            </p:cNvPr>
            <p:cNvSpPr/>
            <p:nvPr/>
          </p:nvSpPr>
          <p:spPr>
            <a:xfrm rot="166327">
              <a:off x="4031860" y="3825910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2B249C8-CDE1-C6D2-AC8D-283C8A6B1F10}"/>
                </a:ext>
              </a:extLst>
            </p:cNvPr>
            <p:cNvSpPr/>
            <p:nvPr/>
          </p:nvSpPr>
          <p:spPr>
            <a:xfrm rot="166327">
              <a:off x="3688734" y="3995063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9F3ACC6-80A0-CC28-5404-FCEABA3BE392}"/>
                </a:ext>
              </a:extLst>
            </p:cNvPr>
            <p:cNvSpPr/>
            <p:nvPr/>
          </p:nvSpPr>
          <p:spPr>
            <a:xfrm rot="21353498">
              <a:off x="4742536" y="3986184"/>
              <a:ext cx="45719" cy="742659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0AD1CF6-8F24-C7D1-81A3-B7AA729E081B}"/>
                </a:ext>
              </a:extLst>
            </p:cNvPr>
            <p:cNvSpPr/>
            <p:nvPr/>
          </p:nvSpPr>
          <p:spPr>
            <a:xfrm>
              <a:off x="3601045" y="3766503"/>
              <a:ext cx="1209822" cy="519624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F68F41C-D0D9-EAA1-03C1-5048988D57C7}"/>
                </a:ext>
              </a:extLst>
            </p:cNvPr>
            <p:cNvSpPr/>
            <p:nvPr/>
          </p:nvSpPr>
          <p:spPr>
            <a:xfrm>
              <a:off x="3601045" y="3723959"/>
              <a:ext cx="1209822" cy="519624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AD1393D-8DAE-DB50-FCB4-4C06C412D21F}"/>
                </a:ext>
              </a:extLst>
            </p:cNvPr>
            <p:cNvSpPr/>
            <p:nvPr/>
          </p:nvSpPr>
          <p:spPr>
            <a:xfrm>
              <a:off x="3676995" y="3837889"/>
              <a:ext cx="1057921" cy="313007"/>
            </a:xfrm>
            <a:prstGeom prst="rect">
              <a:avLst/>
            </a:pr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B286007-FC14-EAA0-4F80-6F4E4F5640A9}"/>
                </a:ext>
              </a:extLst>
            </p:cNvPr>
            <p:cNvSpPr/>
            <p:nvPr/>
          </p:nvSpPr>
          <p:spPr>
            <a:xfrm flipV="1">
              <a:off x="4110204" y="3929098"/>
              <a:ext cx="136989" cy="14273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68B9156-C450-4245-A35C-C374110A191C}"/>
                </a:ext>
              </a:extLst>
            </p:cNvPr>
            <p:cNvSpPr/>
            <p:nvPr/>
          </p:nvSpPr>
          <p:spPr>
            <a:xfrm>
              <a:off x="3615396" y="3523664"/>
              <a:ext cx="1443697" cy="191087"/>
            </a:xfrm>
            <a:custGeom>
              <a:avLst/>
              <a:gdLst>
                <a:gd name="connsiteX0" fmla="*/ 0 w 919374"/>
                <a:gd name="connsiteY0" fmla="*/ 0 h 263989"/>
                <a:gd name="connsiteX1" fmla="*/ 919374 w 919374"/>
                <a:gd name="connsiteY1" fmla="*/ 0 h 263989"/>
                <a:gd name="connsiteX2" fmla="*/ 919374 w 919374"/>
                <a:gd name="connsiteY2" fmla="*/ 263989 h 263989"/>
                <a:gd name="connsiteX3" fmla="*/ 0 w 919374"/>
                <a:gd name="connsiteY3" fmla="*/ 263989 h 263989"/>
                <a:gd name="connsiteX4" fmla="*/ 0 w 919374"/>
                <a:gd name="connsiteY4" fmla="*/ 0 h 263989"/>
                <a:gd name="connsiteX0" fmla="*/ 407963 w 1327337"/>
                <a:gd name="connsiteY0" fmla="*/ 0 h 334327"/>
                <a:gd name="connsiteX1" fmla="*/ 1327337 w 1327337"/>
                <a:gd name="connsiteY1" fmla="*/ 0 h 334327"/>
                <a:gd name="connsiteX2" fmla="*/ 1327337 w 1327337"/>
                <a:gd name="connsiteY2" fmla="*/ 263989 h 334327"/>
                <a:gd name="connsiteX3" fmla="*/ 0 w 1327337"/>
                <a:gd name="connsiteY3" fmla="*/ 334327 h 334327"/>
                <a:gd name="connsiteX4" fmla="*/ 407963 w 1327337"/>
                <a:gd name="connsiteY4" fmla="*/ 0 h 334327"/>
                <a:gd name="connsiteX0" fmla="*/ 407963 w 1327337"/>
                <a:gd name="connsiteY0" fmla="*/ 0 h 404666"/>
                <a:gd name="connsiteX1" fmla="*/ 1327337 w 1327337"/>
                <a:gd name="connsiteY1" fmla="*/ 0 h 404666"/>
                <a:gd name="connsiteX2" fmla="*/ 1144457 w 1327337"/>
                <a:gd name="connsiteY2" fmla="*/ 404666 h 404666"/>
                <a:gd name="connsiteX3" fmla="*/ 0 w 1327337"/>
                <a:gd name="connsiteY3" fmla="*/ 334327 h 404666"/>
                <a:gd name="connsiteX4" fmla="*/ 407963 w 1327337"/>
                <a:gd name="connsiteY4" fmla="*/ 0 h 404666"/>
                <a:gd name="connsiteX0" fmla="*/ 407963 w 1369541"/>
                <a:gd name="connsiteY0" fmla="*/ 0 h 404666"/>
                <a:gd name="connsiteX1" fmla="*/ 1369541 w 1369541"/>
                <a:gd name="connsiteY1" fmla="*/ 70339 h 404666"/>
                <a:gd name="connsiteX2" fmla="*/ 1144457 w 1369541"/>
                <a:gd name="connsiteY2" fmla="*/ 404666 h 404666"/>
                <a:gd name="connsiteX3" fmla="*/ 0 w 1369541"/>
                <a:gd name="connsiteY3" fmla="*/ 334327 h 404666"/>
                <a:gd name="connsiteX4" fmla="*/ 407963 w 1369541"/>
                <a:gd name="connsiteY4" fmla="*/ 0 h 404666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263988 h 334327"/>
                <a:gd name="connsiteX4" fmla="*/ 407963 w 1369541"/>
                <a:gd name="connsiteY4" fmla="*/ 0 h 334327"/>
                <a:gd name="connsiteX0" fmla="*/ 407963 w 1369541"/>
                <a:gd name="connsiteY0" fmla="*/ 0 h 334327"/>
                <a:gd name="connsiteX1" fmla="*/ 1369541 w 1369541"/>
                <a:gd name="connsiteY1" fmla="*/ 0 h 334327"/>
                <a:gd name="connsiteX2" fmla="*/ 1144457 w 1369541"/>
                <a:gd name="connsiteY2" fmla="*/ 334327 h 334327"/>
                <a:gd name="connsiteX3" fmla="*/ 0 w 1369541"/>
                <a:gd name="connsiteY3" fmla="*/ 320259 h 334327"/>
                <a:gd name="connsiteX4" fmla="*/ 407963 w 1369541"/>
                <a:gd name="connsiteY4" fmla="*/ 0 h 334327"/>
                <a:gd name="connsiteX0" fmla="*/ 336509 w 1298087"/>
                <a:gd name="connsiteY0" fmla="*/ 0 h 334327"/>
                <a:gd name="connsiteX1" fmla="*/ 1298087 w 1298087"/>
                <a:gd name="connsiteY1" fmla="*/ 0 h 334327"/>
                <a:gd name="connsiteX2" fmla="*/ 1073003 w 1298087"/>
                <a:gd name="connsiteY2" fmla="*/ 334327 h 334327"/>
                <a:gd name="connsiteX3" fmla="*/ 0 w 1298087"/>
                <a:gd name="connsiteY3" fmla="*/ 307018 h 334327"/>
                <a:gd name="connsiteX4" fmla="*/ 336509 w 1298087"/>
                <a:gd name="connsiteY4" fmla="*/ 0 h 334327"/>
                <a:gd name="connsiteX0" fmla="*/ 336509 w 1298087"/>
                <a:gd name="connsiteY0" fmla="*/ 0 h 307018"/>
                <a:gd name="connsiteX1" fmla="*/ 1298087 w 1298087"/>
                <a:gd name="connsiteY1" fmla="*/ 0 h 307018"/>
                <a:gd name="connsiteX2" fmla="*/ 1049185 w 1298087"/>
                <a:gd name="connsiteY2" fmla="*/ 294605 h 307018"/>
                <a:gd name="connsiteX3" fmla="*/ 0 w 1298087"/>
                <a:gd name="connsiteY3" fmla="*/ 307018 h 307018"/>
                <a:gd name="connsiteX4" fmla="*/ 336509 w 1298087"/>
                <a:gd name="connsiteY4" fmla="*/ 0 h 307018"/>
                <a:gd name="connsiteX0" fmla="*/ 336509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36509 w 1250451"/>
                <a:gd name="connsiteY4" fmla="*/ 0 h 307018"/>
                <a:gd name="connsiteX0" fmla="*/ 372236 w 1250451"/>
                <a:gd name="connsiteY0" fmla="*/ 0 h 307018"/>
                <a:gd name="connsiteX1" fmla="*/ 1250451 w 1250451"/>
                <a:gd name="connsiteY1" fmla="*/ 0 h 307018"/>
                <a:gd name="connsiteX2" fmla="*/ 1049185 w 1250451"/>
                <a:gd name="connsiteY2" fmla="*/ 294605 h 307018"/>
                <a:gd name="connsiteX3" fmla="*/ 0 w 1250451"/>
                <a:gd name="connsiteY3" fmla="*/ 307018 h 307018"/>
                <a:gd name="connsiteX4" fmla="*/ 372236 w 1250451"/>
                <a:gd name="connsiteY4" fmla="*/ 0 h 307018"/>
                <a:gd name="connsiteX0" fmla="*/ 372236 w 1214724"/>
                <a:gd name="connsiteY0" fmla="*/ 0 h 307018"/>
                <a:gd name="connsiteX1" fmla="*/ 1214724 w 1214724"/>
                <a:gd name="connsiteY1" fmla="*/ 0 h 307018"/>
                <a:gd name="connsiteX2" fmla="*/ 1049185 w 1214724"/>
                <a:gd name="connsiteY2" fmla="*/ 294605 h 307018"/>
                <a:gd name="connsiteX3" fmla="*/ 0 w 1214724"/>
                <a:gd name="connsiteY3" fmla="*/ 307018 h 307018"/>
                <a:gd name="connsiteX4" fmla="*/ 372236 w 1214724"/>
                <a:gd name="connsiteY4" fmla="*/ 0 h 307018"/>
                <a:gd name="connsiteX0" fmla="*/ 324600 w 1167088"/>
                <a:gd name="connsiteY0" fmla="*/ 0 h 307018"/>
                <a:gd name="connsiteX1" fmla="*/ 1167088 w 1167088"/>
                <a:gd name="connsiteY1" fmla="*/ 0 h 307018"/>
                <a:gd name="connsiteX2" fmla="*/ 1001549 w 1167088"/>
                <a:gd name="connsiteY2" fmla="*/ 294605 h 307018"/>
                <a:gd name="connsiteX3" fmla="*/ 0 w 1167088"/>
                <a:gd name="connsiteY3" fmla="*/ 307018 h 307018"/>
                <a:gd name="connsiteX4" fmla="*/ 324600 w 1167088"/>
                <a:gd name="connsiteY4" fmla="*/ 0 h 307018"/>
                <a:gd name="connsiteX0" fmla="*/ 360327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60327 w 1202815"/>
                <a:gd name="connsiteY4" fmla="*/ 0 h 294605"/>
                <a:gd name="connsiteX0" fmla="*/ 312691 w 1202815"/>
                <a:gd name="connsiteY0" fmla="*/ 0 h 294605"/>
                <a:gd name="connsiteX1" fmla="*/ 1202815 w 1202815"/>
                <a:gd name="connsiteY1" fmla="*/ 0 h 294605"/>
                <a:gd name="connsiteX2" fmla="*/ 1037276 w 1202815"/>
                <a:gd name="connsiteY2" fmla="*/ 294605 h 294605"/>
                <a:gd name="connsiteX3" fmla="*/ 0 w 1202815"/>
                <a:gd name="connsiteY3" fmla="*/ 293777 h 294605"/>
                <a:gd name="connsiteX4" fmla="*/ 312691 w 1202815"/>
                <a:gd name="connsiteY4" fmla="*/ 0 h 294605"/>
                <a:gd name="connsiteX0" fmla="*/ 312691 w 1222167"/>
                <a:gd name="connsiteY0" fmla="*/ 0 h 294605"/>
                <a:gd name="connsiteX1" fmla="*/ 1222167 w 1222167"/>
                <a:gd name="connsiteY1" fmla="*/ 114752 h 294605"/>
                <a:gd name="connsiteX2" fmla="*/ 1037276 w 1222167"/>
                <a:gd name="connsiteY2" fmla="*/ 294605 h 294605"/>
                <a:gd name="connsiteX3" fmla="*/ 0 w 1222167"/>
                <a:gd name="connsiteY3" fmla="*/ 293777 h 294605"/>
                <a:gd name="connsiteX4" fmla="*/ 312691 w 1222167"/>
                <a:gd name="connsiteY4" fmla="*/ 0 h 294605"/>
                <a:gd name="connsiteX0" fmla="*/ 280437 w 1222167"/>
                <a:gd name="connsiteY0" fmla="*/ 0 h 187025"/>
                <a:gd name="connsiteX1" fmla="*/ 1222167 w 1222167"/>
                <a:gd name="connsiteY1" fmla="*/ 7172 h 187025"/>
                <a:gd name="connsiteX2" fmla="*/ 1037276 w 1222167"/>
                <a:gd name="connsiteY2" fmla="*/ 187025 h 187025"/>
                <a:gd name="connsiteX3" fmla="*/ 0 w 1222167"/>
                <a:gd name="connsiteY3" fmla="*/ 186197 h 187025"/>
                <a:gd name="connsiteX4" fmla="*/ 280437 w 1222167"/>
                <a:gd name="connsiteY4" fmla="*/ 0 h 187025"/>
                <a:gd name="connsiteX0" fmla="*/ 228831 w 1222167"/>
                <a:gd name="connsiteY0" fmla="*/ 0 h 179853"/>
                <a:gd name="connsiteX1" fmla="*/ 1222167 w 1222167"/>
                <a:gd name="connsiteY1" fmla="*/ 0 h 179853"/>
                <a:gd name="connsiteX2" fmla="*/ 1037276 w 1222167"/>
                <a:gd name="connsiteY2" fmla="*/ 179853 h 179853"/>
                <a:gd name="connsiteX3" fmla="*/ 0 w 1222167"/>
                <a:gd name="connsiteY3" fmla="*/ 179025 h 179853"/>
                <a:gd name="connsiteX4" fmla="*/ 228831 w 1222167"/>
                <a:gd name="connsiteY4" fmla="*/ 0 h 17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167" h="179853">
                  <a:moveTo>
                    <a:pt x="228831" y="0"/>
                  </a:moveTo>
                  <a:lnTo>
                    <a:pt x="1222167" y="0"/>
                  </a:lnTo>
                  <a:lnTo>
                    <a:pt x="1037276" y="179853"/>
                  </a:lnTo>
                  <a:lnTo>
                    <a:pt x="0" y="179025"/>
                  </a:lnTo>
                  <a:lnTo>
                    <a:pt x="228831" y="0"/>
                  </a:ln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1">
              <a:extLst>
                <a:ext uri="{FF2B5EF4-FFF2-40B4-BE49-F238E27FC236}">
                  <a16:creationId xmlns:a16="http://schemas.microsoft.com/office/drawing/2014/main" id="{8B163E1D-CD01-976A-8992-2BCB78905286}"/>
                </a:ext>
              </a:extLst>
            </p:cNvPr>
            <p:cNvSpPr/>
            <p:nvPr/>
          </p:nvSpPr>
          <p:spPr>
            <a:xfrm>
              <a:off x="4817329" y="3540383"/>
              <a:ext cx="229176" cy="700392"/>
            </a:xfrm>
            <a:custGeom>
              <a:avLst/>
              <a:gdLst>
                <a:gd name="connsiteX0" fmla="*/ 0 w 194886"/>
                <a:gd name="connsiteY0" fmla="*/ 0 h 526854"/>
                <a:gd name="connsiteX1" fmla="*/ 194886 w 194886"/>
                <a:gd name="connsiteY1" fmla="*/ 0 h 526854"/>
                <a:gd name="connsiteX2" fmla="*/ 194886 w 194886"/>
                <a:gd name="connsiteY2" fmla="*/ 526854 h 526854"/>
                <a:gd name="connsiteX3" fmla="*/ 0 w 194886"/>
                <a:gd name="connsiteY3" fmla="*/ 526854 h 526854"/>
                <a:gd name="connsiteX4" fmla="*/ 0 w 194886"/>
                <a:gd name="connsiteY4" fmla="*/ 0 h 52685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194886 w 217746"/>
                <a:gd name="connsiteY2" fmla="*/ 74021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40214"/>
                <a:gd name="connsiteX1" fmla="*/ 217746 w 217746"/>
                <a:gd name="connsiteY1" fmla="*/ 0 h 740214"/>
                <a:gd name="connsiteX2" fmla="*/ 210126 w 217746"/>
                <a:gd name="connsiteY2" fmla="*/ 595434 h 740214"/>
                <a:gd name="connsiteX3" fmla="*/ 0 w 217746"/>
                <a:gd name="connsiteY3" fmla="*/ 740214 h 740214"/>
                <a:gd name="connsiteX4" fmla="*/ 0 w 217746"/>
                <a:gd name="connsiteY4" fmla="*/ 213360 h 74021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210126 w 217746"/>
                <a:gd name="connsiteY2" fmla="*/ 59543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217746"/>
                <a:gd name="connsiteY0" fmla="*/ 213360 h 793554"/>
                <a:gd name="connsiteX1" fmla="*/ 217746 w 217746"/>
                <a:gd name="connsiteY1" fmla="*/ 0 h 793554"/>
                <a:gd name="connsiteX2" fmla="*/ 179646 w 217746"/>
                <a:gd name="connsiteY2" fmla="*/ 580194 h 793554"/>
                <a:gd name="connsiteX3" fmla="*/ 15240 w 217746"/>
                <a:gd name="connsiteY3" fmla="*/ 793554 h 793554"/>
                <a:gd name="connsiteX4" fmla="*/ 0 w 217746"/>
                <a:gd name="connsiteY4" fmla="*/ 213360 h 793554"/>
                <a:gd name="connsiteX0" fmla="*/ 0 w 187266"/>
                <a:gd name="connsiteY0" fmla="*/ 167640 h 747834"/>
                <a:gd name="connsiteX1" fmla="*/ 187266 w 187266"/>
                <a:gd name="connsiteY1" fmla="*/ 0 h 747834"/>
                <a:gd name="connsiteX2" fmla="*/ 179646 w 187266"/>
                <a:gd name="connsiteY2" fmla="*/ 534474 h 747834"/>
                <a:gd name="connsiteX3" fmla="*/ 15240 w 187266"/>
                <a:gd name="connsiteY3" fmla="*/ 747834 h 747834"/>
                <a:gd name="connsiteX4" fmla="*/ 0 w 187266"/>
                <a:gd name="connsiteY4" fmla="*/ 167640 h 747834"/>
                <a:gd name="connsiteX0" fmla="*/ 37147 w 224413"/>
                <a:gd name="connsiteY0" fmla="*/ 167640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37147 w 224413"/>
                <a:gd name="connsiteY4" fmla="*/ 167640 h 709734"/>
                <a:gd name="connsiteX0" fmla="*/ 18097 w 224413"/>
                <a:gd name="connsiteY0" fmla="*/ 181928 h 709734"/>
                <a:gd name="connsiteX1" fmla="*/ 224413 w 224413"/>
                <a:gd name="connsiteY1" fmla="*/ 0 h 709734"/>
                <a:gd name="connsiteX2" fmla="*/ 216793 w 224413"/>
                <a:gd name="connsiteY2" fmla="*/ 534474 h 709734"/>
                <a:gd name="connsiteX3" fmla="*/ 0 w 224413"/>
                <a:gd name="connsiteY3" fmla="*/ 709734 h 709734"/>
                <a:gd name="connsiteX4" fmla="*/ 18097 w 224413"/>
                <a:gd name="connsiteY4" fmla="*/ 181928 h 709734"/>
                <a:gd name="connsiteX0" fmla="*/ 10953 w 217269"/>
                <a:gd name="connsiteY0" fmla="*/ 181928 h 740246"/>
                <a:gd name="connsiteX1" fmla="*/ 217269 w 217269"/>
                <a:gd name="connsiteY1" fmla="*/ 0 h 740246"/>
                <a:gd name="connsiteX2" fmla="*/ 209649 w 217269"/>
                <a:gd name="connsiteY2" fmla="*/ 534474 h 740246"/>
                <a:gd name="connsiteX3" fmla="*/ 0 w 217269"/>
                <a:gd name="connsiteY3" fmla="*/ 740246 h 740246"/>
                <a:gd name="connsiteX4" fmla="*/ 10953 w 217269"/>
                <a:gd name="connsiteY4" fmla="*/ 181928 h 740246"/>
                <a:gd name="connsiteX0" fmla="*/ 10953 w 243463"/>
                <a:gd name="connsiteY0" fmla="*/ 181928 h 740246"/>
                <a:gd name="connsiteX1" fmla="*/ 243463 w 243463"/>
                <a:gd name="connsiteY1" fmla="*/ 0 h 740246"/>
                <a:gd name="connsiteX2" fmla="*/ 209649 w 243463"/>
                <a:gd name="connsiteY2" fmla="*/ 534474 h 740246"/>
                <a:gd name="connsiteX3" fmla="*/ 0 w 243463"/>
                <a:gd name="connsiteY3" fmla="*/ 740246 h 740246"/>
                <a:gd name="connsiteX4" fmla="*/ 10953 w 243463"/>
                <a:gd name="connsiteY4" fmla="*/ 181928 h 740246"/>
                <a:gd name="connsiteX0" fmla="*/ 10953 w 236320"/>
                <a:gd name="connsiteY0" fmla="*/ 187013 h 745331"/>
                <a:gd name="connsiteX1" fmla="*/ 236320 w 236320"/>
                <a:gd name="connsiteY1" fmla="*/ 0 h 745331"/>
                <a:gd name="connsiteX2" fmla="*/ 209649 w 236320"/>
                <a:gd name="connsiteY2" fmla="*/ 539559 h 745331"/>
                <a:gd name="connsiteX3" fmla="*/ 0 w 236320"/>
                <a:gd name="connsiteY3" fmla="*/ 745331 h 745331"/>
                <a:gd name="connsiteX4" fmla="*/ 10953 w 236320"/>
                <a:gd name="connsiteY4" fmla="*/ 187013 h 745331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02505 w 229176"/>
                <a:gd name="connsiteY2" fmla="*/ 539559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59900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  <a:gd name="connsiteX0" fmla="*/ 3809 w 229176"/>
                <a:gd name="connsiteY0" fmla="*/ 187013 h 747873"/>
                <a:gd name="connsiteX1" fmla="*/ 229176 w 229176"/>
                <a:gd name="connsiteY1" fmla="*/ 0 h 747873"/>
                <a:gd name="connsiteX2" fmla="*/ 212030 w 229176"/>
                <a:gd name="connsiteY2" fmla="*/ 572614 h 747873"/>
                <a:gd name="connsiteX3" fmla="*/ 0 w 229176"/>
                <a:gd name="connsiteY3" fmla="*/ 747873 h 747873"/>
                <a:gd name="connsiteX4" fmla="*/ 3809 w 229176"/>
                <a:gd name="connsiteY4" fmla="*/ 187013 h 747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176" h="747873">
                  <a:moveTo>
                    <a:pt x="3809" y="187013"/>
                  </a:moveTo>
                  <a:lnTo>
                    <a:pt x="229176" y="0"/>
                  </a:lnTo>
                  <a:lnTo>
                    <a:pt x="212030" y="572614"/>
                  </a:lnTo>
                  <a:lnTo>
                    <a:pt x="0" y="747873"/>
                  </a:lnTo>
                  <a:cubicBezTo>
                    <a:pt x="1270" y="560920"/>
                    <a:pt x="2539" y="373966"/>
                    <a:pt x="3809" y="187013"/>
                  </a:cubicBezTo>
                  <a:close/>
                </a:path>
              </a:pathLst>
            </a:custGeom>
            <a:grpFill/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CDDBB4A-8F54-4C08-3693-574083104B57}"/>
              </a:ext>
            </a:extLst>
          </p:cNvPr>
          <p:cNvGrpSpPr/>
          <p:nvPr/>
        </p:nvGrpSpPr>
        <p:grpSpPr>
          <a:xfrm>
            <a:off x="4463049" y="1036039"/>
            <a:ext cx="4563521" cy="623379"/>
            <a:chOff x="3845293" y="1070530"/>
            <a:chExt cx="4563521" cy="62337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AB71D5D6-2949-0A68-9479-AFCA0EA047ED}"/>
                </a:ext>
              </a:extLst>
            </p:cNvPr>
            <p:cNvGrpSpPr/>
            <p:nvPr/>
          </p:nvGrpSpPr>
          <p:grpSpPr>
            <a:xfrm>
              <a:off x="3845293" y="1070530"/>
              <a:ext cx="595521" cy="623377"/>
              <a:chOff x="4890879" y="2017393"/>
              <a:chExt cx="595521" cy="623377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EEA1F98A-7A46-4415-DFBE-EC6BDBE48866}"/>
                  </a:ext>
                </a:extLst>
              </p:cNvPr>
              <p:cNvSpPr/>
              <p:nvPr/>
            </p:nvSpPr>
            <p:spPr>
              <a:xfrm>
                <a:off x="4890879" y="2017393"/>
                <a:ext cx="595521" cy="623377"/>
              </a:xfrm>
              <a:prstGeom prst="rect">
                <a:avLst/>
              </a:prstGeom>
              <a:solidFill>
                <a:srgbClr val="B18B74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E5851183-8ACE-9667-FA79-D65B62C4F40D}"/>
                  </a:ext>
                </a:extLst>
              </p:cNvPr>
              <p:cNvSpPr/>
              <p:nvPr/>
            </p:nvSpPr>
            <p:spPr>
              <a:xfrm>
                <a:off x="4939404" y="2068188"/>
                <a:ext cx="498469" cy="5217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D175F6F-4D45-9A64-E46A-4C7BA7754A12}"/>
                </a:ext>
              </a:extLst>
            </p:cNvPr>
            <p:cNvGrpSpPr/>
            <p:nvPr/>
          </p:nvGrpSpPr>
          <p:grpSpPr>
            <a:xfrm>
              <a:off x="7813293" y="1070532"/>
              <a:ext cx="595521" cy="623377"/>
              <a:chOff x="4890879" y="2017393"/>
              <a:chExt cx="595521" cy="623377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5924904B-1FF6-51A7-83E1-C567AC0EBF9F}"/>
                  </a:ext>
                </a:extLst>
              </p:cNvPr>
              <p:cNvSpPr/>
              <p:nvPr/>
            </p:nvSpPr>
            <p:spPr>
              <a:xfrm>
                <a:off x="4890879" y="2017393"/>
                <a:ext cx="595521" cy="623377"/>
              </a:xfrm>
              <a:prstGeom prst="rect">
                <a:avLst/>
              </a:prstGeom>
              <a:solidFill>
                <a:srgbClr val="B18B74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65C03ED2-19F8-D9BD-9547-A6EE9A7B10F7}"/>
                  </a:ext>
                </a:extLst>
              </p:cNvPr>
              <p:cNvSpPr/>
              <p:nvPr/>
            </p:nvSpPr>
            <p:spPr>
              <a:xfrm>
                <a:off x="4939404" y="2068188"/>
                <a:ext cx="498469" cy="5217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A33E2C33-B2D3-E1CA-9B29-85CEB425A918}"/>
              </a:ext>
            </a:extLst>
          </p:cNvPr>
          <p:cNvSpPr/>
          <p:nvPr/>
        </p:nvSpPr>
        <p:spPr>
          <a:xfrm>
            <a:off x="4882846" y="1914851"/>
            <a:ext cx="3756074" cy="2138290"/>
          </a:xfrm>
          <a:prstGeom prst="rect">
            <a:avLst/>
          </a:prstGeom>
          <a:solidFill>
            <a:srgbClr val="B18B7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5914301-CEF6-29AD-59A6-FC900D40866F}"/>
              </a:ext>
            </a:extLst>
          </p:cNvPr>
          <p:cNvGrpSpPr/>
          <p:nvPr/>
        </p:nvGrpSpPr>
        <p:grpSpPr>
          <a:xfrm>
            <a:off x="4052853" y="2885521"/>
            <a:ext cx="5444197" cy="1617786"/>
            <a:chOff x="4459459" y="3699802"/>
            <a:chExt cx="5444197" cy="1617786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FA1F090C-8FDC-AD97-BAB9-0C9661798F37}"/>
                </a:ext>
              </a:extLst>
            </p:cNvPr>
            <p:cNvSpPr/>
            <p:nvPr/>
          </p:nvSpPr>
          <p:spPr>
            <a:xfrm>
              <a:off x="4459459" y="3699802"/>
              <a:ext cx="5444197" cy="1182368"/>
            </a:xfrm>
            <a:custGeom>
              <a:avLst/>
              <a:gdLst>
                <a:gd name="connsiteX0" fmla="*/ 0 w 5444197"/>
                <a:gd name="connsiteY0" fmla="*/ 0 h 1154232"/>
                <a:gd name="connsiteX1" fmla="*/ 5444197 w 5444197"/>
                <a:gd name="connsiteY1" fmla="*/ 0 h 1154232"/>
                <a:gd name="connsiteX2" fmla="*/ 5444197 w 5444197"/>
                <a:gd name="connsiteY2" fmla="*/ 1154232 h 1154232"/>
                <a:gd name="connsiteX3" fmla="*/ 0 w 5444197"/>
                <a:gd name="connsiteY3" fmla="*/ 1154232 h 1154232"/>
                <a:gd name="connsiteX4" fmla="*/ 0 w 5444197"/>
                <a:gd name="connsiteY4" fmla="*/ 0 h 1154232"/>
                <a:gd name="connsiteX0" fmla="*/ 858129 w 5444197"/>
                <a:gd name="connsiteY0" fmla="*/ 0 h 1182368"/>
                <a:gd name="connsiteX1" fmla="*/ 5444197 w 5444197"/>
                <a:gd name="connsiteY1" fmla="*/ 28136 h 1182368"/>
                <a:gd name="connsiteX2" fmla="*/ 5444197 w 5444197"/>
                <a:gd name="connsiteY2" fmla="*/ 1182368 h 1182368"/>
                <a:gd name="connsiteX3" fmla="*/ 0 w 5444197"/>
                <a:gd name="connsiteY3" fmla="*/ 1182368 h 1182368"/>
                <a:gd name="connsiteX4" fmla="*/ 858129 w 5444197"/>
                <a:gd name="connsiteY4" fmla="*/ 0 h 1182368"/>
                <a:gd name="connsiteX0" fmla="*/ 858129 w 5444197"/>
                <a:gd name="connsiteY0" fmla="*/ 0 h 1182368"/>
                <a:gd name="connsiteX1" fmla="*/ 4417256 w 5444197"/>
                <a:gd name="connsiteY1" fmla="*/ 56272 h 1182368"/>
                <a:gd name="connsiteX2" fmla="*/ 5444197 w 5444197"/>
                <a:gd name="connsiteY2" fmla="*/ 1182368 h 1182368"/>
                <a:gd name="connsiteX3" fmla="*/ 0 w 5444197"/>
                <a:gd name="connsiteY3" fmla="*/ 1182368 h 1182368"/>
                <a:gd name="connsiteX4" fmla="*/ 858129 w 5444197"/>
                <a:gd name="connsiteY4" fmla="*/ 0 h 1182368"/>
                <a:gd name="connsiteX0" fmla="*/ 858129 w 5444197"/>
                <a:gd name="connsiteY0" fmla="*/ 0 h 1182368"/>
                <a:gd name="connsiteX1" fmla="*/ 4501662 w 5444197"/>
                <a:gd name="connsiteY1" fmla="*/ 56272 h 1182368"/>
                <a:gd name="connsiteX2" fmla="*/ 5444197 w 5444197"/>
                <a:gd name="connsiteY2" fmla="*/ 1182368 h 1182368"/>
                <a:gd name="connsiteX3" fmla="*/ 0 w 5444197"/>
                <a:gd name="connsiteY3" fmla="*/ 1182368 h 1182368"/>
                <a:gd name="connsiteX4" fmla="*/ 858129 w 5444197"/>
                <a:gd name="connsiteY4" fmla="*/ 0 h 1182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44197" h="1182368">
                  <a:moveTo>
                    <a:pt x="858129" y="0"/>
                  </a:moveTo>
                  <a:lnTo>
                    <a:pt x="4501662" y="56272"/>
                  </a:lnTo>
                  <a:lnTo>
                    <a:pt x="5444197" y="1182368"/>
                  </a:lnTo>
                  <a:lnTo>
                    <a:pt x="0" y="1182368"/>
                  </a:lnTo>
                  <a:lnTo>
                    <a:pt x="858129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4EC8AC1-F14E-1C1F-6ACA-CC18A830F213}"/>
                </a:ext>
              </a:extLst>
            </p:cNvPr>
            <p:cNvSpPr/>
            <p:nvPr/>
          </p:nvSpPr>
          <p:spPr>
            <a:xfrm>
              <a:off x="4459459" y="4867422"/>
              <a:ext cx="5444196" cy="4501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B137BD4-7471-2B4B-0F6F-F9AC1FF592C4}"/>
              </a:ext>
            </a:extLst>
          </p:cNvPr>
          <p:cNvSpPr/>
          <p:nvPr/>
        </p:nvSpPr>
        <p:spPr>
          <a:xfrm>
            <a:off x="4934278" y="2276831"/>
            <a:ext cx="1406770" cy="879672"/>
          </a:xfrm>
          <a:custGeom>
            <a:avLst/>
            <a:gdLst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68759 w 1406770"/>
              <a:gd name="connsiteY1" fmla="*/ 140677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54691 h 857790"/>
              <a:gd name="connsiteX1" fmla="*/ 168759 w 1406770"/>
              <a:gd name="connsiteY1" fmla="*/ 154745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1546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06770" h="879672">
                <a:moveTo>
                  <a:pt x="0" y="154691"/>
                </a:moveTo>
                <a:cubicBezTo>
                  <a:pt x="0" y="77027"/>
                  <a:pt x="91095" y="84406"/>
                  <a:pt x="168759" y="84406"/>
                </a:cubicBezTo>
                <a:cubicBezTo>
                  <a:pt x="543934" y="84406"/>
                  <a:pt x="905040" y="225083"/>
                  <a:pt x="1266147" y="0"/>
                </a:cubicBezTo>
                <a:cubicBezTo>
                  <a:pt x="1343811" y="0"/>
                  <a:pt x="1406770" y="77027"/>
                  <a:pt x="1406770" y="154691"/>
                </a:cubicBezTo>
                <a:cubicBezTo>
                  <a:pt x="1392703" y="398454"/>
                  <a:pt x="1392702" y="487472"/>
                  <a:pt x="1406770" y="717167"/>
                </a:cubicBezTo>
                <a:cubicBezTo>
                  <a:pt x="1406770" y="794831"/>
                  <a:pt x="1386014" y="829655"/>
                  <a:pt x="1308350" y="829655"/>
                </a:cubicBezTo>
                <a:cubicBezTo>
                  <a:pt x="815945" y="942196"/>
                  <a:pt x="576758" y="829654"/>
                  <a:pt x="210962" y="829654"/>
                </a:cubicBezTo>
                <a:cubicBezTo>
                  <a:pt x="133298" y="829654"/>
                  <a:pt x="0" y="794831"/>
                  <a:pt x="0" y="717167"/>
                </a:cubicBezTo>
                <a:cubicBezTo>
                  <a:pt x="70339" y="571878"/>
                  <a:pt x="98474" y="342183"/>
                  <a:pt x="0" y="1546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11">
            <a:extLst>
              <a:ext uri="{FF2B5EF4-FFF2-40B4-BE49-F238E27FC236}">
                <a16:creationId xmlns:a16="http://schemas.microsoft.com/office/drawing/2014/main" id="{7ED8362E-DB45-2014-2FF1-0A11C9FDB48E}"/>
              </a:ext>
            </a:extLst>
          </p:cNvPr>
          <p:cNvSpPr/>
          <p:nvPr/>
        </p:nvSpPr>
        <p:spPr>
          <a:xfrm flipH="1">
            <a:off x="6853012" y="2248298"/>
            <a:ext cx="1406770" cy="879672"/>
          </a:xfrm>
          <a:custGeom>
            <a:avLst/>
            <a:gdLst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68759 w 1406770"/>
              <a:gd name="connsiteY1" fmla="*/ 140677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54691 h 857790"/>
              <a:gd name="connsiteX1" fmla="*/ 168759 w 1406770"/>
              <a:gd name="connsiteY1" fmla="*/ 154745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1546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06770" h="879672">
                <a:moveTo>
                  <a:pt x="0" y="154691"/>
                </a:moveTo>
                <a:cubicBezTo>
                  <a:pt x="0" y="77027"/>
                  <a:pt x="91095" y="84406"/>
                  <a:pt x="168759" y="84406"/>
                </a:cubicBezTo>
                <a:cubicBezTo>
                  <a:pt x="543934" y="84406"/>
                  <a:pt x="905040" y="225083"/>
                  <a:pt x="1266147" y="0"/>
                </a:cubicBezTo>
                <a:cubicBezTo>
                  <a:pt x="1343811" y="0"/>
                  <a:pt x="1406770" y="77027"/>
                  <a:pt x="1406770" y="154691"/>
                </a:cubicBezTo>
                <a:cubicBezTo>
                  <a:pt x="1392703" y="398454"/>
                  <a:pt x="1392702" y="487472"/>
                  <a:pt x="1406770" y="717167"/>
                </a:cubicBezTo>
                <a:cubicBezTo>
                  <a:pt x="1406770" y="794831"/>
                  <a:pt x="1386014" y="829655"/>
                  <a:pt x="1308350" y="829655"/>
                </a:cubicBezTo>
                <a:cubicBezTo>
                  <a:pt x="815945" y="942196"/>
                  <a:pt x="576758" y="829654"/>
                  <a:pt x="210962" y="829654"/>
                </a:cubicBezTo>
                <a:cubicBezTo>
                  <a:pt x="133298" y="829654"/>
                  <a:pt x="0" y="794831"/>
                  <a:pt x="0" y="717167"/>
                </a:cubicBezTo>
                <a:cubicBezTo>
                  <a:pt x="70339" y="571878"/>
                  <a:pt x="98474" y="342183"/>
                  <a:pt x="0" y="1546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: Rounded Corners 11">
            <a:extLst>
              <a:ext uri="{FF2B5EF4-FFF2-40B4-BE49-F238E27FC236}">
                <a16:creationId xmlns:a16="http://schemas.microsoft.com/office/drawing/2014/main" id="{F77623A1-5FE7-9A52-DC33-C05A1C6F02AB}"/>
              </a:ext>
            </a:extLst>
          </p:cNvPr>
          <p:cNvSpPr/>
          <p:nvPr/>
        </p:nvSpPr>
        <p:spPr>
          <a:xfrm flipH="1">
            <a:off x="6065807" y="2546049"/>
            <a:ext cx="1406770" cy="799630"/>
          </a:xfrm>
          <a:custGeom>
            <a:avLst/>
            <a:gdLst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40623 w 1406770"/>
              <a:gd name="connsiteY1" fmla="*/ 0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40623 h 843722"/>
              <a:gd name="connsiteX1" fmla="*/ 168759 w 1406770"/>
              <a:gd name="connsiteY1" fmla="*/ 140677 h 843722"/>
              <a:gd name="connsiteX2" fmla="*/ 1266147 w 1406770"/>
              <a:gd name="connsiteY2" fmla="*/ 0 h 843722"/>
              <a:gd name="connsiteX3" fmla="*/ 1406770 w 1406770"/>
              <a:gd name="connsiteY3" fmla="*/ 140623 h 843722"/>
              <a:gd name="connsiteX4" fmla="*/ 1406770 w 1406770"/>
              <a:gd name="connsiteY4" fmla="*/ 703099 h 843722"/>
              <a:gd name="connsiteX5" fmla="*/ 1266147 w 1406770"/>
              <a:gd name="connsiteY5" fmla="*/ 843722 h 843722"/>
              <a:gd name="connsiteX6" fmla="*/ 140623 w 1406770"/>
              <a:gd name="connsiteY6" fmla="*/ 843722 h 843722"/>
              <a:gd name="connsiteX7" fmla="*/ 0 w 1406770"/>
              <a:gd name="connsiteY7" fmla="*/ 703099 h 843722"/>
              <a:gd name="connsiteX8" fmla="*/ 0 w 1406770"/>
              <a:gd name="connsiteY8" fmla="*/ 140623 h 843722"/>
              <a:gd name="connsiteX0" fmla="*/ 0 w 1406770"/>
              <a:gd name="connsiteY0" fmla="*/ 154691 h 857790"/>
              <a:gd name="connsiteX1" fmla="*/ 168759 w 1406770"/>
              <a:gd name="connsiteY1" fmla="*/ 154745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140623 w 1406770"/>
              <a:gd name="connsiteY6" fmla="*/ 857790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57790"/>
              <a:gd name="connsiteX1" fmla="*/ 168759 w 1406770"/>
              <a:gd name="connsiteY1" fmla="*/ 84406 h 857790"/>
              <a:gd name="connsiteX2" fmla="*/ 1266147 w 1406770"/>
              <a:gd name="connsiteY2" fmla="*/ 0 h 857790"/>
              <a:gd name="connsiteX3" fmla="*/ 1406770 w 1406770"/>
              <a:gd name="connsiteY3" fmla="*/ 154691 h 857790"/>
              <a:gd name="connsiteX4" fmla="*/ 1406770 w 1406770"/>
              <a:gd name="connsiteY4" fmla="*/ 717167 h 857790"/>
              <a:gd name="connsiteX5" fmla="*/ 1266147 w 1406770"/>
              <a:gd name="connsiteY5" fmla="*/ 857790 h 857790"/>
              <a:gd name="connsiteX6" fmla="*/ 210962 w 1406770"/>
              <a:gd name="connsiteY6" fmla="*/ 829654 h 857790"/>
              <a:gd name="connsiteX7" fmla="*/ 0 w 1406770"/>
              <a:gd name="connsiteY7" fmla="*/ 717167 h 857790"/>
              <a:gd name="connsiteX8" fmla="*/ 0 w 1406770"/>
              <a:gd name="connsiteY8" fmla="*/ 154691 h 857790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29655"/>
              <a:gd name="connsiteX1" fmla="*/ 168759 w 1406770"/>
              <a:gd name="connsiteY1" fmla="*/ 84406 h 829655"/>
              <a:gd name="connsiteX2" fmla="*/ 1266147 w 1406770"/>
              <a:gd name="connsiteY2" fmla="*/ 0 h 829655"/>
              <a:gd name="connsiteX3" fmla="*/ 1406770 w 1406770"/>
              <a:gd name="connsiteY3" fmla="*/ 154691 h 829655"/>
              <a:gd name="connsiteX4" fmla="*/ 1406770 w 1406770"/>
              <a:gd name="connsiteY4" fmla="*/ 717167 h 829655"/>
              <a:gd name="connsiteX5" fmla="*/ 1308350 w 1406770"/>
              <a:gd name="connsiteY5" fmla="*/ 829655 h 829655"/>
              <a:gd name="connsiteX6" fmla="*/ 210962 w 1406770"/>
              <a:gd name="connsiteY6" fmla="*/ 829654 h 829655"/>
              <a:gd name="connsiteX7" fmla="*/ 0 w 1406770"/>
              <a:gd name="connsiteY7" fmla="*/ 717167 h 829655"/>
              <a:gd name="connsiteX8" fmla="*/ 0 w 1406770"/>
              <a:gd name="connsiteY8" fmla="*/ 154691 h 829655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1546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  <a:gd name="connsiteX0" fmla="*/ 0 w 1406770"/>
              <a:gd name="connsiteY0" fmla="*/ 154691 h 879672"/>
              <a:gd name="connsiteX1" fmla="*/ 168759 w 1406770"/>
              <a:gd name="connsiteY1" fmla="*/ 84406 h 879672"/>
              <a:gd name="connsiteX2" fmla="*/ 1266147 w 1406770"/>
              <a:gd name="connsiteY2" fmla="*/ 0 h 879672"/>
              <a:gd name="connsiteX3" fmla="*/ 1406770 w 1406770"/>
              <a:gd name="connsiteY3" fmla="*/ 230891 h 879672"/>
              <a:gd name="connsiteX4" fmla="*/ 1406770 w 1406770"/>
              <a:gd name="connsiteY4" fmla="*/ 717167 h 879672"/>
              <a:gd name="connsiteX5" fmla="*/ 1308350 w 1406770"/>
              <a:gd name="connsiteY5" fmla="*/ 829655 h 879672"/>
              <a:gd name="connsiteX6" fmla="*/ 210962 w 1406770"/>
              <a:gd name="connsiteY6" fmla="*/ 829654 h 879672"/>
              <a:gd name="connsiteX7" fmla="*/ 0 w 1406770"/>
              <a:gd name="connsiteY7" fmla="*/ 717167 h 879672"/>
              <a:gd name="connsiteX8" fmla="*/ 0 w 1406770"/>
              <a:gd name="connsiteY8" fmla="*/ 154691 h 879672"/>
              <a:gd name="connsiteX0" fmla="*/ 3457 w 1410227"/>
              <a:gd name="connsiteY0" fmla="*/ 70579 h 795560"/>
              <a:gd name="connsiteX1" fmla="*/ 172216 w 1410227"/>
              <a:gd name="connsiteY1" fmla="*/ 294 h 795560"/>
              <a:gd name="connsiteX2" fmla="*/ 1269604 w 1410227"/>
              <a:gd name="connsiteY2" fmla="*/ 11138 h 795560"/>
              <a:gd name="connsiteX3" fmla="*/ 1410227 w 1410227"/>
              <a:gd name="connsiteY3" fmla="*/ 146779 h 795560"/>
              <a:gd name="connsiteX4" fmla="*/ 1410227 w 1410227"/>
              <a:gd name="connsiteY4" fmla="*/ 633055 h 795560"/>
              <a:gd name="connsiteX5" fmla="*/ 1311807 w 1410227"/>
              <a:gd name="connsiteY5" fmla="*/ 745543 h 795560"/>
              <a:gd name="connsiteX6" fmla="*/ 214419 w 1410227"/>
              <a:gd name="connsiteY6" fmla="*/ 745542 h 795560"/>
              <a:gd name="connsiteX7" fmla="*/ 3457 w 1410227"/>
              <a:gd name="connsiteY7" fmla="*/ 633055 h 795560"/>
              <a:gd name="connsiteX8" fmla="*/ 3457 w 1410227"/>
              <a:gd name="connsiteY8" fmla="*/ 70579 h 795560"/>
              <a:gd name="connsiteX0" fmla="*/ 3457 w 1410227"/>
              <a:gd name="connsiteY0" fmla="*/ 70706 h 795687"/>
              <a:gd name="connsiteX1" fmla="*/ 172216 w 1410227"/>
              <a:gd name="connsiteY1" fmla="*/ 421 h 795687"/>
              <a:gd name="connsiteX2" fmla="*/ 1269604 w 1410227"/>
              <a:gd name="connsiteY2" fmla="*/ 11265 h 795687"/>
              <a:gd name="connsiteX3" fmla="*/ 1410227 w 1410227"/>
              <a:gd name="connsiteY3" fmla="*/ 146906 h 795687"/>
              <a:gd name="connsiteX4" fmla="*/ 1410227 w 1410227"/>
              <a:gd name="connsiteY4" fmla="*/ 633182 h 795687"/>
              <a:gd name="connsiteX5" fmla="*/ 1311807 w 1410227"/>
              <a:gd name="connsiteY5" fmla="*/ 745670 h 795687"/>
              <a:gd name="connsiteX6" fmla="*/ 214419 w 1410227"/>
              <a:gd name="connsiteY6" fmla="*/ 745669 h 795687"/>
              <a:gd name="connsiteX7" fmla="*/ 3457 w 1410227"/>
              <a:gd name="connsiteY7" fmla="*/ 633182 h 795687"/>
              <a:gd name="connsiteX8" fmla="*/ 3457 w 1410227"/>
              <a:gd name="connsiteY8" fmla="*/ 70706 h 795687"/>
              <a:gd name="connsiteX0" fmla="*/ 95250 w 1406770"/>
              <a:gd name="connsiteY0" fmla="*/ 109458 h 796339"/>
              <a:gd name="connsiteX1" fmla="*/ 168759 w 1406770"/>
              <a:gd name="connsiteY1" fmla="*/ 1073 h 796339"/>
              <a:gd name="connsiteX2" fmla="*/ 1266147 w 1406770"/>
              <a:gd name="connsiteY2" fmla="*/ 11917 h 796339"/>
              <a:gd name="connsiteX3" fmla="*/ 1406770 w 1406770"/>
              <a:gd name="connsiteY3" fmla="*/ 147558 h 796339"/>
              <a:gd name="connsiteX4" fmla="*/ 1406770 w 1406770"/>
              <a:gd name="connsiteY4" fmla="*/ 633834 h 796339"/>
              <a:gd name="connsiteX5" fmla="*/ 1308350 w 1406770"/>
              <a:gd name="connsiteY5" fmla="*/ 746322 h 796339"/>
              <a:gd name="connsiteX6" fmla="*/ 210962 w 1406770"/>
              <a:gd name="connsiteY6" fmla="*/ 746321 h 796339"/>
              <a:gd name="connsiteX7" fmla="*/ 0 w 1406770"/>
              <a:gd name="connsiteY7" fmla="*/ 633834 h 796339"/>
              <a:gd name="connsiteX8" fmla="*/ 95250 w 1406770"/>
              <a:gd name="connsiteY8" fmla="*/ 109458 h 796339"/>
              <a:gd name="connsiteX0" fmla="*/ 95250 w 1406770"/>
              <a:gd name="connsiteY0" fmla="*/ 246800 h 800331"/>
              <a:gd name="connsiteX1" fmla="*/ 168759 w 1406770"/>
              <a:gd name="connsiteY1" fmla="*/ 5065 h 800331"/>
              <a:gd name="connsiteX2" fmla="*/ 1266147 w 1406770"/>
              <a:gd name="connsiteY2" fmla="*/ 15909 h 800331"/>
              <a:gd name="connsiteX3" fmla="*/ 1406770 w 1406770"/>
              <a:gd name="connsiteY3" fmla="*/ 151550 h 800331"/>
              <a:gd name="connsiteX4" fmla="*/ 1406770 w 1406770"/>
              <a:gd name="connsiteY4" fmla="*/ 637826 h 800331"/>
              <a:gd name="connsiteX5" fmla="*/ 1308350 w 1406770"/>
              <a:gd name="connsiteY5" fmla="*/ 750314 h 800331"/>
              <a:gd name="connsiteX6" fmla="*/ 210962 w 1406770"/>
              <a:gd name="connsiteY6" fmla="*/ 750313 h 800331"/>
              <a:gd name="connsiteX7" fmla="*/ 0 w 1406770"/>
              <a:gd name="connsiteY7" fmla="*/ 637826 h 800331"/>
              <a:gd name="connsiteX8" fmla="*/ 95250 w 1406770"/>
              <a:gd name="connsiteY8" fmla="*/ 246800 h 800331"/>
              <a:gd name="connsiteX0" fmla="*/ 95250 w 1406770"/>
              <a:gd name="connsiteY0" fmla="*/ 246800 h 800331"/>
              <a:gd name="connsiteX1" fmla="*/ 168759 w 1406770"/>
              <a:gd name="connsiteY1" fmla="*/ 5065 h 800331"/>
              <a:gd name="connsiteX2" fmla="*/ 1266147 w 1406770"/>
              <a:gd name="connsiteY2" fmla="*/ 15909 h 800331"/>
              <a:gd name="connsiteX3" fmla="*/ 1406770 w 1406770"/>
              <a:gd name="connsiteY3" fmla="*/ 151550 h 800331"/>
              <a:gd name="connsiteX4" fmla="*/ 1406770 w 1406770"/>
              <a:gd name="connsiteY4" fmla="*/ 637826 h 800331"/>
              <a:gd name="connsiteX5" fmla="*/ 1308350 w 1406770"/>
              <a:gd name="connsiteY5" fmla="*/ 750314 h 800331"/>
              <a:gd name="connsiteX6" fmla="*/ 210962 w 1406770"/>
              <a:gd name="connsiteY6" fmla="*/ 750313 h 800331"/>
              <a:gd name="connsiteX7" fmla="*/ 0 w 1406770"/>
              <a:gd name="connsiteY7" fmla="*/ 637826 h 800331"/>
              <a:gd name="connsiteX8" fmla="*/ 95250 w 1406770"/>
              <a:gd name="connsiteY8" fmla="*/ 246800 h 800331"/>
              <a:gd name="connsiteX0" fmla="*/ 38100 w 1406770"/>
              <a:gd name="connsiteY0" fmla="*/ 227049 h 799630"/>
              <a:gd name="connsiteX1" fmla="*/ 168759 w 1406770"/>
              <a:gd name="connsiteY1" fmla="*/ 4364 h 799630"/>
              <a:gd name="connsiteX2" fmla="*/ 1266147 w 1406770"/>
              <a:gd name="connsiteY2" fmla="*/ 15208 h 799630"/>
              <a:gd name="connsiteX3" fmla="*/ 1406770 w 1406770"/>
              <a:gd name="connsiteY3" fmla="*/ 150849 h 799630"/>
              <a:gd name="connsiteX4" fmla="*/ 1406770 w 1406770"/>
              <a:gd name="connsiteY4" fmla="*/ 637125 h 799630"/>
              <a:gd name="connsiteX5" fmla="*/ 1308350 w 1406770"/>
              <a:gd name="connsiteY5" fmla="*/ 749613 h 799630"/>
              <a:gd name="connsiteX6" fmla="*/ 210962 w 1406770"/>
              <a:gd name="connsiteY6" fmla="*/ 749612 h 799630"/>
              <a:gd name="connsiteX7" fmla="*/ 0 w 1406770"/>
              <a:gd name="connsiteY7" fmla="*/ 637125 h 799630"/>
              <a:gd name="connsiteX8" fmla="*/ 38100 w 1406770"/>
              <a:gd name="connsiteY8" fmla="*/ 227049 h 799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06770" h="799630">
                <a:moveTo>
                  <a:pt x="38100" y="227049"/>
                </a:moveTo>
                <a:cubicBezTo>
                  <a:pt x="38100" y="149385"/>
                  <a:pt x="-35915" y="39671"/>
                  <a:pt x="168759" y="4364"/>
                </a:cubicBezTo>
                <a:cubicBezTo>
                  <a:pt x="373433" y="-30943"/>
                  <a:pt x="809790" y="164091"/>
                  <a:pt x="1266147" y="15208"/>
                </a:cubicBezTo>
                <a:cubicBezTo>
                  <a:pt x="1343811" y="15208"/>
                  <a:pt x="1406770" y="73185"/>
                  <a:pt x="1406770" y="150849"/>
                </a:cubicBezTo>
                <a:cubicBezTo>
                  <a:pt x="1392703" y="394612"/>
                  <a:pt x="1392702" y="407430"/>
                  <a:pt x="1406770" y="637125"/>
                </a:cubicBezTo>
                <a:cubicBezTo>
                  <a:pt x="1406770" y="714789"/>
                  <a:pt x="1386014" y="749613"/>
                  <a:pt x="1308350" y="749613"/>
                </a:cubicBezTo>
                <a:cubicBezTo>
                  <a:pt x="815945" y="862154"/>
                  <a:pt x="576758" y="749612"/>
                  <a:pt x="210962" y="749612"/>
                </a:cubicBezTo>
                <a:cubicBezTo>
                  <a:pt x="133298" y="749612"/>
                  <a:pt x="0" y="714789"/>
                  <a:pt x="0" y="637125"/>
                </a:cubicBezTo>
                <a:cubicBezTo>
                  <a:pt x="70339" y="491836"/>
                  <a:pt x="3224" y="414541"/>
                  <a:pt x="38100" y="22704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6F21F4C-FC19-D37A-F300-939DFAFF8E9C}"/>
              </a:ext>
            </a:extLst>
          </p:cNvPr>
          <p:cNvGrpSpPr/>
          <p:nvPr/>
        </p:nvGrpSpPr>
        <p:grpSpPr>
          <a:xfrm>
            <a:off x="4018233" y="1914851"/>
            <a:ext cx="579120" cy="1067054"/>
            <a:chOff x="4163590" y="2440952"/>
            <a:chExt cx="579120" cy="106705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E46E6A-345A-98B0-C503-2F6A4AC9F22D}"/>
                </a:ext>
              </a:extLst>
            </p:cNvPr>
            <p:cNvSpPr/>
            <p:nvPr/>
          </p:nvSpPr>
          <p:spPr>
            <a:xfrm>
              <a:off x="4280746" y="2955715"/>
              <a:ext cx="327660" cy="552291"/>
            </a:xfrm>
            <a:custGeom>
              <a:avLst/>
              <a:gdLst>
                <a:gd name="connsiteX0" fmla="*/ 0 w 106680"/>
                <a:gd name="connsiteY0" fmla="*/ 0 h 538676"/>
                <a:gd name="connsiteX1" fmla="*/ 106680 w 106680"/>
                <a:gd name="connsiteY1" fmla="*/ 0 h 538676"/>
                <a:gd name="connsiteX2" fmla="*/ 106680 w 106680"/>
                <a:gd name="connsiteY2" fmla="*/ 538676 h 538676"/>
                <a:gd name="connsiteX3" fmla="*/ 0 w 106680"/>
                <a:gd name="connsiteY3" fmla="*/ 538676 h 538676"/>
                <a:gd name="connsiteX4" fmla="*/ 0 w 106680"/>
                <a:gd name="connsiteY4" fmla="*/ 0 h 538676"/>
                <a:gd name="connsiteX0" fmla="*/ 0 w 228600"/>
                <a:gd name="connsiteY0" fmla="*/ 0 h 538676"/>
                <a:gd name="connsiteX1" fmla="*/ 106680 w 228600"/>
                <a:gd name="connsiteY1" fmla="*/ 0 h 538676"/>
                <a:gd name="connsiteX2" fmla="*/ 228600 w 228600"/>
                <a:gd name="connsiteY2" fmla="*/ 523436 h 538676"/>
                <a:gd name="connsiteX3" fmla="*/ 0 w 228600"/>
                <a:gd name="connsiteY3" fmla="*/ 538676 h 538676"/>
                <a:gd name="connsiteX4" fmla="*/ 0 w 228600"/>
                <a:gd name="connsiteY4" fmla="*/ 0 h 538676"/>
                <a:gd name="connsiteX0" fmla="*/ 99060 w 327660"/>
                <a:gd name="connsiteY0" fmla="*/ 0 h 523436"/>
                <a:gd name="connsiteX1" fmla="*/ 205740 w 327660"/>
                <a:gd name="connsiteY1" fmla="*/ 0 h 523436"/>
                <a:gd name="connsiteX2" fmla="*/ 327660 w 327660"/>
                <a:gd name="connsiteY2" fmla="*/ 523436 h 523436"/>
                <a:gd name="connsiteX3" fmla="*/ 0 w 327660"/>
                <a:gd name="connsiteY3" fmla="*/ 523436 h 523436"/>
                <a:gd name="connsiteX4" fmla="*/ 99060 w 327660"/>
                <a:gd name="connsiteY4" fmla="*/ 0 h 523436"/>
                <a:gd name="connsiteX0" fmla="*/ 99060 w 327660"/>
                <a:gd name="connsiteY0" fmla="*/ 0 h 543756"/>
                <a:gd name="connsiteX1" fmla="*/ 205740 w 327660"/>
                <a:gd name="connsiteY1" fmla="*/ 0 h 543756"/>
                <a:gd name="connsiteX2" fmla="*/ 327660 w 327660"/>
                <a:gd name="connsiteY2" fmla="*/ 523436 h 543756"/>
                <a:gd name="connsiteX3" fmla="*/ 0 w 327660"/>
                <a:gd name="connsiteY3" fmla="*/ 523436 h 543756"/>
                <a:gd name="connsiteX4" fmla="*/ 99060 w 327660"/>
                <a:gd name="connsiteY4" fmla="*/ 0 h 543756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660" h="552291">
                  <a:moveTo>
                    <a:pt x="99060" y="0"/>
                  </a:moveTo>
                  <a:lnTo>
                    <a:pt x="205740" y="0"/>
                  </a:lnTo>
                  <a:cubicBezTo>
                    <a:pt x="198755" y="241154"/>
                    <a:pt x="287020" y="348957"/>
                    <a:pt x="327660" y="523436"/>
                  </a:cubicBezTo>
                  <a:cubicBezTo>
                    <a:pt x="218440" y="553916"/>
                    <a:pt x="109220" y="569156"/>
                    <a:pt x="0" y="523436"/>
                  </a:cubicBezTo>
                  <a:cubicBezTo>
                    <a:pt x="33020" y="348957"/>
                    <a:pt x="132715" y="193529"/>
                    <a:pt x="9906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Cylinder 24">
              <a:extLst>
                <a:ext uri="{FF2B5EF4-FFF2-40B4-BE49-F238E27FC236}">
                  <a16:creationId xmlns:a16="http://schemas.microsoft.com/office/drawing/2014/main" id="{9FC8BB4D-7B66-1F0D-D5FC-80E84880A023}"/>
                </a:ext>
              </a:extLst>
            </p:cNvPr>
            <p:cNvSpPr/>
            <p:nvPr/>
          </p:nvSpPr>
          <p:spPr>
            <a:xfrm rot="21428165">
              <a:off x="4163590" y="2440952"/>
              <a:ext cx="579120" cy="594359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7E42322-11F5-9FBC-44DD-EFA22646E62E}"/>
              </a:ext>
            </a:extLst>
          </p:cNvPr>
          <p:cNvGrpSpPr/>
          <p:nvPr/>
        </p:nvGrpSpPr>
        <p:grpSpPr>
          <a:xfrm>
            <a:off x="15198861" y="-914487"/>
            <a:ext cx="3134650" cy="5192711"/>
            <a:chOff x="7870811" y="1759934"/>
            <a:chExt cx="801004" cy="3537201"/>
          </a:xfrm>
        </p:grpSpPr>
        <p:sp>
          <p:nvSpPr>
            <p:cNvPr id="78" name="Rectangle 42">
              <a:extLst>
                <a:ext uri="{FF2B5EF4-FFF2-40B4-BE49-F238E27FC236}">
                  <a16:creationId xmlns:a16="http://schemas.microsoft.com/office/drawing/2014/main" id="{F46115F0-6C3D-AAC6-C446-F6F3D4593E3F}"/>
                </a:ext>
              </a:extLst>
            </p:cNvPr>
            <p:cNvSpPr/>
            <p:nvPr/>
          </p:nvSpPr>
          <p:spPr>
            <a:xfrm>
              <a:off x="7870811" y="1801885"/>
              <a:ext cx="716916" cy="3457256"/>
            </a:xfrm>
            <a:custGeom>
              <a:avLst/>
              <a:gdLst>
                <a:gd name="connsiteX0" fmla="*/ 0 w 658413"/>
                <a:gd name="connsiteY0" fmla="*/ 0 h 45719"/>
                <a:gd name="connsiteX1" fmla="*/ 658413 w 658413"/>
                <a:gd name="connsiteY1" fmla="*/ 0 h 45719"/>
                <a:gd name="connsiteX2" fmla="*/ 658413 w 658413"/>
                <a:gd name="connsiteY2" fmla="*/ 45719 h 45719"/>
                <a:gd name="connsiteX3" fmla="*/ 0 w 658413"/>
                <a:gd name="connsiteY3" fmla="*/ 45719 h 45719"/>
                <a:gd name="connsiteX4" fmla="*/ 0 w 658413"/>
                <a:gd name="connsiteY4" fmla="*/ 0 h 45719"/>
                <a:gd name="connsiteX0" fmla="*/ 0 w 710801"/>
                <a:gd name="connsiteY0" fmla="*/ 242887 h 288606"/>
                <a:gd name="connsiteX1" fmla="*/ 710801 w 710801"/>
                <a:gd name="connsiteY1" fmla="*/ 0 h 288606"/>
                <a:gd name="connsiteX2" fmla="*/ 658413 w 710801"/>
                <a:gd name="connsiteY2" fmla="*/ 288606 h 288606"/>
                <a:gd name="connsiteX3" fmla="*/ 0 w 710801"/>
                <a:gd name="connsiteY3" fmla="*/ 288606 h 288606"/>
                <a:gd name="connsiteX4" fmla="*/ 0 w 710801"/>
                <a:gd name="connsiteY4" fmla="*/ 242887 h 288606"/>
                <a:gd name="connsiteX0" fmla="*/ 0 w 710801"/>
                <a:gd name="connsiteY0" fmla="*/ 242887 h 1336356"/>
                <a:gd name="connsiteX1" fmla="*/ 710801 w 710801"/>
                <a:gd name="connsiteY1" fmla="*/ 0 h 1336356"/>
                <a:gd name="connsiteX2" fmla="*/ 701276 w 710801"/>
                <a:gd name="connsiteY2" fmla="*/ 1336356 h 1336356"/>
                <a:gd name="connsiteX3" fmla="*/ 0 w 710801"/>
                <a:gd name="connsiteY3" fmla="*/ 288606 h 1336356"/>
                <a:gd name="connsiteX4" fmla="*/ 0 w 710801"/>
                <a:gd name="connsiteY4" fmla="*/ 242887 h 1336356"/>
                <a:gd name="connsiteX0" fmla="*/ 0 w 710801"/>
                <a:gd name="connsiteY0" fmla="*/ 242887 h 1360169"/>
                <a:gd name="connsiteX1" fmla="*/ 710801 w 710801"/>
                <a:gd name="connsiteY1" fmla="*/ 0 h 1360169"/>
                <a:gd name="connsiteX2" fmla="*/ 701276 w 710801"/>
                <a:gd name="connsiteY2" fmla="*/ 1336356 h 1360169"/>
                <a:gd name="connsiteX3" fmla="*/ 14288 w 710801"/>
                <a:gd name="connsiteY3" fmla="*/ 1360169 h 1360169"/>
                <a:gd name="connsiteX4" fmla="*/ 0 w 710801"/>
                <a:gd name="connsiteY4" fmla="*/ 242887 h 1360169"/>
                <a:gd name="connsiteX0" fmla="*/ 0 w 710801"/>
                <a:gd name="connsiteY0" fmla="*/ 242887 h 3457256"/>
                <a:gd name="connsiteX1" fmla="*/ 710801 w 710801"/>
                <a:gd name="connsiteY1" fmla="*/ 0 h 3457256"/>
                <a:gd name="connsiteX2" fmla="*/ 656826 w 710801"/>
                <a:gd name="connsiteY2" fmla="*/ 3457256 h 3457256"/>
                <a:gd name="connsiteX3" fmla="*/ 14288 w 710801"/>
                <a:gd name="connsiteY3" fmla="*/ 1360169 h 3457256"/>
                <a:gd name="connsiteX4" fmla="*/ 0 w 710801"/>
                <a:gd name="connsiteY4" fmla="*/ 242887 h 3457256"/>
                <a:gd name="connsiteX0" fmla="*/ 0 w 710801"/>
                <a:gd name="connsiteY0" fmla="*/ 242887 h 3457256"/>
                <a:gd name="connsiteX1" fmla="*/ 710801 w 710801"/>
                <a:gd name="connsiteY1" fmla="*/ 0 h 3457256"/>
                <a:gd name="connsiteX2" fmla="*/ 656826 w 710801"/>
                <a:gd name="connsiteY2" fmla="*/ 3457256 h 3457256"/>
                <a:gd name="connsiteX3" fmla="*/ 14288 w 710801"/>
                <a:gd name="connsiteY3" fmla="*/ 3214369 h 3457256"/>
                <a:gd name="connsiteX4" fmla="*/ 0 w 710801"/>
                <a:gd name="connsiteY4" fmla="*/ 242887 h 3457256"/>
                <a:gd name="connsiteX0" fmla="*/ 0 w 710801"/>
                <a:gd name="connsiteY0" fmla="*/ 242887 h 3457256"/>
                <a:gd name="connsiteX1" fmla="*/ 710801 w 710801"/>
                <a:gd name="connsiteY1" fmla="*/ 0 h 3457256"/>
                <a:gd name="connsiteX2" fmla="*/ 694926 w 710801"/>
                <a:gd name="connsiteY2" fmla="*/ 3457256 h 3457256"/>
                <a:gd name="connsiteX3" fmla="*/ 14288 w 710801"/>
                <a:gd name="connsiteY3" fmla="*/ 3214369 h 3457256"/>
                <a:gd name="connsiteX4" fmla="*/ 0 w 710801"/>
                <a:gd name="connsiteY4" fmla="*/ 242887 h 345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801" h="3457256">
                  <a:moveTo>
                    <a:pt x="0" y="242887"/>
                  </a:moveTo>
                  <a:lnTo>
                    <a:pt x="710801" y="0"/>
                  </a:lnTo>
                  <a:cubicBezTo>
                    <a:pt x="705509" y="1152419"/>
                    <a:pt x="700218" y="2304837"/>
                    <a:pt x="694926" y="3457256"/>
                  </a:cubicBezTo>
                  <a:lnTo>
                    <a:pt x="14288" y="3214369"/>
                  </a:lnTo>
                  <a:cubicBezTo>
                    <a:pt x="9525" y="2223875"/>
                    <a:pt x="4763" y="1233381"/>
                    <a:pt x="0" y="242887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44">
              <a:extLst>
                <a:ext uri="{FF2B5EF4-FFF2-40B4-BE49-F238E27FC236}">
                  <a16:creationId xmlns:a16="http://schemas.microsoft.com/office/drawing/2014/main" id="{C85A2CFA-DB59-DE8E-E73A-E7EA94C00E1E}"/>
                </a:ext>
              </a:extLst>
            </p:cNvPr>
            <p:cNvSpPr/>
            <p:nvPr/>
          </p:nvSpPr>
          <p:spPr>
            <a:xfrm flipV="1">
              <a:off x="7886396" y="4880271"/>
              <a:ext cx="686841" cy="357204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59080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59080 h 388619"/>
                <a:gd name="connsiteX0" fmla="*/ 0 w 701128"/>
                <a:gd name="connsiteY0" fmla="*/ 269874 h 399413"/>
                <a:gd name="connsiteX1" fmla="*/ 663028 w 701128"/>
                <a:gd name="connsiteY1" fmla="*/ 0 h 399413"/>
                <a:gd name="connsiteX2" fmla="*/ 701128 w 701128"/>
                <a:gd name="connsiteY2" fmla="*/ 161288 h 399413"/>
                <a:gd name="connsiteX3" fmla="*/ 9525 w 701128"/>
                <a:gd name="connsiteY3" fmla="*/ 399413 h 399413"/>
                <a:gd name="connsiteX4" fmla="*/ 0 w 701128"/>
                <a:gd name="connsiteY4" fmla="*/ 269874 h 399413"/>
                <a:gd name="connsiteX0" fmla="*/ 0 w 686841"/>
                <a:gd name="connsiteY0" fmla="*/ 269874 h 399413"/>
                <a:gd name="connsiteX1" fmla="*/ 663028 w 686841"/>
                <a:gd name="connsiteY1" fmla="*/ 0 h 399413"/>
                <a:gd name="connsiteX2" fmla="*/ 686841 w 686841"/>
                <a:gd name="connsiteY2" fmla="*/ 172082 h 399413"/>
                <a:gd name="connsiteX3" fmla="*/ 9525 w 686841"/>
                <a:gd name="connsiteY3" fmla="*/ 399413 h 399413"/>
                <a:gd name="connsiteX4" fmla="*/ 0 w 686841"/>
                <a:gd name="connsiteY4" fmla="*/ 269874 h 399413"/>
                <a:gd name="connsiteX0" fmla="*/ 0 w 686841"/>
                <a:gd name="connsiteY0" fmla="*/ 275272 h 404811"/>
                <a:gd name="connsiteX1" fmla="*/ 682078 w 686841"/>
                <a:gd name="connsiteY1" fmla="*/ 0 h 404811"/>
                <a:gd name="connsiteX2" fmla="*/ 686841 w 686841"/>
                <a:gd name="connsiteY2" fmla="*/ 177480 h 404811"/>
                <a:gd name="connsiteX3" fmla="*/ 9525 w 686841"/>
                <a:gd name="connsiteY3" fmla="*/ 404811 h 404811"/>
                <a:gd name="connsiteX4" fmla="*/ 0 w 686841"/>
                <a:gd name="connsiteY4" fmla="*/ 275272 h 404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841" h="404811">
                  <a:moveTo>
                    <a:pt x="0" y="275272"/>
                  </a:moveTo>
                  <a:lnTo>
                    <a:pt x="682078" y="0"/>
                  </a:lnTo>
                  <a:lnTo>
                    <a:pt x="686841" y="177480"/>
                  </a:lnTo>
                  <a:lnTo>
                    <a:pt x="9525" y="404811"/>
                  </a:lnTo>
                  <a:lnTo>
                    <a:pt x="0" y="275272"/>
                  </a:lnTo>
                  <a:close/>
                </a:path>
              </a:pathLst>
            </a:custGeom>
            <a:solidFill>
              <a:srgbClr val="DAA36D"/>
            </a:solidFill>
            <a:ln w="38100">
              <a:solidFill>
                <a:srgbClr val="745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44">
              <a:extLst>
                <a:ext uri="{FF2B5EF4-FFF2-40B4-BE49-F238E27FC236}">
                  <a16:creationId xmlns:a16="http://schemas.microsoft.com/office/drawing/2014/main" id="{E6D29C1E-7737-05F4-4BD8-8516E4A48D82}"/>
                </a:ext>
              </a:extLst>
            </p:cNvPr>
            <p:cNvSpPr/>
            <p:nvPr/>
          </p:nvSpPr>
          <p:spPr>
            <a:xfrm flipV="1">
              <a:off x="7886905" y="4891513"/>
              <a:ext cx="686841" cy="357204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59080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59080 h 388619"/>
                <a:gd name="connsiteX0" fmla="*/ 0 w 701128"/>
                <a:gd name="connsiteY0" fmla="*/ 269874 h 399413"/>
                <a:gd name="connsiteX1" fmla="*/ 663028 w 701128"/>
                <a:gd name="connsiteY1" fmla="*/ 0 h 399413"/>
                <a:gd name="connsiteX2" fmla="*/ 701128 w 701128"/>
                <a:gd name="connsiteY2" fmla="*/ 161288 h 399413"/>
                <a:gd name="connsiteX3" fmla="*/ 9525 w 701128"/>
                <a:gd name="connsiteY3" fmla="*/ 399413 h 399413"/>
                <a:gd name="connsiteX4" fmla="*/ 0 w 701128"/>
                <a:gd name="connsiteY4" fmla="*/ 269874 h 399413"/>
                <a:gd name="connsiteX0" fmla="*/ 0 w 686841"/>
                <a:gd name="connsiteY0" fmla="*/ 269874 h 399413"/>
                <a:gd name="connsiteX1" fmla="*/ 663028 w 686841"/>
                <a:gd name="connsiteY1" fmla="*/ 0 h 399413"/>
                <a:gd name="connsiteX2" fmla="*/ 686841 w 686841"/>
                <a:gd name="connsiteY2" fmla="*/ 172082 h 399413"/>
                <a:gd name="connsiteX3" fmla="*/ 9525 w 686841"/>
                <a:gd name="connsiteY3" fmla="*/ 399413 h 399413"/>
                <a:gd name="connsiteX4" fmla="*/ 0 w 686841"/>
                <a:gd name="connsiteY4" fmla="*/ 269874 h 399413"/>
                <a:gd name="connsiteX0" fmla="*/ 0 w 686841"/>
                <a:gd name="connsiteY0" fmla="*/ 275272 h 404811"/>
                <a:gd name="connsiteX1" fmla="*/ 682078 w 686841"/>
                <a:gd name="connsiteY1" fmla="*/ 0 h 404811"/>
                <a:gd name="connsiteX2" fmla="*/ 686841 w 686841"/>
                <a:gd name="connsiteY2" fmla="*/ 177480 h 404811"/>
                <a:gd name="connsiteX3" fmla="*/ 9525 w 686841"/>
                <a:gd name="connsiteY3" fmla="*/ 404811 h 404811"/>
                <a:gd name="connsiteX4" fmla="*/ 0 w 686841"/>
                <a:gd name="connsiteY4" fmla="*/ 275272 h 404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841" h="404811">
                  <a:moveTo>
                    <a:pt x="0" y="275272"/>
                  </a:moveTo>
                  <a:lnTo>
                    <a:pt x="682078" y="0"/>
                  </a:lnTo>
                  <a:lnTo>
                    <a:pt x="686841" y="177480"/>
                  </a:lnTo>
                  <a:lnTo>
                    <a:pt x="9525" y="404811"/>
                  </a:lnTo>
                  <a:lnTo>
                    <a:pt x="0" y="275272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3CD750A4-5445-4050-90BC-28E4D8FD8BC2}"/>
                </a:ext>
              </a:extLst>
            </p:cNvPr>
            <p:cNvSpPr/>
            <p:nvPr/>
          </p:nvSpPr>
          <p:spPr>
            <a:xfrm>
              <a:off x="7873374" y="2042163"/>
              <a:ext cx="46624" cy="3009469"/>
            </a:xfrm>
            <a:prstGeom prst="rect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89D899E-DA66-890E-67DA-74B168F3D8A4}"/>
                </a:ext>
              </a:extLst>
            </p:cNvPr>
            <p:cNvSpPr/>
            <p:nvPr/>
          </p:nvSpPr>
          <p:spPr>
            <a:xfrm>
              <a:off x="8229817" y="2042162"/>
              <a:ext cx="48566" cy="2951553"/>
            </a:xfrm>
            <a:prstGeom prst="rect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6698E455-F09E-FBE9-31B3-D165EB7FE48A}"/>
                </a:ext>
              </a:extLst>
            </p:cNvPr>
            <p:cNvSpPr/>
            <p:nvPr/>
          </p:nvSpPr>
          <p:spPr>
            <a:xfrm>
              <a:off x="8172723" y="2006256"/>
              <a:ext cx="77563" cy="30453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: Rounded Corners 81">
              <a:extLst>
                <a:ext uri="{FF2B5EF4-FFF2-40B4-BE49-F238E27FC236}">
                  <a16:creationId xmlns:a16="http://schemas.microsoft.com/office/drawing/2014/main" id="{CF5B9AB9-238D-A492-FC1D-4C3EFEB32EC8}"/>
                </a:ext>
              </a:extLst>
            </p:cNvPr>
            <p:cNvSpPr/>
            <p:nvPr/>
          </p:nvSpPr>
          <p:spPr>
            <a:xfrm>
              <a:off x="8583786" y="1759934"/>
              <a:ext cx="88029" cy="3537201"/>
            </a:xfrm>
            <a:prstGeom prst="roundRect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44">
              <a:extLst>
                <a:ext uri="{FF2B5EF4-FFF2-40B4-BE49-F238E27FC236}">
                  <a16:creationId xmlns:a16="http://schemas.microsoft.com/office/drawing/2014/main" id="{5B98E86D-4D6C-C081-A795-3DD7FD0C6BF9}"/>
                </a:ext>
              </a:extLst>
            </p:cNvPr>
            <p:cNvSpPr/>
            <p:nvPr/>
          </p:nvSpPr>
          <p:spPr>
            <a:xfrm>
              <a:off x="7883127" y="1864720"/>
              <a:ext cx="673974" cy="347640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42508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37185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29199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1128" h="388619">
                  <a:moveTo>
                    <a:pt x="0" y="242888"/>
                  </a:moveTo>
                  <a:lnTo>
                    <a:pt x="701128" y="0"/>
                  </a:lnTo>
                  <a:lnTo>
                    <a:pt x="701128" y="129199"/>
                  </a:lnTo>
                  <a:lnTo>
                    <a:pt x="9525" y="388619"/>
                  </a:lnTo>
                  <a:lnTo>
                    <a:pt x="0" y="242888"/>
                  </a:lnTo>
                  <a:close/>
                </a:path>
              </a:pathLst>
            </a:custGeom>
            <a:solidFill>
              <a:srgbClr val="745E50"/>
            </a:solidFill>
            <a:ln w="38100">
              <a:solidFill>
                <a:srgbClr val="745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62">
              <a:extLst>
                <a:ext uri="{FF2B5EF4-FFF2-40B4-BE49-F238E27FC236}">
                  <a16:creationId xmlns:a16="http://schemas.microsoft.com/office/drawing/2014/main" id="{AD75D7BE-FDFE-BBBC-D34C-6C06679F38A0}"/>
                </a:ext>
              </a:extLst>
            </p:cNvPr>
            <p:cNvSpPr/>
            <p:nvPr/>
          </p:nvSpPr>
          <p:spPr>
            <a:xfrm rot="21381014">
              <a:off x="7894524" y="2438641"/>
              <a:ext cx="690511" cy="168961"/>
            </a:xfrm>
            <a:custGeom>
              <a:avLst/>
              <a:gdLst>
                <a:gd name="connsiteX0" fmla="*/ 0 w 622249"/>
                <a:gd name="connsiteY0" fmla="*/ 0 h 157056"/>
                <a:gd name="connsiteX1" fmla="*/ 622249 w 622249"/>
                <a:gd name="connsiteY1" fmla="*/ 0 h 157056"/>
                <a:gd name="connsiteX2" fmla="*/ 622249 w 622249"/>
                <a:gd name="connsiteY2" fmla="*/ 157056 h 157056"/>
                <a:gd name="connsiteX3" fmla="*/ 0 w 622249"/>
                <a:gd name="connsiteY3" fmla="*/ 157056 h 157056"/>
                <a:gd name="connsiteX4" fmla="*/ 0 w 62224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0 w 628599"/>
                <a:gd name="connsiteY3" fmla="*/ 157056 h 157056"/>
                <a:gd name="connsiteX4" fmla="*/ 0 w 62859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19050 w 628599"/>
                <a:gd name="connsiteY3" fmla="*/ 61806 h 157056"/>
                <a:gd name="connsiteX4" fmla="*/ 0 w 628599"/>
                <a:gd name="connsiteY4" fmla="*/ 0 h 157056"/>
                <a:gd name="connsiteX0" fmla="*/ 0 w 704799"/>
                <a:gd name="connsiteY0" fmla="*/ 0 h 172931"/>
                <a:gd name="connsiteX1" fmla="*/ 62859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95250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695274"/>
                <a:gd name="connsiteY0" fmla="*/ 0 h 169756"/>
                <a:gd name="connsiteX1" fmla="*/ 688924 w 695274"/>
                <a:gd name="connsiteY1" fmla="*/ 92075 h 169756"/>
                <a:gd name="connsiteX2" fmla="*/ 695274 w 695274"/>
                <a:gd name="connsiteY2" fmla="*/ 169756 h 169756"/>
                <a:gd name="connsiteX3" fmla="*/ 9525 w 695274"/>
                <a:gd name="connsiteY3" fmla="*/ 58631 h 169756"/>
                <a:gd name="connsiteX4" fmla="*/ 0 w 695274"/>
                <a:gd name="connsiteY4" fmla="*/ 0 h 169756"/>
                <a:gd name="connsiteX0" fmla="*/ 3175 w 698449"/>
                <a:gd name="connsiteY0" fmla="*/ 0 h 169756"/>
                <a:gd name="connsiteX1" fmla="*/ 692099 w 698449"/>
                <a:gd name="connsiteY1" fmla="*/ 92075 h 169756"/>
                <a:gd name="connsiteX2" fmla="*/ 698449 w 698449"/>
                <a:gd name="connsiteY2" fmla="*/ 169756 h 169756"/>
                <a:gd name="connsiteX3" fmla="*/ 0 w 698449"/>
                <a:gd name="connsiteY3" fmla="*/ 58631 h 169756"/>
                <a:gd name="connsiteX4" fmla="*/ 3175 w 698449"/>
                <a:gd name="connsiteY4" fmla="*/ 0 h 169756"/>
                <a:gd name="connsiteX0" fmla="*/ 3175 w 698449"/>
                <a:gd name="connsiteY0" fmla="*/ 105568 h 275324"/>
                <a:gd name="connsiteX1" fmla="*/ 684956 w 698449"/>
                <a:gd name="connsiteY1" fmla="*/ 0 h 275324"/>
                <a:gd name="connsiteX2" fmla="*/ 698449 w 698449"/>
                <a:gd name="connsiteY2" fmla="*/ 275324 h 275324"/>
                <a:gd name="connsiteX3" fmla="*/ 0 w 698449"/>
                <a:gd name="connsiteY3" fmla="*/ 164199 h 275324"/>
                <a:gd name="connsiteX4" fmla="*/ 3175 w 698449"/>
                <a:gd name="connsiteY4" fmla="*/ 105568 h 275324"/>
                <a:gd name="connsiteX0" fmla="*/ 3175 w 686543"/>
                <a:gd name="connsiteY0" fmla="*/ 105568 h 164199"/>
                <a:gd name="connsiteX1" fmla="*/ 684956 w 686543"/>
                <a:gd name="connsiteY1" fmla="*/ 0 h 164199"/>
                <a:gd name="connsiteX2" fmla="*/ 686543 w 686543"/>
                <a:gd name="connsiteY2" fmla="*/ 70536 h 164199"/>
                <a:gd name="connsiteX3" fmla="*/ 0 w 686543"/>
                <a:gd name="connsiteY3" fmla="*/ 164199 h 164199"/>
                <a:gd name="connsiteX4" fmla="*/ 3175 w 686543"/>
                <a:gd name="connsiteY4" fmla="*/ 105568 h 164199"/>
                <a:gd name="connsiteX0" fmla="*/ 3175 w 686543"/>
                <a:gd name="connsiteY0" fmla="*/ 105568 h 168961"/>
                <a:gd name="connsiteX1" fmla="*/ 684956 w 686543"/>
                <a:gd name="connsiteY1" fmla="*/ 0 h 168961"/>
                <a:gd name="connsiteX2" fmla="*/ 686543 w 686543"/>
                <a:gd name="connsiteY2" fmla="*/ 70536 h 168961"/>
                <a:gd name="connsiteX3" fmla="*/ 0 w 686543"/>
                <a:gd name="connsiteY3" fmla="*/ 168961 h 168961"/>
                <a:gd name="connsiteX4" fmla="*/ 3175 w 686543"/>
                <a:gd name="connsiteY4" fmla="*/ 105568 h 168961"/>
                <a:gd name="connsiteX0" fmla="*/ 0 w 690511"/>
                <a:gd name="connsiteY0" fmla="*/ 105568 h 168961"/>
                <a:gd name="connsiteX1" fmla="*/ 688924 w 690511"/>
                <a:gd name="connsiteY1" fmla="*/ 0 h 168961"/>
                <a:gd name="connsiteX2" fmla="*/ 690511 w 690511"/>
                <a:gd name="connsiteY2" fmla="*/ 70536 h 168961"/>
                <a:gd name="connsiteX3" fmla="*/ 3968 w 690511"/>
                <a:gd name="connsiteY3" fmla="*/ 168961 h 168961"/>
                <a:gd name="connsiteX4" fmla="*/ 0 w 690511"/>
                <a:gd name="connsiteY4" fmla="*/ 105568 h 168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511" h="168961">
                  <a:moveTo>
                    <a:pt x="0" y="105568"/>
                  </a:moveTo>
                  <a:lnTo>
                    <a:pt x="688924" y="0"/>
                  </a:lnTo>
                  <a:lnTo>
                    <a:pt x="690511" y="70536"/>
                  </a:lnTo>
                  <a:lnTo>
                    <a:pt x="3968" y="168961"/>
                  </a:lnTo>
                  <a:lnTo>
                    <a:pt x="0" y="105568"/>
                  </a:lnTo>
                  <a:close/>
                </a:path>
              </a:pathLst>
            </a:custGeom>
            <a:solidFill>
              <a:srgbClr val="44180D"/>
            </a:solidFill>
            <a:ln w="28575">
              <a:solidFill>
                <a:srgbClr val="745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44">
              <a:extLst>
                <a:ext uri="{FF2B5EF4-FFF2-40B4-BE49-F238E27FC236}">
                  <a16:creationId xmlns:a16="http://schemas.microsoft.com/office/drawing/2014/main" id="{BC389F1E-0173-6409-F0D8-763E003FF21B}"/>
                </a:ext>
              </a:extLst>
            </p:cNvPr>
            <p:cNvSpPr/>
            <p:nvPr/>
          </p:nvSpPr>
          <p:spPr>
            <a:xfrm>
              <a:off x="7879252" y="1801885"/>
              <a:ext cx="701128" cy="388619"/>
            </a:xfrm>
            <a:custGeom>
              <a:avLst/>
              <a:gdLst>
                <a:gd name="connsiteX0" fmla="*/ 0 w 391565"/>
                <a:gd name="connsiteY0" fmla="*/ 0 h 45719"/>
                <a:gd name="connsiteX1" fmla="*/ 391565 w 391565"/>
                <a:gd name="connsiteY1" fmla="*/ 0 h 45719"/>
                <a:gd name="connsiteX2" fmla="*/ 391565 w 391565"/>
                <a:gd name="connsiteY2" fmla="*/ 45719 h 45719"/>
                <a:gd name="connsiteX3" fmla="*/ 0 w 391565"/>
                <a:gd name="connsiteY3" fmla="*/ 45719 h 45719"/>
                <a:gd name="connsiteX4" fmla="*/ 0 w 391565"/>
                <a:gd name="connsiteY4" fmla="*/ 0 h 45719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391565 w 701128"/>
                <a:gd name="connsiteY2" fmla="*/ 288607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288607"/>
                <a:gd name="connsiteX1" fmla="*/ 701128 w 701128"/>
                <a:gd name="connsiteY1" fmla="*/ 0 h 288607"/>
                <a:gd name="connsiteX2" fmla="*/ 696365 w 701128"/>
                <a:gd name="connsiteY2" fmla="*/ 126682 h 288607"/>
                <a:gd name="connsiteX3" fmla="*/ 0 w 701128"/>
                <a:gd name="connsiteY3" fmla="*/ 288607 h 288607"/>
                <a:gd name="connsiteX4" fmla="*/ 0 w 701128"/>
                <a:gd name="connsiteY4" fmla="*/ 242888 h 288607"/>
                <a:gd name="connsiteX0" fmla="*/ 0 w 701128"/>
                <a:gd name="connsiteY0" fmla="*/ 242888 h 374332"/>
                <a:gd name="connsiteX1" fmla="*/ 701128 w 701128"/>
                <a:gd name="connsiteY1" fmla="*/ 0 h 374332"/>
                <a:gd name="connsiteX2" fmla="*/ 696365 w 701128"/>
                <a:gd name="connsiteY2" fmla="*/ 126682 h 374332"/>
                <a:gd name="connsiteX3" fmla="*/ 9525 w 701128"/>
                <a:gd name="connsiteY3" fmla="*/ 374332 h 374332"/>
                <a:gd name="connsiteX4" fmla="*/ 0 w 701128"/>
                <a:gd name="connsiteY4" fmla="*/ 242888 h 37433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696365 w 701128"/>
                <a:gd name="connsiteY2" fmla="*/ 126682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93382"/>
                <a:gd name="connsiteX1" fmla="*/ 701128 w 701128"/>
                <a:gd name="connsiteY1" fmla="*/ 0 h 393382"/>
                <a:gd name="connsiteX2" fmla="*/ 701128 w 701128"/>
                <a:gd name="connsiteY2" fmla="*/ 150494 h 393382"/>
                <a:gd name="connsiteX3" fmla="*/ 9525 w 701128"/>
                <a:gd name="connsiteY3" fmla="*/ 393382 h 393382"/>
                <a:gd name="connsiteX4" fmla="*/ 0 w 701128"/>
                <a:gd name="connsiteY4" fmla="*/ 242888 h 393382"/>
                <a:gd name="connsiteX0" fmla="*/ 0 w 701128"/>
                <a:gd name="connsiteY0" fmla="*/ 242888 h 360044"/>
                <a:gd name="connsiteX1" fmla="*/ 701128 w 701128"/>
                <a:gd name="connsiteY1" fmla="*/ 0 h 360044"/>
                <a:gd name="connsiteX2" fmla="*/ 701128 w 701128"/>
                <a:gd name="connsiteY2" fmla="*/ 150494 h 360044"/>
                <a:gd name="connsiteX3" fmla="*/ 4763 w 701128"/>
                <a:gd name="connsiteY3" fmla="*/ 360044 h 360044"/>
                <a:gd name="connsiteX4" fmla="*/ 0 w 701128"/>
                <a:gd name="connsiteY4" fmla="*/ 242888 h 360044"/>
                <a:gd name="connsiteX0" fmla="*/ 0 w 701128"/>
                <a:gd name="connsiteY0" fmla="*/ 242888 h 388619"/>
                <a:gd name="connsiteX1" fmla="*/ 701128 w 701128"/>
                <a:gd name="connsiteY1" fmla="*/ 0 h 388619"/>
                <a:gd name="connsiteX2" fmla="*/ 701128 w 701128"/>
                <a:gd name="connsiteY2" fmla="*/ 150494 h 388619"/>
                <a:gd name="connsiteX3" fmla="*/ 9525 w 701128"/>
                <a:gd name="connsiteY3" fmla="*/ 388619 h 388619"/>
                <a:gd name="connsiteX4" fmla="*/ 0 w 701128"/>
                <a:gd name="connsiteY4" fmla="*/ 242888 h 38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1128" h="388619">
                  <a:moveTo>
                    <a:pt x="0" y="242888"/>
                  </a:moveTo>
                  <a:lnTo>
                    <a:pt x="701128" y="0"/>
                  </a:lnTo>
                  <a:lnTo>
                    <a:pt x="701128" y="150494"/>
                  </a:lnTo>
                  <a:lnTo>
                    <a:pt x="9525" y="388619"/>
                  </a:lnTo>
                  <a:lnTo>
                    <a:pt x="0" y="24288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2">
              <a:extLst>
                <a:ext uri="{FF2B5EF4-FFF2-40B4-BE49-F238E27FC236}">
                  <a16:creationId xmlns:a16="http://schemas.microsoft.com/office/drawing/2014/main" id="{522DF77A-C7D0-F396-A884-72697EF0705F}"/>
                </a:ext>
              </a:extLst>
            </p:cNvPr>
            <p:cNvSpPr/>
            <p:nvPr/>
          </p:nvSpPr>
          <p:spPr>
            <a:xfrm rot="21326355">
              <a:off x="7890448" y="2425240"/>
              <a:ext cx="690511" cy="168961"/>
            </a:xfrm>
            <a:custGeom>
              <a:avLst/>
              <a:gdLst>
                <a:gd name="connsiteX0" fmla="*/ 0 w 622249"/>
                <a:gd name="connsiteY0" fmla="*/ 0 h 157056"/>
                <a:gd name="connsiteX1" fmla="*/ 622249 w 622249"/>
                <a:gd name="connsiteY1" fmla="*/ 0 h 157056"/>
                <a:gd name="connsiteX2" fmla="*/ 622249 w 622249"/>
                <a:gd name="connsiteY2" fmla="*/ 157056 h 157056"/>
                <a:gd name="connsiteX3" fmla="*/ 0 w 622249"/>
                <a:gd name="connsiteY3" fmla="*/ 157056 h 157056"/>
                <a:gd name="connsiteX4" fmla="*/ 0 w 62224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0 w 628599"/>
                <a:gd name="connsiteY3" fmla="*/ 157056 h 157056"/>
                <a:gd name="connsiteX4" fmla="*/ 0 w 628599"/>
                <a:gd name="connsiteY4" fmla="*/ 0 h 157056"/>
                <a:gd name="connsiteX0" fmla="*/ 0 w 628599"/>
                <a:gd name="connsiteY0" fmla="*/ 0 h 157056"/>
                <a:gd name="connsiteX1" fmla="*/ 628599 w 628599"/>
                <a:gd name="connsiteY1" fmla="*/ 79375 h 157056"/>
                <a:gd name="connsiteX2" fmla="*/ 622249 w 628599"/>
                <a:gd name="connsiteY2" fmla="*/ 157056 h 157056"/>
                <a:gd name="connsiteX3" fmla="*/ 19050 w 628599"/>
                <a:gd name="connsiteY3" fmla="*/ 61806 h 157056"/>
                <a:gd name="connsiteX4" fmla="*/ 0 w 628599"/>
                <a:gd name="connsiteY4" fmla="*/ 0 h 157056"/>
                <a:gd name="connsiteX0" fmla="*/ 0 w 704799"/>
                <a:gd name="connsiteY0" fmla="*/ 0 h 172931"/>
                <a:gd name="connsiteX1" fmla="*/ 62859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79375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704799"/>
                <a:gd name="connsiteY0" fmla="*/ 0 h 172931"/>
                <a:gd name="connsiteX1" fmla="*/ 698449 w 704799"/>
                <a:gd name="connsiteY1" fmla="*/ 95250 h 172931"/>
                <a:gd name="connsiteX2" fmla="*/ 704799 w 704799"/>
                <a:gd name="connsiteY2" fmla="*/ 172931 h 172931"/>
                <a:gd name="connsiteX3" fmla="*/ 19050 w 704799"/>
                <a:gd name="connsiteY3" fmla="*/ 61806 h 172931"/>
                <a:gd name="connsiteX4" fmla="*/ 0 w 704799"/>
                <a:gd name="connsiteY4" fmla="*/ 0 h 172931"/>
                <a:gd name="connsiteX0" fmla="*/ 0 w 695274"/>
                <a:gd name="connsiteY0" fmla="*/ 0 h 169756"/>
                <a:gd name="connsiteX1" fmla="*/ 688924 w 695274"/>
                <a:gd name="connsiteY1" fmla="*/ 92075 h 169756"/>
                <a:gd name="connsiteX2" fmla="*/ 695274 w 695274"/>
                <a:gd name="connsiteY2" fmla="*/ 169756 h 169756"/>
                <a:gd name="connsiteX3" fmla="*/ 9525 w 695274"/>
                <a:gd name="connsiteY3" fmla="*/ 58631 h 169756"/>
                <a:gd name="connsiteX4" fmla="*/ 0 w 695274"/>
                <a:gd name="connsiteY4" fmla="*/ 0 h 169756"/>
                <a:gd name="connsiteX0" fmla="*/ 3175 w 698449"/>
                <a:gd name="connsiteY0" fmla="*/ 0 h 169756"/>
                <a:gd name="connsiteX1" fmla="*/ 692099 w 698449"/>
                <a:gd name="connsiteY1" fmla="*/ 92075 h 169756"/>
                <a:gd name="connsiteX2" fmla="*/ 698449 w 698449"/>
                <a:gd name="connsiteY2" fmla="*/ 169756 h 169756"/>
                <a:gd name="connsiteX3" fmla="*/ 0 w 698449"/>
                <a:gd name="connsiteY3" fmla="*/ 58631 h 169756"/>
                <a:gd name="connsiteX4" fmla="*/ 3175 w 698449"/>
                <a:gd name="connsiteY4" fmla="*/ 0 h 169756"/>
                <a:gd name="connsiteX0" fmla="*/ 3175 w 698449"/>
                <a:gd name="connsiteY0" fmla="*/ 105568 h 275324"/>
                <a:gd name="connsiteX1" fmla="*/ 684956 w 698449"/>
                <a:gd name="connsiteY1" fmla="*/ 0 h 275324"/>
                <a:gd name="connsiteX2" fmla="*/ 698449 w 698449"/>
                <a:gd name="connsiteY2" fmla="*/ 275324 h 275324"/>
                <a:gd name="connsiteX3" fmla="*/ 0 w 698449"/>
                <a:gd name="connsiteY3" fmla="*/ 164199 h 275324"/>
                <a:gd name="connsiteX4" fmla="*/ 3175 w 698449"/>
                <a:gd name="connsiteY4" fmla="*/ 105568 h 275324"/>
                <a:gd name="connsiteX0" fmla="*/ 3175 w 686543"/>
                <a:gd name="connsiteY0" fmla="*/ 105568 h 164199"/>
                <a:gd name="connsiteX1" fmla="*/ 684956 w 686543"/>
                <a:gd name="connsiteY1" fmla="*/ 0 h 164199"/>
                <a:gd name="connsiteX2" fmla="*/ 686543 w 686543"/>
                <a:gd name="connsiteY2" fmla="*/ 70536 h 164199"/>
                <a:gd name="connsiteX3" fmla="*/ 0 w 686543"/>
                <a:gd name="connsiteY3" fmla="*/ 164199 h 164199"/>
                <a:gd name="connsiteX4" fmla="*/ 3175 w 686543"/>
                <a:gd name="connsiteY4" fmla="*/ 105568 h 164199"/>
                <a:gd name="connsiteX0" fmla="*/ 3175 w 686543"/>
                <a:gd name="connsiteY0" fmla="*/ 105568 h 168961"/>
                <a:gd name="connsiteX1" fmla="*/ 684956 w 686543"/>
                <a:gd name="connsiteY1" fmla="*/ 0 h 168961"/>
                <a:gd name="connsiteX2" fmla="*/ 686543 w 686543"/>
                <a:gd name="connsiteY2" fmla="*/ 70536 h 168961"/>
                <a:gd name="connsiteX3" fmla="*/ 0 w 686543"/>
                <a:gd name="connsiteY3" fmla="*/ 168961 h 168961"/>
                <a:gd name="connsiteX4" fmla="*/ 3175 w 686543"/>
                <a:gd name="connsiteY4" fmla="*/ 105568 h 168961"/>
                <a:gd name="connsiteX0" fmla="*/ 0 w 690511"/>
                <a:gd name="connsiteY0" fmla="*/ 105568 h 168961"/>
                <a:gd name="connsiteX1" fmla="*/ 688924 w 690511"/>
                <a:gd name="connsiteY1" fmla="*/ 0 h 168961"/>
                <a:gd name="connsiteX2" fmla="*/ 690511 w 690511"/>
                <a:gd name="connsiteY2" fmla="*/ 70536 h 168961"/>
                <a:gd name="connsiteX3" fmla="*/ 3968 w 690511"/>
                <a:gd name="connsiteY3" fmla="*/ 168961 h 168961"/>
                <a:gd name="connsiteX4" fmla="*/ 0 w 690511"/>
                <a:gd name="connsiteY4" fmla="*/ 105568 h 168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511" h="168961">
                  <a:moveTo>
                    <a:pt x="0" y="105568"/>
                  </a:moveTo>
                  <a:lnTo>
                    <a:pt x="688924" y="0"/>
                  </a:lnTo>
                  <a:lnTo>
                    <a:pt x="690511" y="70536"/>
                  </a:lnTo>
                  <a:lnTo>
                    <a:pt x="3968" y="168961"/>
                  </a:lnTo>
                  <a:lnTo>
                    <a:pt x="0" y="10556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2">
              <a:extLst>
                <a:ext uri="{FF2B5EF4-FFF2-40B4-BE49-F238E27FC236}">
                  <a16:creationId xmlns:a16="http://schemas.microsoft.com/office/drawing/2014/main" id="{3E6D076B-0871-8758-3453-ACB6CAA101F1}"/>
                </a:ext>
              </a:extLst>
            </p:cNvPr>
            <p:cNvSpPr/>
            <p:nvPr/>
          </p:nvSpPr>
          <p:spPr>
            <a:xfrm flipV="1">
              <a:off x="8152676" y="3551732"/>
              <a:ext cx="75915" cy="157116"/>
            </a:xfrm>
            <a:prstGeom prst="ellipse">
              <a:avLst/>
            </a:prstGeom>
            <a:solidFill>
              <a:srgbClr val="B18B74"/>
            </a:solidFill>
            <a:ln w="28575"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2">
              <a:extLst>
                <a:ext uri="{FF2B5EF4-FFF2-40B4-BE49-F238E27FC236}">
                  <a16:creationId xmlns:a16="http://schemas.microsoft.com/office/drawing/2014/main" id="{C9D91D28-340F-1C0F-842F-ECC1CC051C4B}"/>
                </a:ext>
              </a:extLst>
            </p:cNvPr>
            <p:cNvSpPr/>
            <p:nvPr/>
          </p:nvSpPr>
          <p:spPr>
            <a:xfrm rot="21283975" flipV="1">
              <a:off x="8308025" y="3551731"/>
              <a:ext cx="75915" cy="157116"/>
            </a:xfrm>
            <a:prstGeom prst="ellipse">
              <a:avLst/>
            </a:prstGeom>
            <a:solidFill>
              <a:srgbClr val="B18B74"/>
            </a:solidFill>
            <a:ln w="28575">
              <a:solidFill>
                <a:srgbClr val="B18B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FBE4871B-404B-920B-8E70-80D1C06B9A77}"/>
              </a:ext>
            </a:extLst>
          </p:cNvPr>
          <p:cNvGrpSpPr/>
          <p:nvPr/>
        </p:nvGrpSpPr>
        <p:grpSpPr>
          <a:xfrm flipH="1">
            <a:off x="9036670" y="1944296"/>
            <a:ext cx="579120" cy="1067054"/>
            <a:chOff x="4163590" y="2440952"/>
            <a:chExt cx="579120" cy="1067054"/>
          </a:xfrm>
        </p:grpSpPr>
        <p:sp>
          <p:nvSpPr>
            <p:cNvPr id="124" name="Rectangle 25">
              <a:extLst>
                <a:ext uri="{FF2B5EF4-FFF2-40B4-BE49-F238E27FC236}">
                  <a16:creationId xmlns:a16="http://schemas.microsoft.com/office/drawing/2014/main" id="{158DFA52-A8E1-CFD4-A13F-0F97F67B5190}"/>
                </a:ext>
              </a:extLst>
            </p:cNvPr>
            <p:cNvSpPr/>
            <p:nvPr/>
          </p:nvSpPr>
          <p:spPr>
            <a:xfrm>
              <a:off x="4280746" y="2955715"/>
              <a:ext cx="327660" cy="552291"/>
            </a:xfrm>
            <a:custGeom>
              <a:avLst/>
              <a:gdLst>
                <a:gd name="connsiteX0" fmla="*/ 0 w 106680"/>
                <a:gd name="connsiteY0" fmla="*/ 0 h 538676"/>
                <a:gd name="connsiteX1" fmla="*/ 106680 w 106680"/>
                <a:gd name="connsiteY1" fmla="*/ 0 h 538676"/>
                <a:gd name="connsiteX2" fmla="*/ 106680 w 106680"/>
                <a:gd name="connsiteY2" fmla="*/ 538676 h 538676"/>
                <a:gd name="connsiteX3" fmla="*/ 0 w 106680"/>
                <a:gd name="connsiteY3" fmla="*/ 538676 h 538676"/>
                <a:gd name="connsiteX4" fmla="*/ 0 w 106680"/>
                <a:gd name="connsiteY4" fmla="*/ 0 h 538676"/>
                <a:gd name="connsiteX0" fmla="*/ 0 w 228600"/>
                <a:gd name="connsiteY0" fmla="*/ 0 h 538676"/>
                <a:gd name="connsiteX1" fmla="*/ 106680 w 228600"/>
                <a:gd name="connsiteY1" fmla="*/ 0 h 538676"/>
                <a:gd name="connsiteX2" fmla="*/ 228600 w 228600"/>
                <a:gd name="connsiteY2" fmla="*/ 523436 h 538676"/>
                <a:gd name="connsiteX3" fmla="*/ 0 w 228600"/>
                <a:gd name="connsiteY3" fmla="*/ 538676 h 538676"/>
                <a:gd name="connsiteX4" fmla="*/ 0 w 228600"/>
                <a:gd name="connsiteY4" fmla="*/ 0 h 538676"/>
                <a:gd name="connsiteX0" fmla="*/ 99060 w 327660"/>
                <a:gd name="connsiteY0" fmla="*/ 0 h 523436"/>
                <a:gd name="connsiteX1" fmla="*/ 205740 w 327660"/>
                <a:gd name="connsiteY1" fmla="*/ 0 h 523436"/>
                <a:gd name="connsiteX2" fmla="*/ 327660 w 327660"/>
                <a:gd name="connsiteY2" fmla="*/ 523436 h 523436"/>
                <a:gd name="connsiteX3" fmla="*/ 0 w 327660"/>
                <a:gd name="connsiteY3" fmla="*/ 523436 h 523436"/>
                <a:gd name="connsiteX4" fmla="*/ 99060 w 327660"/>
                <a:gd name="connsiteY4" fmla="*/ 0 h 523436"/>
                <a:gd name="connsiteX0" fmla="*/ 99060 w 327660"/>
                <a:gd name="connsiteY0" fmla="*/ 0 h 543756"/>
                <a:gd name="connsiteX1" fmla="*/ 205740 w 327660"/>
                <a:gd name="connsiteY1" fmla="*/ 0 h 543756"/>
                <a:gd name="connsiteX2" fmla="*/ 327660 w 327660"/>
                <a:gd name="connsiteY2" fmla="*/ 523436 h 543756"/>
                <a:gd name="connsiteX3" fmla="*/ 0 w 327660"/>
                <a:gd name="connsiteY3" fmla="*/ 523436 h 543756"/>
                <a:gd name="connsiteX4" fmla="*/ 99060 w 327660"/>
                <a:gd name="connsiteY4" fmla="*/ 0 h 543756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  <a:gd name="connsiteX0" fmla="*/ 99060 w 327660"/>
                <a:gd name="connsiteY0" fmla="*/ 0 h 552291"/>
                <a:gd name="connsiteX1" fmla="*/ 205740 w 327660"/>
                <a:gd name="connsiteY1" fmla="*/ 0 h 552291"/>
                <a:gd name="connsiteX2" fmla="*/ 327660 w 327660"/>
                <a:gd name="connsiteY2" fmla="*/ 523436 h 552291"/>
                <a:gd name="connsiteX3" fmla="*/ 0 w 327660"/>
                <a:gd name="connsiteY3" fmla="*/ 523436 h 552291"/>
                <a:gd name="connsiteX4" fmla="*/ 99060 w 327660"/>
                <a:gd name="connsiteY4" fmla="*/ 0 h 55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660" h="552291">
                  <a:moveTo>
                    <a:pt x="99060" y="0"/>
                  </a:moveTo>
                  <a:lnTo>
                    <a:pt x="205740" y="0"/>
                  </a:lnTo>
                  <a:cubicBezTo>
                    <a:pt x="198755" y="241154"/>
                    <a:pt x="287020" y="348957"/>
                    <a:pt x="327660" y="523436"/>
                  </a:cubicBezTo>
                  <a:cubicBezTo>
                    <a:pt x="218440" y="553916"/>
                    <a:pt x="109220" y="569156"/>
                    <a:pt x="0" y="523436"/>
                  </a:cubicBezTo>
                  <a:cubicBezTo>
                    <a:pt x="33020" y="348957"/>
                    <a:pt x="132715" y="193529"/>
                    <a:pt x="9906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Cylinder 124">
              <a:extLst>
                <a:ext uri="{FF2B5EF4-FFF2-40B4-BE49-F238E27FC236}">
                  <a16:creationId xmlns:a16="http://schemas.microsoft.com/office/drawing/2014/main" id="{187569ED-B19E-DDF2-4565-8E51A4848894}"/>
                </a:ext>
              </a:extLst>
            </p:cNvPr>
            <p:cNvSpPr/>
            <p:nvPr/>
          </p:nvSpPr>
          <p:spPr>
            <a:xfrm rot="21428165">
              <a:off x="4163590" y="2440952"/>
              <a:ext cx="579120" cy="594359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F16C4755-1F9D-E4D0-A965-89DE98B0244B}"/>
              </a:ext>
            </a:extLst>
          </p:cNvPr>
          <p:cNvGrpSpPr/>
          <p:nvPr/>
        </p:nvGrpSpPr>
        <p:grpSpPr>
          <a:xfrm>
            <a:off x="2034568" y="304523"/>
            <a:ext cx="446001" cy="347751"/>
            <a:chOff x="5321614" y="2760725"/>
            <a:chExt cx="1538280" cy="1287414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9000">
                <a:schemeClr val="accent1">
                  <a:lumMod val="20000"/>
                  <a:lumOff val="80000"/>
                </a:schemeClr>
              </a:gs>
              <a:gs pos="46000">
                <a:schemeClr val="accent4">
                  <a:lumMod val="75000"/>
                </a:schemeClr>
              </a:gs>
              <a:gs pos="89381">
                <a:schemeClr val="bg2"/>
              </a:gs>
              <a:gs pos="23000">
                <a:schemeClr val="accent6">
                  <a:lumMod val="75000"/>
                </a:schemeClr>
              </a:gs>
            </a:gsLst>
            <a:lin ang="7800000" scaled="0"/>
          </a:gradFill>
        </p:grpSpPr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614D5D1F-7C12-FCEE-3072-3C8B78A086A3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2377CC0-74BE-85D9-7BDF-F404A8F62A86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CF48185-9EA8-70CC-3F8F-DF93F734D3E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AB123D47-BA87-4091-4765-903352E0DEDC}"/>
                </a:ext>
              </a:extLst>
            </p:cNvPr>
            <p:cNvCxnSpPr>
              <a:cxnSpLocks/>
              <a:stCxn id="185" idx="2"/>
              <a:endCxn id="185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>
              <a:solidFill>
                <a:srgbClr val="C3B4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3BD975B-1C29-B3F7-B24E-4E082C36A6ED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5C65FD05-4BCD-79E0-BFFA-C7366EB39585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5990D680-C536-C8C5-65AA-063F406C8A32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8E96D1AC-624D-6890-670D-8CBC5F800833}"/>
              </a:ext>
            </a:extLst>
          </p:cNvPr>
          <p:cNvGrpSpPr/>
          <p:nvPr/>
        </p:nvGrpSpPr>
        <p:grpSpPr>
          <a:xfrm>
            <a:off x="3527033" y="2878860"/>
            <a:ext cx="605283" cy="133816"/>
            <a:chOff x="3898425" y="2803085"/>
            <a:chExt cx="839034" cy="185493"/>
          </a:xfrm>
        </p:grpSpPr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D6C8D3A9-7A7B-62D2-654E-3AB79AB28F85}"/>
                </a:ext>
              </a:extLst>
            </p:cNvPr>
            <p:cNvGrpSpPr/>
            <p:nvPr/>
          </p:nvGrpSpPr>
          <p:grpSpPr>
            <a:xfrm>
              <a:off x="3898425" y="2803085"/>
              <a:ext cx="839034" cy="185493"/>
              <a:chOff x="8788940" y="4211812"/>
              <a:chExt cx="839034" cy="185493"/>
            </a:xfrm>
            <a:solidFill>
              <a:schemeClr val="tx2"/>
            </a:solidFill>
          </p:grpSpPr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3E2AD93A-1543-AFD4-4F9C-D07976AE63EA}"/>
                  </a:ext>
                </a:extLst>
              </p:cNvPr>
              <p:cNvSpPr/>
              <p:nvPr/>
            </p:nvSpPr>
            <p:spPr>
              <a:xfrm>
                <a:off x="8788940" y="4211812"/>
                <a:ext cx="839033" cy="147359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5" name="Rectangle 35">
                <a:extLst>
                  <a:ext uri="{FF2B5EF4-FFF2-40B4-BE49-F238E27FC236}">
                    <a16:creationId xmlns:a16="http://schemas.microsoft.com/office/drawing/2014/main" id="{873C5565-9440-0FA4-5AC4-467E4B63B8E1}"/>
                  </a:ext>
                </a:extLst>
              </p:cNvPr>
              <p:cNvSpPr/>
              <p:nvPr/>
            </p:nvSpPr>
            <p:spPr>
              <a:xfrm>
                <a:off x="8788941" y="4345196"/>
                <a:ext cx="839033" cy="52109"/>
              </a:xfrm>
              <a:custGeom>
                <a:avLst/>
                <a:gdLst>
                  <a:gd name="connsiteX0" fmla="*/ 0 w 839033"/>
                  <a:gd name="connsiteY0" fmla="*/ 0 h 147359"/>
                  <a:gd name="connsiteX1" fmla="*/ 839033 w 839033"/>
                  <a:gd name="connsiteY1" fmla="*/ 0 h 147359"/>
                  <a:gd name="connsiteX2" fmla="*/ 839033 w 839033"/>
                  <a:gd name="connsiteY2" fmla="*/ 147359 h 147359"/>
                  <a:gd name="connsiteX3" fmla="*/ 0 w 839033"/>
                  <a:gd name="connsiteY3" fmla="*/ 147359 h 147359"/>
                  <a:gd name="connsiteX4" fmla="*/ 0 w 839033"/>
                  <a:gd name="connsiteY4" fmla="*/ 0 h 147359"/>
                  <a:gd name="connsiteX0" fmla="*/ 0 w 839033"/>
                  <a:gd name="connsiteY0" fmla="*/ 23813 h 147359"/>
                  <a:gd name="connsiteX1" fmla="*/ 839033 w 839033"/>
                  <a:gd name="connsiteY1" fmla="*/ 0 h 147359"/>
                  <a:gd name="connsiteX2" fmla="*/ 839033 w 839033"/>
                  <a:gd name="connsiteY2" fmla="*/ 147359 h 147359"/>
                  <a:gd name="connsiteX3" fmla="*/ 0 w 839033"/>
                  <a:gd name="connsiteY3" fmla="*/ 147359 h 147359"/>
                  <a:gd name="connsiteX4" fmla="*/ 0 w 839033"/>
                  <a:gd name="connsiteY4" fmla="*/ 23813 h 147359"/>
                  <a:gd name="connsiteX0" fmla="*/ 0 w 839033"/>
                  <a:gd name="connsiteY0" fmla="*/ 1 h 123547"/>
                  <a:gd name="connsiteX1" fmla="*/ 834270 w 839033"/>
                  <a:gd name="connsiteY1" fmla="*/ 0 h 123547"/>
                  <a:gd name="connsiteX2" fmla="*/ 839033 w 839033"/>
                  <a:gd name="connsiteY2" fmla="*/ 123547 h 123547"/>
                  <a:gd name="connsiteX3" fmla="*/ 0 w 839033"/>
                  <a:gd name="connsiteY3" fmla="*/ 123547 h 123547"/>
                  <a:gd name="connsiteX4" fmla="*/ 0 w 839033"/>
                  <a:gd name="connsiteY4" fmla="*/ 1 h 123547"/>
                  <a:gd name="connsiteX0" fmla="*/ 0 w 839033"/>
                  <a:gd name="connsiteY0" fmla="*/ 28576 h 123547"/>
                  <a:gd name="connsiteX1" fmla="*/ 834270 w 839033"/>
                  <a:gd name="connsiteY1" fmla="*/ 0 h 123547"/>
                  <a:gd name="connsiteX2" fmla="*/ 839033 w 839033"/>
                  <a:gd name="connsiteY2" fmla="*/ 123547 h 123547"/>
                  <a:gd name="connsiteX3" fmla="*/ 0 w 839033"/>
                  <a:gd name="connsiteY3" fmla="*/ 123547 h 123547"/>
                  <a:gd name="connsiteX4" fmla="*/ 0 w 839033"/>
                  <a:gd name="connsiteY4" fmla="*/ 28576 h 123547"/>
                  <a:gd name="connsiteX0" fmla="*/ 0 w 839033"/>
                  <a:gd name="connsiteY0" fmla="*/ 4763 h 99734"/>
                  <a:gd name="connsiteX1" fmla="*/ 839032 w 839033"/>
                  <a:gd name="connsiteY1" fmla="*/ 0 h 99734"/>
                  <a:gd name="connsiteX2" fmla="*/ 839033 w 839033"/>
                  <a:gd name="connsiteY2" fmla="*/ 99734 h 99734"/>
                  <a:gd name="connsiteX3" fmla="*/ 0 w 839033"/>
                  <a:gd name="connsiteY3" fmla="*/ 99734 h 99734"/>
                  <a:gd name="connsiteX4" fmla="*/ 0 w 839033"/>
                  <a:gd name="connsiteY4" fmla="*/ 4763 h 99734"/>
                  <a:gd name="connsiteX0" fmla="*/ 0 w 839033"/>
                  <a:gd name="connsiteY0" fmla="*/ 0 h 94971"/>
                  <a:gd name="connsiteX1" fmla="*/ 839032 w 839033"/>
                  <a:gd name="connsiteY1" fmla="*/ 14287 h 94971"/>
                  <a:gd name="connsiteX2" fmla="*/ 839033 w 839033"/>
                  <a:gd name="connsiteY2" fmla="*/ 94971 h 94971"/>
                  <a:gd name="connsiteX3" fmla="*/ 0 w 839033"/>
                  <a:gd name="connsiteY3" fmla="*/ 94971 h 94971"/>
                  <a:gd name="connsiteX4" fmla="*/ 0 w 839033"/>
                  <a:gd name="connsiteY4" fmla="*/ 0 h 94971"/>
                  <a:gd name="connsiteX0" fmla="*/ 4763 w 839033"/>
                  <a:gd name="connsiteY0" fmla="*/ 19050 h 80684"/>
                  <a:gd name="connsiteX1" fmla="*/ 839032 w 839033"/>
                  <a:gd name="connsiteY1" fmla="*/ 0 h 80684"/>
                  <a:gd name="connsiteX2" fmla="*/ 839033 w 839033"/>
                  <a:gd name="connsiteY2" fmla="*/ 80684 h 80684"/>
                  <a:gd name="connsiteX3" fmla="*/ 0 w 839033"/>
                  <a:gd name="connsiteY3" fmla="*/ 80684 h 80684"/>
                  <a:gd name="connsiteX4" fmla="*/ 4763 w 839033"/>
                  <a:gd name="connsiteY4" fmla="*/ 19050 h 80684"/>
                  <a:gd name="connsiteX0" fmla="*/ 4763 w 839033"/>
                  <a:gd name="connsiteY0" fmla="*/ 0 h 61634"/>
                  <a:gd name="connsiteX1" fmla="*/ 839032 w 839033"/>
                  <a:gd name="connsiteY1" fmla="*/ 9525 h 61634"/>
                  <a:gd name="connsiteX2" fmla="*/ 839033 w 839033"/>
                  <a:gd name="connsiteY2" fmla="*/ 61634 h 61634"/>
                  <a:gd name="connsiteX3" fmla="*/ 0 w 839033"/>
                  <a:gd name="connsiteY3" fmla="*/ 61634 h 61634"/>
                  <a:gd name="connsiteX4" fmla="*/ 4763 w 839033"/>
                  <a:gd name="connsiteY4" fmla="*/ 0 h 61634"/>
                  <a:gd name="connsiteX0" fmla="*/ 1 w 839033"/>
                  <a:gd name="connsiteY0" fmla="*/ 14287 h 52109"/>
                  <a:gd name="connsiteX1" fmla="*/ 839032 w 839033"/>
                  <a:gd name="connsiteY1" fmla="*/ 0 h 52109"/>
                  <a:gd name="connsiteX2" fmla="*/ 839033 w 839033"/>
                  <a:gd name="connsiteY2" fmla="*/ 52109 h 52109"/>
                  <a:gd name="connsiteX3" fmla="*/ 0 w 839033"/>
                  <a:gd name="connsiteY3" fmla="*/ 52109 h 52109"/>
                  <a:gd name="connsiteX4" fmla="*/ 1 w 839033"/>
                  <a:gd name="connsiteY4" fmla="*/ 14287 h 52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033" h="52109">
                    <a:moveTo>
                      <a:pt x="1" y="14287"/>
                    </a:moveTo>
                    <a:lnTo>
                      <a:pt x="839032" y="0"/>
                    </a:lnTo>
                    <a:cubicBezTo>
                      <a:pt x="839032" y="33245"/>
                      <a:pt x="839033" y="18864"/>
                      <a:pt x="839033" y="52109"/>
                    </a:cubicBezTo>
                    <a:lnTo>
                      <a:pt x="0" y="52109"/>
                    </a:lnTo>
                    <a:cubicBezTo>
                      <a:pt x="0" y="39502"/>
                      <a:pt x="1" y="26894"/>
                      <a:pt x="1" y="1428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44571FA5-6532-D7D5-50EA-4EB72B9A164E}"/>
                </a:ext>
              </a:extLst>
            </p:cNvPr>
            <p:cNvGrpSpPr/>
            <p:nvPr/>
          </p:nvGrpSpPr>
          <p:grpSpPr>
            <a:xfrm>
              <a:off x="4113780" y="2829222"/>
              <a:ext cx="405922" cy="144779"/>
              <a:chOff x="8936203" y="3725691"/>
              <a:chExt cx="405922" cy="144779"/>
            </a:xfrm>
          </p:grpSpPr>
          <p:cxnSp>
            <p:nvCxnSpPr>
              <p:cNvPr id="217" name="Straight Arrow Connector 216">
                <a:extLst>
                  <a:ext uri="{FF2B5EF4-FFF2-40B4-BE49-F238E27FC236}">
                    <a16:creationId xmlns:a16="http://schemas.microsoft.com/office/drawing/2014/main" id="{125BBE24-CEC2-DABD-F2BA-1DC94921ACAF}"/>
                  </a:ext>
                </a:extLst>
              </p:cNvPr>
              <p:cNvCxnSpPr>
                <a:cxnSpLocks/>
                <a:stCxn id="218" idx="3"/>
              </p:cNvCxnSpPr>
              <p:nvPr/>
            </p:nvCxnSpPr>
            <p:spPr>
              <a:xfrm flipH="1" flipV="1">
                <a:off x="8936203" y="3725691"/>
                <a:ext cx="395416" cy="14477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8" name="Rectangle: Rounded Corners 217">
                <a:extLst>
                  <a:ext uri="{FF2B5EF4-FFF2-40B4-BE49-F238E27FC236}">
                    <a16:creationId xmlns:a16="http://schemas.microsoft.com/office/drawing/2014/main" id="{A4E00B92-13B3-D19F-B10B-1B5515DAD502}"/>
                  </a:ext>
                </a:extLst>
              </p:cNvPr>
              <p:cNvSpPr/>
              <p:nvPr/>
            </p:nvSpPr>
            <p:spPr>
              <a:xfrm rot="1211980">
                <a:off x="9000499" y="3788630"/>
                <a:ext cx="341626" cy="45719"/>
              </a:xfrm>
              <a:prstGeom prst="roundRect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07A3D60-4D8D-506B-21AB-B36739B25AC9}"/>
              </a:ext>
            </a:extLst>
          </p:cNvPr>
          <p:cNvGrpSpPr/>
          <p:nvPr/>
        </p:nvGrpSpPr>
        <p:grpSpPr>
          <a:xfrm>
            <a:off x="5123752" y="1899141"/>
            <a:ext cx="1476175" cy="2223773"/>
            <a:chOff x="5123752" y="1899141"/>
            <a:chExt cx="1476175" cy="2223773"/>
          </a:xfrm>
        </p:grpSpPr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14F127F-CA7F-238E-795F-8ACA51F2B11F}"/>
                </a:ext>
              </a:extLst>
            </p:cNvPr>
            <p:cNvSpPr/>
            <p:nvPr/>
          </p:nvSpPr>
          <p:spPr>
            <a:xfrm rot="739748" flipH="1">
              <a:off x="5329165" y="1900697"/>
              <a:ext cx="1270762" cy="1132805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8E09ACA8-D71C-5EA3-E6DD-A72528560687}"/>
                </a:ext>
              </a:extLst>
            </p:cNvPr>
            <p:cNvGrpSpPr/>
            <p:nvPr/>
          </p:nvGrpSpPr>
          <p:grpSpPr>
            <a:xfrm flipH="1">
              <a:off x="5123752" y="2080253"/>
              <a:ext cx="1276373" cy="2042661"/>
              <a:chOff x="-305729" y="8344156"/>
              <a:chExt cx="2548075" cy="4077853"/>
            </a:xfrm>
          </p:grpSpPr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92C57D0B-999E-B2EE-A93A-5583D9E8508B}"/>
                  </a:ext>
                </a:extLst>
              </p:cNvPr>
              <p:cNvSpPr/>
              <p:nvPr/>
            </p:nvSpPr>
            <p:spPr>
              <a:xfrm rot="18707526" flipH="1">
                <a:off x="1455403" y="9802272"/>
                <a:ext cx="649910" cy="923976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CD3595EE-3805-78F6-703D-1264C4FB05DA}"/>
                  </a:ext>
                </a:extLst>
              </p:cNvPr>
              <p:cNvCxnSpPr>
                <a:cxnSpLocks/>
                <a:endCxn id="177" idx="3"/>
              </p:cNvCxnSpPr>
              <p:nvPr/>
            </p:nvCxnSpPr>
            <p:spPr>
              <a:xfrm>
                <a:off x="1350030" y="10647509"/>
                <a:ext cx="40426" cy="155948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CDC673A6-2746-00A5-506C-C24EF3F1EF34}"/>
                  </a:ext>
                </a:extLst>
              </p:cNvPr>
              <p:cNvCxnSpPr>
                <a:cxnSpLocks/>
                <a:endCxn id="170" idx="3"/>
              </p:cNvCxnSpPr>
              <p:nvPr/>
            </p:nvCxnSpPr>
            <p:spPr>
              <a:xfrm>
                <a:off x="596969" y="10751992"/>
                <a:ext cx="48735" cy="1469708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E79BF544-5C44-550E-3E78-6EB116A5DBB9}"/>
                  </a:ext>
                </a:extLst>
              </p:cNvPr>
              <p:cNvSpPr/>
              <p:nvPr/>
            </p:nvSpPr>
            <p:spPr>
              <a:xfrm>
                <a:off x="-305729" y="8344156"/>
                <a:ext cx="2536874" cy="2447779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Rectangle: Top Corners Rounded 169">
                <a:extLst>
                  <a:ext uri="{FF2B5EF4-FFF2-40B4-BE49-F238E27FC236}">
                    <a16:creationId xmlns:a16="http://schemas.microsoft.com/office/drawing/2014/main" id="{516B05F7-2B80-191F-3BB9-6E7733C31A5B}"/>
                  </a:ext>
                </a:extLst>
              </p:cNvPr>
              <p:cNvSpPr/>
              <p:nvPr/>
            </p:nvSpPr>
            <p:spPr>
              <a:xfrm>
                <a:off x="310955" y="12221700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76F0B81-165F-50A2-E449-88F141C490A8}"/>
                  </a:ext>
                </a:extLst>
              </p:cNvPr>
              <p:cNvSpPr/>
              <p:nvPr/>
            </p:nvSpPr>
            <p:spPr>
              <a:xfrm>
                <a:off x="1201487" y="9643380"/>
                <a:ext cx="70261" cy="179437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7" name="Rectangle: Top Corners Rounded 176">
                <a:extLst>
                  <a:ext uri="{FF2B5EF4-FFF2-40B4-BE49-F238E27FC236}">
                    <a16:creationId xmlns:a16="http://schemas.microsoft.com/office/drawing/2014/main" id="{EB093F39-735F-986C-B54D-B8E385352406}"/>
                  </a:ext>
                </a:extLst>
              </p:cNvPr>
              <p:cNvSpPr/>
              <p:nvPr/>
            </p:nvSpPr>
            <p:spPr>
              <a:xfrm>
                <a:off x="1055707" y="12206993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74576615-4E3A-1077-0071-97D766A6D998}"/>
                </a:ext>
              </a:extLst>
            </p:cNvPr>
            <p:cNvSpPr/>
            <p:nvPr/>
          </p:nvSpPr>
          <p:spPr>
            <a:xfrm rot="20615175" flipH="1">
              <a:off x="5910785" y="2048134"/>
              <a:ext cx="566333" cy="862955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95A95893-FCC7-1F39-5C49-ACD949981346}"/>
                </a:ext>
              </a:extLst>
            </p:cNvPr>
            <p:cNvSpPr/>
            <p:nvPr/>
          </p:nvSpPr>
          <p:spPr>
            <a:xfrm rot="20615175" flipH="1">
              <a:off x="5862993" y="1973536"/>
              <a:ext cx="485765" cy="817030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133E2605-8AF7-7248-B49F-68125C64BDB6}"/>
                </a:ext>
              </a:extLst>
            </p:cNvPr>
            <p:cNvSpPr/>
            <p:nvPr/>
          </p:nvSpPr>
          <p:spPr>
            <a:xfrm rot="20615175" flipH="1">
              <a:off x="5795977" y="1903782"/>
              <a:ext cx="411078" cy="765419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66B42CA-13A6-88F0-4B70-E18278DA955A}"/>
                </a:ext>
              </a:extLst>
            </p:cNvPr>
            <p:cNvSpPr/>
            <p:nvPr/>
          </p:nvSpPr>
          <p:spPr>
            <a:xfrm>
              <a:off x="5150191" y="1899141"/>
              <a:ext cx="1423760" cy="532534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BC44C79-4407-B3D6-23AC-5F7783F135B0}"/>
                </a:ext>
              </a:extLst>
            </p:cNvPr>
            <p:cNvSpPr/>
            <p:nvPr/>
          </p:nvSpPr>
          <p:spPr>
            <a:xfrm rot="3244311">
              <a:off x="5361486" y="1926673"/>
              <a:ext cx="411078" cy="765419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F4BD346-0255-8AE9-CDB6-CB708B0AD9AD}"/>
                </a:ext>
              </a:extLst>
            </p:cNvPr>
            <p:cNvSpPr/>
            <p:nvPr/>
          </p:nvSpPr>
          <p:spPr>
            <a:xfrm rot="1624196">
              <a:off x="5169315" y="2034838"/>
              <a:ext cx="411078" cy="765419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3B20330A-85A1-5B4D-FCD3-A183920A730C}"/>
              </a:ext>
            </a:extLst>
          </p:cNvPr>
          <p:cNvSpPr/>
          <p:nvPr/>
        </p:nvSpPr>
        <p:spPr>
          <a:xfrm rot="20100814">
            <a:off x="5223673" y="2730099"/>
            <a:ext cx="370073" cy="55111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9" name="Freeform: Shape 208">
            <a:extLst>
              <a:ext uri="{FF2B5EF4-FFF2-40B4-BE49-F238E27FC236}">
                <a16:creationId xmlns:a16="http://schemas.microsoft.com/office/drawing/2014/main" id="{AA22571F-3CBA-59A1-A421-E49239CD81B6}"/>
              </a:ext>
            </a:extLst>
          </p:cNvPr>
          <p:cNvSpPr/>
          <p:nvPr/>
        </p:nvSpPr>
        <p:spPr>
          <a:xfrm rot="3685016" flipH="1">
            <a:off x="5744917" y="2785550"/>
            <a:ext cx="370073" cy="55111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2890DF7-8BFC-643F-1764-06C827C7EEF6}"/>
              </a:ext>
            </a:extLst>
          </p:cNvPr>
          <p:cNvGrpSpPr/>
          <p:nvPr/>
        </p:nvGrpSpPr>
        <p:grpSpPr>
          <a:xfrm>
            <a:off x="5761827" y="2554363"/>
            <a:ext cx="133305" cy="132408"/>
            <a:chOff x="5569646" y="2465549"/>
            <a:chExt cx="240420" cy="238802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6C73725-2610-4D57-51F1-A7A0536CBD66}"/>
                </a:ext>
              </a:extLst>
            </p:cNvPr>
            <p:cNvSpPr/>
            <p:nvPr/>
          </p:nvSpPr>
          <p:spPr>
            <a:xfrm flipH="1">
              <a:off x="5569646" y="2465549"/>
              <a:ext cx="240420" cy="23880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ED2594E-727C-3205-C1F3-F3D425848E6E}"/>
                </a:ext>
              </a:extLst>
            </p:cNvPr>
            <p:cNvSpPr/>
            <p:nvPr/>
          </p:nvSpPr>
          <p:spPr>
            <a:xfrm flipH="1">
              <a:off x="5608761" y="2537140"/>
              <a:ext cx="92023" cy="1200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DEB2555-4583-85F4-B232-F6719786755E}"/>
              </a:ext>
            </a:extLst>
          </p:cNvPr>
          <p:cNvGrpSpPr/>
          <p:nvPr/>
        </p:nvGrpSpPr>
        <p:grpSpPr>
          <a:xfrm>
            <a:off x="5391548" y="2550573"/>
            <a:ext cx="133305" cy="132408"/>
            <a:chOff x="5569646" y="2465549"/>
            <a:chExt cx="240420" cy="238802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25B91BF3-9D24-1D08-DB51-8FADFAD24300}"/>
                </a:ext>
              </a:extLst>
            </p:cNvPr>
            <p:cNvSpPr/>
            <p:nvPr/>
          </p:nvSpPr>
          <p:spPr>
            <a:xfrm flipH="1">
              <a:off x="5569646" y="2465549"/>
              <a:ext cx="240420" cy="23880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A8A0F53-5C46-CA41-AB36-5C36C288C908}"/>
                </a:ext>
              </a:extLst>
            </p:cNvPr>
            <p:cNvSpPr/>
            <p:nvPr/>
          </p:nvSpPr>
          <p:spPr>
            <a:xfrm flipH="1">
              <a:off x="5661623" y="2536006"/>
              <a:ext cx="92023" cy="12004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08D93A5-0057-2D4A-BC0F-2F6F0A03AB21}"/>
              </a:ext>
            </a:extLst>
          </p:cNvPr>
          <p:cNvSpPr/>
          <p:nvPr/>
        </p:nvSpPr>
        <p:spPr>
          <a:xfrm>
            <a:off x="3505079" y="3028949"/>
            <a:ext cx="6482362" cy="1905999"/>
          </a:xfrm>
          <a:custGeom>
            <a:avLst/>
            <a:gdLst>
              <a:gd name="connsiteX0" fmla="*/ 0 w 5753686"/>
              <a:gd name="connsiteY0" fmla="*/ 356389 h 2138290"/>
              <a:gd name="connsiteX1" fmla="*/ 356389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0 w 5753686"/>
              <a:gd name="connsiteY8" fmla="*/ 356389 h 2138290"/>
              <a:gd name="connsiteX0" fmla="*/ 0 w 5753686"/>
              <a:gd name="connsiteY0" fmla="*/ 356389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0 w 5753686"/>
              <a:gd name="connsiteY8" fmla="*/ 356389 h 2138290"/>
              <a:gd name="connsiteX0" fmla="*/ 689317 w 5753686"/>
              <a:gd name="connsiteY0" fmla="*/ 286051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689317 w 5753686"/>
              <a:gd name="connsiteY8" fmla="*/ 286051 h 2138290"/>
              <a:gd name="connsiteX0" fmla="*/ 689317 w 5753686"/>
              <a:gd name="connsiteY0" fmla="*/ 286051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8" fmla="*/ 689317 w 5753686"/>
              <a:gd name="connsiteY8" fmla="*/ 286051 h 2138290"/>
              <a:gd name="connsiteX0" fmla="*/ 0 w 5753686"/>
              <a:gd name="connsiteY0" fmla="*/ 1781901 h 2138290"/>
              <a:gd name="connsiteX1" fmla="*/ 1003503 w 5753686"/>
              <a:gd name="connsiteY1" fmla="*/ 0 h 2138290"/>
              <a:gd name="connsiteX2" fmla="*/ 5397297 w 5753686"/>
              <a:gd name="connsiteY2" fmla="*/ 0 h 2138290"/>
              <a:gd name="connsiteX3" fmla="*/ 5753686 w 5753686"/>
              <a:gd name="connsiteY3" fmla="*/ 356389 h 2138290"/>
              <a:gd name="connsiteX4" fmla="*/ 5753686 w 5753686"/>
              <a:gd name="connsiteY4" fmla="*/ 1781901 h 2138290"/>
              <a:gd name="connsiteX5" fmla="*/ 5397297 w 5753686"/>
              <a:gd name="connsiteY5" fmla="*/ 2138290 h 2138290"/>
              <a:gd name="connsiteX6" fmla="*/ 356389 w 5753686"/>
              <a:gd name="connsiteY6" fmla="*/ 2138290 h 2138290"/>
              <a:gd name="connsiteX7" fmla="*/ 0 w 5753686"/>
              <a:gd name="connsiteY7" fmla="*/ 1781901 h 2138290"/>
              <a:gd name="connsiteX0" fmla="*/ 0 w 5824024"/>
              <a:gd name="connsiteY0" fmla="*/ 1402073 h 2138290"/>
              <a:gd name="connsiteX1" fmla="*/ 1073841 w 5824024"/>
              <a:gd name="connsiteY1" fmla="*/ 0 h 2138290"/>
              <a:gd name="connsiteX2" fmla="*/ 5467635 w 5824024"/>
              <a:gd name="connsiteY2" fmla="*/ 0 h 2138290"/>
              <a:gd name="connsiteX3" fmla="*/ 5824024 w 5824024"/>
              <a:gd name="connsiteY3" fmla="*/ 356389 h 2138290"/>
              <a:gd name="connsiteX4" fmla="*/ 5824024 w 5824024"/>
              <a:gd name="connsiteY4" fmla="*/ 1781901 h 2138290"/>
              <a:gd name="connsiteX5" fmla="*/ 5467635 w 5824024"/>
              <a:gd name="connsiteY5" fmla="*/ 2138290 h 2138290"/>
              <a:gd name="connsiteX6" fmla="*/ 426727 w 5824024"/>
              <a:gd name="connsiteY6" fmla="*/ 2138290 h 2138290"/>
              <a:gd name="connsiteX7" fmla="*/ 0 w 5824024"/>
              <a:gd name="connsiteY7" fmla="*/ 1402073 h 2138290"/>
              <a:gd name="connsiteX0" fmla="*/ 324548 w 6148572"/>
              <a:gd name="connsiteY0" fmla="*/ 1402073 h 2250831"/>
              <a:gd name="connsiteX1" fmla="*/ 1398389 w 6148572"/>
              <a:gd name="connsiteY1" fmla="*/ 0 h 2250831"/>
              <a:gd name="connsiteX2" fmla="*/ 5792183 w 6148572"/>
              <a:gd name="connsiteY2" fmla="*/ 0 h 2250831"/>
              <a:gd name="connsiteX3" fmla="*/ 6148572 w 6148572"/>
              <a:gd name="connsiteY3" fmla="*/ 356389 h 2250831"/>
              <a:gd name="connsiteX4" fmla="*/ 6148572 w 6148572"/>
              <a:gd name="connsiteY4" fmla="*/ 1781901 h 2250831"/>
              <a:gd name="connsiteX5" fmla="*/ 5792183 w 6148572"/>
              <a:gd name="connsiteY5" fmla="*/ 2138290 h 2250831"/>
              <a:gd name="connsiteX6" fmla="*/ 47891 w 6148572"/>
              <a:gd name="connsiteY6" fmla="*/ 2250831 h 2250831"/>
              <a:gd name="connsiteX7" fmla="*/ 324548 w 6148572"/>
              <a:gd name="connsiteY7" fmla="*/ 1402073 h 2250831"/>
              <a:gd name="connsiteX0" fmla="*/ 293100 w 6117124"/>
              <a:gd name="connsiteY0" fmla="*/ 1402073 h 2250831"/>
              <a:gd name="connsiteX1" fmla="*/ 1366941 w 6117124"/>
              <a:gd name="connsiteY1" fmla="*/ 0 h 2250831"/>
              <a:gd name="connsiteX2" fmla="*/ 5760735 w 6117124"/>
              <a:gd name="connsiteY2" fmla="*/ 0 h 2250831"/>
              <a:gd name="connsiteX3" fmla="*/ 6117124 w 6117124"/>
              <a:gd name="connsiteY3" fmla="*/ 356389 h 2250831"/>
              <a:gd name="connsiteX4" fmla="*/ 6117124 w 6117124"/>
              <a:gd name="connsiteY4" fmla="*/ 1781901 h 2250831"/>
              <a:gd name="connsiteX5" fmla="*/ 5760735 w 6117124"/>
              <a:gd name="connsiteY5" fmla="*/ 2138290 h 2250831"/>
              <a:gd name="connsiteX6" fmla="*/ 16443 w 6117124"/>
              <a:gd name="connsiteY6" fmla="*/ 2250831 h 2250831"/>
              <a:gd name="connsiteX7" fmla="*/ 293100 w 6117124"/>
              <a:gd name="connsiteY7" fmla="*/ 1402073 h 2250831"/>
              <a:gd name="connsiteX0" fmla="*/ 292613 w 6116637"/>
              <a:gd name="connsiteY0" fmla="*/ 1402073 h 2250831"/>
              <a:gd name="connsiteX1" fmla="*/ 1366454 w 6116637"/>
              <a:gd name="connsiteY1" fmla="*/ 0 h 2250831"/>
              <a:gd name="connsiteX2" fmla="*/ 5760248 w 6116637"/>
              <a:gd name="connsiteY2" fmla="*/ 0 h 2250831"/>
              <a:gd name="connsiteX3" fmla="*/ 6116637 w 6116637"/>
              <a:gd name="connsiteY3" fmla="*/ 356389 h 2250831"/>
              <a:gd name="connsiteX4" fmla="*/ 6116637 w 6116637"/>
              <a:gd name="connsiteY4" fmla="*/ 1781901 h 2250831"/>
              <a:gd name="connsiteX5" fmla="*/ 5760248 w 6116637"/>
              <a:gd name="connsiteY5" fmla="*/ 2138290 h 2250831"/>
              <a:gd name="connsiteX6" fmla="*/ 15956 w 6116637"/>
              <a:gd name="connsiteY6" fmla="*/ 2250831 h 2250831"/>
              <a:gd name="connsiteX7" fmla="*/ 292613 w 6116637"/>
              <a:gd name="connsiteY7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4647 w 6115328"/>
              <a:gd name="connsiteY6" fmla="*/ 2250831 h 2250831"/>
              <a:gd name="connsiteX7" fmla="*/ 291304 w 6115328"/>
              <a:gd name="connsiteY7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699265 w 6115328"/>
              <a:gd name="connsiteY6" fmla="*/ 2138290 h 2250831"/>
              <a:gd name="connsiteX7" fmla="*/ 14647 w 6115328"/>
              <a:gd name="connsiteY7" fmla="*/ 2250831 h 2250831"/>
              <a:gd name="connsiteX8" fmla="*/ 291304 w 6115328"/>
              <a:gd name="connsiteY8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022822 w 6115328"/>
              <a:gd name="connsiteY6" fmla="*/ 2053884 h 2250831"/>
              <a:gd name="connsiteX7" fmla="*/ 699265 w 6115328"/>
              <a:gd name="connsiteY7" fmla="*/ 2138290 h 2250831"/>
              <a:gd name="connsiteX8" fmla="*/ 14647 w 6115328"/>
              <a:gd name="connsiteY8" fmla="*/ 2250831 h 2250831"/>
              <a:gd name="connsiteX9" fmla="*/ 291304 w 6115328"/>
              <a:gd name="connsiteY9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022822 w 6115328"/>
              <a:gd name="connsiteY6" fmla="*/ 2053884 h 2250831"/>
              <a:gd name="connsiteX7" fmla="*/ 699265 w 6115328"/>
              <a:gd name="connsiteY7" fmla="*/ 2138290 h 2250831"/>
              <a:gd name="connsiteX8" fmla="*/ 14647 w 6115328"/>
              <a:gd name="connsiteY8" fmla="*/ 2250831 h 2250831"/>
              <a:gd name="connsiteX9" fmla="*/ 291304 w 6115328"/>
              <a:gd name="connsiteY9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022822 w 6115328"/>
              <a:gd name="connsiteY6" fmla="*/ 2053884 h 2250831"/>
              <a:gd name="connsiteX7" fmla="*/ 699265 w 6115328"/>
              <a:gd name="connsiteY7" fmla="*/ 2138290 h 2250831"/>
              <a:gd name="connsiteX8" fmla="*/ 14647 w 6115328"/>
              <a:gd name="connsiteY8" fmla="*/ 2250831 h 2250831"/>
              <a:gd name="connsiteX9" fmla="*/ 291304 w 6115328"/>
              <a:gd name="connsiteY9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684004 w 6115328"/>
              <a:gd name="connsiteY6" fmla="*/ 2053884 h 2250831"/>
              <a:gd name="connsiteX7" fmla="*/ 1022822 w 6115328"/>
              <a:gd name="connsiteY7" fmla="*/ 2053884 h 2250831"/>
              <a:gd name="connsiteX8" fmla="*/ 699265 w 6115328"/>
              <a:gd name="connsiteY8" fmla="*/ 2138290 h 2250831"/>
              <a:gd name="connsiteX9" fmla="*/ 14647 w 6115328"/>
              <a:gd name="connsiteY9" fmla="*/ 2250831 h 2250831"/>
              <a:gd name="connsiteX10" fmla="*/ 291304 w 6115328"/>
              <a:gd name="connsiteY10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1684004 w 6115328"/>
              <a:gd name="connsiteY6" fmla="*/ 2053884 h 2250831"/>
              <a:gd name="connsiteX7" fmla="*/ 1022822 w 6115328"/>
              <a:gd name="connsiteY7" fmla="*/ 2053884 h 2250831"/>
              <a:gd name="connsiteX8" fmla="*/ 699265 w 6115328"/>
              <a:gd name="connsiteY8" fmla="*/ 2138290 h 2250831"/>
              <a:gd name="connsiteX9" fmla="*/ 14647 w 6115328"/>
              <a:gd name="connsiteY9" fmla="*/ 2250831 h 2250831"/>
              <a:gd name="connsiteX10" fmla="*/ 291304 w 6115328"/>
              <a:gd name="connsiteY10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2654675 w 6115328"/>
              <a:gd name="connsiteY6" fmla="*/ 2082020 h 2250831"/>
              <a:gd name="connsiteX7" fmla="*/ 1684004 w 6115328"/>
              <a:gd name="connsiteY7" fmla="*/ 2053884 h 2250831"/>
              <a:gd name="connsiteX8" fmla="*/ 1022822 w 6115328"/>
              <a:gd name="connsiteY8" fmla="*/ 2053884 h 2250831"/>
              <a:gd name="connsiteX9" fmla="*/ 699265 w 6115328"/>
              <a:gd name="connsiteY9" fmla="*/ 2138290 h 2250831"/>
              <a:gd name="connsiteX10" fmla="*/ 14647 w 6115328"/>
              <a:gd name="connsiteY10" fmla="*/ 2250831 h 2250831"/>
              <a:gd name="connsiteX11" fmla="*/ 291304 w 6115328"/>
              <a:gd name="connsiteY11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2654675 w 6115328"/>
              <a:gd name="connsiteY6" fmla="*/ 2082020 h 2250831"/>
              <a:gd name="connsiteX7" fmla="*/ 1684004 w 6115328"/>
              <a:gd name="connsiteY7" fmla="*/ 2053884 h 2250831"/>
              <a:gd name="connsiteX8" fmla="*/ 1022822 w 6115328"/>
              <a:gd name="connsiteY8" fmla="*/ 2053884 h 2250831"/>
              <a:gd name="connsiteX9" fmla="*/ 699265 w 6115328"/>
              <a:gd name="connsiteY9" fmla="*/ 2138290 h 2250831"/>
              <a:gd name="connsiteX10" fmla="*/ 14647 w 6115328"/>
              <a:gd name="connsiteY10" fmla="*/ 2250831 h 2250831"/>
              <a:gd name="connsiteX11" fmla="*/ 291304 w 6115328"/>
              <a:gd name="connsiteY11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3343992 w 6115328"/>
              <a:gd name="connsiteY6" fmla="*/ 2067952 h 2250831"/>
              <a:gd name="connsiteX7" fmla="*/ 2654675 w 6115328"/>
              <a:gd name="connsiteY7" fmla="*/ 2082020 h 2250831"/>
              <a:gd name="connsiteX8" fmla="*/ 1684004 w 6115328"/>
              <a:gd name="connsiteY8" fmla="*/ 2053884 h 2250831"/>
              <a:gd name="connsiteX9" fmla="*/ 1022822 w 6115328"/>
              <a:gd name="connsiteY9" fmla="*/ 2053884 h 2250831"/>
              <a:gd name="connsiteX10" fmla="*/ 699265 w 6115328"/>
              <a:gd name="connsiteY10" fmla="*/ 2138290 h 2250831"/>
              <a:gd name="connsiteX11" fmla="*/ 14647 w 6115328"/>
              <a:gd name="connsiteY11" fmla="*/ 2250831 h 2250831"/>
              <a:gd name="connsiteX12" fmla="*/ 291304 w 6115328"/>
              <a:gd name="connsiteY12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3343992 w 6115328"/>
              <a:gd name="connsiteY6" fmla="*/ 2067952 h 2250831"/>
              <a:gd name="connsiteX7" fmla="*/ 2654675 w 6115328"/>
              <a:gd name="connsiteY7" fmla="*/ 2082020 h 2250831"/>
              <a:gd name="connsiteX8" fmla="*/ 1684004 w 6115328"/>
              <a:gd name="connsiteY8" fmla="*/ 2053884 h 2250831"/>
              <a:gd name="connsiteX9" fmla="*/ 1022822 w 6115328"/>
              <a:gd name="connsiteY9" fmla="*/ 2053884 h 2250831"/>
              <a:gd name="connsiteX10" fmla="*/ 699265 w 6115328"/>
              <a:gd name="connsiteY10" fmla="*/ 2138290 h 2250831"/>
              <a:gd name="connsiteX11" fmla="*/ 14647 w 6115328"/>
              <a:gd name="connsiteY11" fmla="*/ 2250831 h 2250831"/>
              <a:gd name="connsiteX12" fmla="*/ 291304 w 6115328"/>
              <a:gd name="connsiteY12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3977038 w 6115328"/>
              <a:gd name="connsiteY6" fmla="*/ 2096087 h 2250831"/>
              <a:gd name="connsiteX7" fmla="*/ 3343992 w 6115328"/>
              <a:gd name="connsiteY7" fmla="*/ 2067952 h 2250831"/>
              <a:gd name="connsiteX8" fmla="*/ 2654675 w 6115328"/>
              <a:gd name="connsiteY8" fmla="*/ 2082020 h 2250831"/>
              <a:gd name="connsiteX9" fmla="*/ 1684004 w 6115328"/>
              <a:gd name="connsiteY9" fmla="*/ 2053884 h 2250831"/>
              <a:gd name="connsiteX10" fmla="*/ 1022822 w 6115328"/>
              <a:gd name="connsiteY10" fmla="*/ 2053884 h 2250831"/>
              <a:gd name="connsiteX11" fmla="*/ 699265 w 6115328"/>
              <a:gd name="connsiteY11" fmla="*/ 2138290 h 2250831"/>
              <a:gd name="connsiteX12" fmla="*/ 14647 w 6115328"/>
              <a:gd name="connsiteY12" fmla="*/ 2250831 h 2250831"/>
              <a:gd name="connsiteX13" fmla="*/ 291304 w 6115328"/>
              <a:gd name="connsiteY13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4525678 w 6115328"/>
              <a:gd name="connsiteY6" fmla="*/ 2082020 h 2250831"/>
              <a:gd name="connsiteX7" fmla="*/ 3977038 w 6115328"/>
              <a:gd name="connsiteY7" fmla="*/ 2096087 h 2250831"/>
              <a:gd name="connsiteX8" fmla="*/ 3343992 w 6115328"/>
              <a:gd name="connsiteY8" fmla="*/ 2067952 h 2250831"/>
              <a:gd name="connsiteX9" fmla="*/ 2654675 w 6115328"/>
              <a:gd name="connsiteY9" fmla="*/ 2082020 h 2250831"/>
              <a:gd name="connsiteX10" fmla="*/ 1684004 w 6115328"/>
              <a:gd name="connsiteY10" fmla="*/ 2053884 h 2250831"/>
              <a:gd name="connsiteX11" fmla="*/ 1022822 w 6115328"/>
              <a:gd name="connsiteY11" fmla="*/ 2053884 h 2250831"/>
              <a:gd name="connsiteX12" fmla="*/ 699265 w 6115328"/>
              <a:gd name="connsiteY12" fmla="*/ 2138290 h 2250831"/>
              <a:gd name="connsiteX13" fmla="*/ 14647 w 6115328"/>
              <a:gd name="connsiteY13" fmla="*/ 2250831 h 2250831"/>
              <a:gd name="connsiteX14" fmla="*/ 291304 w 6115328"/>
              <a:gd name="connsiteY14" fmla="*/ 1402073 h 2250831"/>
              <a:gd name="connsiteX0" fmla="*/ 291304 w 6115328"/>
              <a:gd name="connsiteY0" fmla="*/ 1402073 h 2250831"/>
              <a:gd name="connsiteX1" fmla="*/ 1365145 w 6115328"/>
              <a:gd name="connsiteY1" fmla="*/ 0 h 2250831"/>
              <a:gd name="connsiteX2" fmla="*/ 5758939 w 6115328"/>
              <a:gd name="connsiteY2" fmla="*/ 0 h 2250831"/>
              <a:gd name="connsiteX3" fmla="*/ 6115328 w 6115328"/>
              <a:gd name="connsiteY3" fmla="*/ 356389 h 2250831"/>
              <a:gd name="connsiteX4" fmla="*/ 6115328 w 6115328"/>
              <a:gd name="connsiteY4" fmla="*/ 1781901 h 2250831"/>
              <a:gd name="connsiteX5" fmla="*/ 5758939 w 6115328"/>
              <a:gd name="connsiteY5" fmla="*/ 2138290 h 2250831"/>
              <a:gd name="connsiteX6" fmla="*/ 5088385 w 6115328"/>
              <a:gd name="connsiteY6" fmla="*/ 2082020 h 2250831"/>
              <a:gd name="connsiteX7" fmla="*/ 4525678 w 6115328"/>
              <a:gd name="connsiteY7" fmla="*/ 2082020 h 2250831"/>
              <a:gd name="connsiteX8" fmla="*/ 3977038 w 6115328"/>
              <a:gd name="connsiteY8" fmla="*/ 2096087 h 2250831"/>
              <a:gd name="connsiteX9" fmla="*/ 3343992 w 6115328"/>
              <a:gd name="connsiteY9" fmla="*/ 2067952 h 2250831"/>
              <a:gd name="connsiteX10" fmla="*/ 2654675 w 6115328"/>
              <a:gd name="connsiteY10" fmla="*/ 2082020 h 2250831"/>
              <a:gd name="connsiteX11" fmla="*/ 1684004 w 6115328"/>
              <a:gd name="connsiteY11" fmla="*/ 2053884 h 2250831"/>
              <a:gd name="connsiteX12" fmla="*/ 1022822 w 6115328"/>
              <a:gd name="connsiteY12" fmla="*/ 2053884 h 2250831"/>
              <a:gd name="connsiteX13" fmla="*/ 699265 w 6115328"/>
              <a:gd name="connsiteY13" fmla="*/ 2138290 h 2250831"/>
              <a:gd name="connsiteX14" fmla="*/ 14647 w 6115328"/>
              <a:gd name="connsiteY14" fmla="*/ 2250831 h 2250831"/>
              <a:gd name="connsiteX15" fmla="*/ 291304 w 6115328"/>
              <a:gd name="connsiteY15" fmla="*/ 1402073 h 2250831"/>
              <a:gd name="connsiteX0" fmla="*/ 291304 w 6426941"/>
              <a:gd name="connsiteY0" fmla="*/ 1402073 h 2250831"/>
              <a:gd name="connsiteX1" fmla="*/ 1365145 w 6426941"/>
              <a:gd name="connsiteY1" fmla="*/ 0 h 2250831"/>
              <a:gd name="connsiteX2" fmla="*/ 5758939 w 6426941"/>
              <a:gd name="connsiteY2" fmla="*/ 0 h 2250831"/>
              <a:gd name="connsiteX3" fmla="*/ 6115328 w 6426941"/>
              <a:gd name="connsiteY3" fmla="*/ 356389 h 2250831"/>
              <a:gd name="connsiteX4" fmla="*/ 6115328 w 6426941"/>
              <a:gd name="connsiteY4" fmla="*/ 1781901 h 2250831"/>
              <a:gd name="connsiteX5" fmla="*/ 6377917 w 6426941"/>
              <a:gd name="connsiteY5" fmla="*/ 2222696 h 2250831"/>
              <a:gd name="connsiteX6" fmla="*/ 5088385 w 6426941"/>
              <a:gd name="connsiteY6" fmla="*/ 2082020 h 2250831"/>
              <a:gd name="connsiteX7" fmla="*/ 4525678 w 6426941"/>
              <a:gd name="connsiteY7" fmla="*/ 2082020 h 2250831"/>
              <a:gd name="connsiteX8" fmla="*/ 3977038 w 6426941"/>
              <a:gd name="connsiteY8" fmla="*/ 2096087 h 2250831"/>
              <a:gd name="connsiteX9" fmla="*/ 3343992 w 6426941"/>
              <a:gd name="connsiteY9" fmla="*/ 2067952 h 2250831"/>
              <a:gd name="connsiteX10" fmla="*/ 2654675 w 6426941"/>
              <a:gd name="connsiteY10" fmla="*/ 2082020 h 2250831"/>
              <a:gd name="connsiteX11" fmla="*/ 1684004 w 6426941"/>
              <a:gd name="connsiteY11" fmla="*/ 2053884 h 2250831"/>
              <a:gd name="connsiteX12" fmla="*/ 1022822 w 6426941"/>
              <a:gd name="connsiteY12" fmla="*/ 2053884 h 2250831"/>
              <a:gd name="connsiteX13" fmla="*/ 699265 w 6426941"/>
              <a:gd name="connsiteY13" fmla="*/ 2138290 h 2250831"/>
              <a:gd name="connsiteX14" fmla="*/ 14647 w 6426941"/>
              <a:gd name="connsiteY14" fmla="*/ 2250831 h 2250831"/>
              <a:gd name="connsiteX15" fmla="*/ 291304 w 6426941"/>
              <a:gd name="connsiteY15" fmla="*/ 1402073 h 2250831"/>
              <a:gd name="connsiteX0" fmla="*/ 291304 w 6424727"/>
              <a:gd name="connsiteY0" fmla="*/ 1402073 h 2250831"/>
              <a:gd name="connsiteX1" fmla="*/ 1365145 w 6424727"/>
              <a:gd name="connsiteY1" fmla="*/ 0 h 2250831"/>
              <a:gd name="connsiteX2" fmla="*/ 5758939 w 6424727"/>
              <a:gd name="connsiteY2" fmla="*/ 0 h 2250831"/>
              <a:gd name="connsiteX3" fmla="*/ 6115328 w 6424727"/>
              <a:gd name="connsiteY3" fmla="*/ 356389 h 2250831"/>
              <a:gd name="connsiteX4" fmla="*/ 6087192 w 6424727"/>
              <a:gd name="connsiteY4" fmla="*/ 1444276 h 2250831"/>
              <a:gd name="connsiteX5" fmla="*/ 6377917 w 6424727"/>
              <a:gd name="connsiteY5" fmla="*/ 2222696 h 2250831"/>
              <a:gd name="connsiteX6" fmla="*/ 5088385 w 6424727"/>
              <a:gd name="connsiteY6" fmla="*/ 2082020 h 2250831"/>
              <a:gd name="connsiteX7" fmla="*/ 4525678 w 6424727"/>
              <a:gd name="connsiteY7" fmla="*/ 2082020 h 2250831"/>
              <a:gd name="connsiteX8" fmla="*/ 3977038 w 6424727"/>
              <a:gd name="connsiteY8" fmla="*/ 2096087 h 2250831"/>
              <a:gd name="connsiteX9" fmla="*/ 3343992 w 6424727"/>
              <a:gd name="connsiteY9" fmla="*/ 2067952 h 2250831"/>
              <a:gd name="connsiteX10" fmla="*/ 2654675 w 6424727"/>
              <a:gd name="connsiteY10" fmla="*/ 2082020 h 2250831"/>
              <a:gd name="connsiteX11" fmla="*/ 1684004 w 6424727"/>
              <a:gd name="connsiteY11" fmla="*/ 2053884 h 2250831"/>
              <a:gd name="connsiteX12" fmla="*/ 1022822 w 6424727"/>
              <a:gd name="connsiteY12" fmla="*/ 2053884 h 2250831"/>
              <a:gd name="connsiteX13" fmla="*/ 699265 w 6424727"/>
              <a:gd name="connsiteY13" fmla="*/ 2138290 h 2250831"/>
              <a:gd name="connsiteX14" fmla="*/ 14647 w 6424727"/>
              <a:gd name="connsiteY14" fmla="*/ 2250831 h 2250831"/>
              <a:gd name="connsiteX15" fmla="*/ 291304 w 6424727"/>
              <a:gd name="connsiteY15" fmla="*/ 1402073 h 2250831"/>
              <a:gd name="connsiteX0" fmla="*/ 291304 w 6415123"/>
              <a:gd name="connsiteY0" fmla="*/ 1402073 h 2250831"/>
              <a:gd name="connsiteX1" fmla="*/ 1365145 w 6415123"/>
              <a:gd name="connsiteY1" fmla="*/ 0 h 2250831"/>
              <a:gd name="connsiteX2" fmla="*/ 5758939 w 6415123"/>
              <a:gd name="connsiteY2" fmla="*/ 0 h 2250831"/>
              <a:gd name="connsiteX3" fmla="*/ 6115328 w 6415123"/>
              <a:gd name="connsiteY3" fmla="*/ 356389 h 2250831"/>
              <a:gd name="connsiteX4" fmla="*/ 6087192 w 6415123"/>
              <a:gd name="connsiteY4" fmla="*/ 1444276 h 2250831"/>
              <a:gd name="connsiteX5" fmla="*/ 6377917 w 6415123"/>
              <a:gd name="connsiteY5" fmla="*/ 2222696 h 2250831"/>
              <a:gd name="connsiteX6" fmla="*/ 5088385 w 6415123"/>
              <a:gd name="connsiteY6" fmla="*/ 2082020 h 2250831"/>
              <a:gd name="connsiteX7" fmla="*/ 4525678 w 6415123"/>
              <a:gd name="connsiteY7" fmla="*/ 2082020 h 2250831"/>
              <a:gd name="connsiteX8" fmla="*/ 3977038 w 6415123"/>
              <a:gd name="connsiteY8" fmla="*/ 2096087 h 2250831"/>
              <a:gd name="connsiteX9" fmla="*/ 3343992 w 6415123"/>
              <a:gd name="connsiteY9" fmla="*/ 2067952 h 2250831"/>
              <a:gd name="connsiteX10" fmla="*/ 2654675 w 6415123"/>
              <a:gd name="connsiteY10" fmla="*/ 2082020 h 2250831"/>
              <a:gd name="connsiteX11" fmla="*/ 1684004 w 6415123"/>
              <a:gd name="connsiteY11" fmla="*/ 2053884 h 2250831"/>
              <a:gd name="connsiteX12" fmla="*/ 1022822 w 6415123"/>
              <a:gd name="connsiteY12" fmla="*/ 2053884 h 2250831"/>
              <a:gd name="connsiteX13" fmla="*/ 699265 w 6415123"/>
              <a:gd name="connsiteY13" fmla="*/ 2138290 h 2250831"/>
              <a:gd name="connsiteX14" fmla="*/ 14647 w 6415123"/>
              <a:gd name="connsiteY14" fmla="*/ 2250831 h 2250831"/>
              <a:gd name="connsiteX15" fmla="*/ 291304 w 6415123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684004 w 6482362"/>
              <a:gd name="connsiteY11" fmla="*/ 2053884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684004 w 6482362"/>
              <a:gd name="connsiteY12" fmla="*/ 2053884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712139 w 6482362"/>
              <a:gd name="connsiteY12" fmla="*/ 2096087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712139 w 6482362"/>
              <a:gd name="connsiteY12" fmla="*/ 2096087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115328 w 6482362"/>
              <a:gd name="connsiteY3" fmla="*/ 356389 h 2250831"/>
              <a:gd name="connsiteX4" fmla="*/ 6087192 w 6482362"/>
              <a:gd name="connsiteY4" fmla="*/ 1444276 h 2250831"/>
              <a:gd name="connsiteX5" fmla="*/ 6448256 w 6482362"/>
              <a:gd name="connsiteY5" fmla="*/ 2208629 h 2250831"/>
              <a:gd name="connsiteX6" fmla="*/ 5735498 w 6482362"/>
              <a:gd name="connsiteY6" fmla="*/ 2053884 h 2250831"/>
              <a:gd name="connsiteX7" fmla="*/ 5088385 w 6482362"/>
              <a:gd name="connsiteY7" fmla="*/ 2082020 h 2250831"/>
              <a:gd name="connsiteX8" fmla="*/ 4525678 w 6482362"/>
              <a:gd name="connsiteY8" fmla="*/ 2082020 h 2250831"/>
              <a:gd name="connsiteX9" fmla="*/ 3977038 w 6482362"/>
              <a:gd name="connsiteY9" fmla="*/ 2096087 h 2250831"/>
              <a:gd name="connsiteX10" fmla="*/ 3343992 w 6482362"/>
              <a:gd name="connsiteY10" fmla="*/ 2067952 h 2250831"/>
              <a:gd name="connsiteX11" fmla="*/ 2654675 w 6482362"/>
              <a:gd name="connsiteY11" fmla="*/ 2082020 h 2250831"/>
              <a:gd name="connsiteX12" fmla="*/ 1712139 w 6482362"/>
              <a:gd name="connsiteY12" fmla="*/ 2096087 h 2250831"/>
              <a:gd name="connsiteX13" fmla="*/ 1022822 w 6482362"/>
              <a:gd name="connsiteY13" fmla="*/ 2053884 h 2250831"/>
              <a:gd name="connsiteX14" fmla="*/ 699265 w 6482362"/>
              <a:gd name="connsiteY14" fmla="*/ 2138290 h 2250831"/>
              <a:gd name="connsiteX15" fmla="*/ 14647 w 6482362"/>
              <a:gd name="connsiteY15" fmla="*/ 2250831 h 2250831"/>
              <a:gd name="connsiteX16" fmla="*/ 291304 w 6482362"/>
              <a:gd name="connsiteY16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758939 w 6482362"/>
              <a:gd name="connsiteY2" fmla="*/ 0 h 2250831"/>
              <a:gd name="connsiteX3" fmla="*/ 6087192 w 6482362"/>
              <a:gd name="connsiteY3" fmla="*/ 1444276 h 2250831"/>
              <a:gd name="connsiteX4" fmla="*/ 6448256 w 6482362"/>
              <a:gd name="connsiteY4" fmla="*/ 2208629 h 2250831"/>
              <a:gd name="connsiteX5" fmla="*/ 5735498 w 6482362"/>
              <a:gd name="connsiteY5" fmla="*/ 2053884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712139 w 6482362"/>
              <a:gd name="connsiteY11" fmla="*/ 2096087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013351 w 6482362"/>
              <a:gd name="connsiteY2" fmla="*/ 42203 h 2250831"/>
              <a:gd name="connsiteX3" fmla="*/ 6087192 w 6482362"/>
              <a:gd name="connsiteY3" fmla="*/ 1444276 h 2250831"/>
              <a:gd name="connsiteX4" fmla="*/ 6448256 w 6482362"/>
              <a:gd name="connsiteY4" fmla="*/ 2208629 h 2250831"/>
              <a:gd name="connsiteX5" fmla="*/ 5735498 w 6482362"/>
              <a:gd name="connsiteY5" fmla="*/ 2053884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712139 w 6482362"/>
              <a:gd name="connsiteY11" fmla="*/ 2096087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402073 h 2250831"/>
              <a:gd name="connsiteX1" fmla="*/ 1365145 w 6482362"/>
              <a:gd name="connsiteY1" fmla="*/ 0 h 2250831"/>
              <a:gd name="connsiteX2" fmla="*/ 5013351 w 6482362"/>
              <a:gd name="connsiteY2" fmla="*/ 42203 h 2250831"/>
              <a:gd name="connsiteX3" fmla="*/ 6087192 w 6482362"/>
              <a:gd name="connsiteY3" fmla="*/ 1444276 h 2250831"/>
              <a:gd name="connsiteX4" fmla="*/ 6448256 w 6482362"/>
              <a:gd name="connsiteY4" fmla="*/ 2208629 h 2250831"/>
              <a:gd name="connsiteX5" fmla="*/ 5735498 w 6482362"/>
              <a:gd name="connsiteY5" fmla="*/ 2053884 h 2250831"/>
              <a:gd name="connsiteX6" fmla="*/ 5088385 w 6482362"/>
              <a:gd name="connsiteY6" fmla="*/ 2082020 h 2250831"/>
              <a:gd name="connsiteX7" fmla="*/ 4525678 w 6482362"/>
              <a:gd name="connsiteY7" fmla="*/ 2082020 h 2250831"/>
              <a:gd name="connsiteX8" fmla="*/ 3977038 w 6482362"/>
              <a:gd name="connsiteY8" fmla="*/ 2096087 h 2250831"/>
              <a:gd name="connsiteX9" fmla="*/ 3343992 w 6482362"/>
              <a:gd name="connsiteY9" fmla="*/ 2067952 h 2250831"/>
              <a:gd name="connsiteX10" fmla="*/ 2654675 w 6482362"/>
              <a:gd name="connsiteY10" fmla="*/ 2082020 h 2250831"/>
              <a:gd name="connsiteX11" fmla="*/ 1712139 w 6482362"/>
              <a:gd name="connsiteY11" fmla="*/ 2096087 h 2250831"/>
              <a:gd name="connsiteX12" fmla="*/ 1022822 w 6482362"/>
              <a:gd name="connsiteY12" fmla="*/ 2053884 h 2250831"/>
              <a:gd name="connsiteX13" fmla="*/ 699265 w 6482362"/>
              <a:gd name="connsiteY13" fmla="*/ 2138290 h 2250831"/>
              <a:gd name="connsiteX14" fmla="*/ 14647 w 6482362"/>
              <a:gd name="connsiteY14" fmla="*/ 2250831 h 2250831"/>
              <a:gd name="connsiteX15" fmla="*/ 291304 w 6482362"/>
              <a:gd name="connsiteY15" fmla="*/ 1402073 h 2250831"/>
              <a:gd name="connsiteX0" fmla="*/ 291304 w 6482362"/>
              <a:gd name="connsiteY0" fmla="*/ 1360286 h 2209044"/>
              <a:gd name="connsiteX1" fmla="*/ 1136545 w 6482362"/>
              <a:gd name="connsiteY1" fmla="*/ 320163 h 2209044"/>
              <a:gd name="connsiteX2" fmla="*/ 5013351 w 6482362"/>
              <a:gd name="connsiteY2" fmla="*/ 416 h 2209044"/>
              <a:gd name="connsiteX3" fmla="*/ 6087192 w 6482362"/>
              <a:gd name="connsiteY3" fmla="*/ 1402489 h 2209044"/>
              <a:gd name="connsiteX4" fmla="*/ 6448256 w 6482362"/>
              <a:gd name="connsiteY4" fmla="*/ 2166842 h 2209044"/>
              <a:gd name="connsiteX5" fmla="*/ 5735498 w 6482362"/>
              <a:gd name="connsiteY5" fmla="*/ 2012097 h 2209044"/>
              <a:gd name="connsiteX6" fmla="*/ 5088385 w 6482362"/>
              <a:gd name="connsiteY6" fmla="*/ 2040233 h 2209044"/>
              <a:gd name="connsiteX7" fmla="*/ 4525678 w 6482362"/>
              <a:gd name="connsiteY7" fmla="*/ 2040233 h 2209044"/>
              <a:gd name="connsiteX8" fmla="*/ 3977038 w 6482362"/>
              <a:gd name="connsiteY8" fmla="*/ 2054300 h 2209044"/>
              <a:gd name="connsiteX9" fmla="*/ 3343992 w 6482362"/>
              <a:gd name="connsiteY9" fmla="*/ 2026165 h 2209044"/>
              <a:gd name="connsiteX10" fmla="*/ 2654675 w 6482362"/>
              <a:gd name="connsiteY10" fmla="*/ 2040233 h 2209044"/>
              <a:gd name="connsiteX11" fmla="*/ 1712139 w 6482362"/>
              <a:gd name="connsiteY11" fmla="*/ 2054300 h 2209044"/>
              <a:gd name="connsiteX12" fmla="*/ 1022822 w 6482362"/>
              <a:gd name="connsiteY12" fmla="*/ 2012097 h 2209044"/>
              <a:gd name="connsiteX13" fmla="*/ 699265 w 6482362"/>
              <a:gd name="connsiteY13" fmla="*/ 2096503 h 2209044"/>
              <a:gd name="connsiteX14" fmla="*/ 14647 w 6482362"/>
              <a:gd name="connsiteY14" fmla="*/ 2209044 h 2209044"/>
              <a:gd name="connsiteX15" fmla="*/ 291304 w 6482362"/>
              <a:gd name="connsiteY15" fmla="*/ 1360286 h 2209044"/>
              <a:gd name="connsiteX0" fmla="*/ 291304 w 6482362"/>
              <a:gd name="connsiteY0" fmla="*/ 1074120 h 1922878"/>
              <a:gd name="connsiteX1" fmla="*/ 1136545 w 6482362"/>
              <a:gd name="connsiteY1" fmla="*/ 33997 h 1922878"/>
              <a:gd name="connsiteX2" fmla="*/ 5261001 w 6482362"/>
              <a:gd name="connsiteY2" fmla="*/ 0 h 1922878"/>
              <a:gd name="connsiteX3" fmla="*/ 6087192 w 6482362"/>
              <a:gd name="connsiteY3" fmla="*/ 1116323 h 1922878"/>
              <a:gd name="connsiteX4" fmla="*/ 6448256 w 6482362"/>
              <a:gd name="connsiteY4" fmla="*/ 1880676 h 1922878"/>
              <a:gd name="connsiteX5" fmla="*/ 5735498 w 6482362"/>
              <a:gd name="connsiteY5" fmla="*/ 1725931 h 1922878"/>
              <a:gd name="connsiteX6" fmla="*/ 5088385 w 6482362"/>
              <a:gd name="connsiteY6" fmla="*/ 1754067 h 1922878"/>
              <a:gd name="connsiteX7" fmla="*/ 4525678 w 6482362"/>
              <a:gd name="connsiteY7" fmla="*/ 1754067 h 1922878"/>
              <a:gd name="connsiteX8" fmla="*/ 3977038 w 6482362"/>
              <a:gd name="connsiteY8" fmla="*/ 1768134 h 1922878"/>
              <a:gd name="connsiteX9" fmla="*/ 3343992 w 6482362"/>
              <a:gd name="connsiteY9" fmla="*/ 1739999 h 1922878"/>
              <a:gd name="connsiteX10" fmla="*/ 2654675 w 6482362"/>
              <a:gd name="connsiteY10" fmla="*/ 1754067 h 1922878"/>
              <a:gd name="connsiteX11" fmla="*/ 1712139 w 6482362"/>
              <a:gd name="connsiteY11" fmla="*/ 1768134 h 1922878"/>
              <a:gd name="connsiteX12" fmla="*/ 1022822 w 6482362"/>
              <a:gd name="connsiteY12" fmla="*/ 1725931 h 1922878"/>
              <a:gd name="connsiteX13" fmla="*/ 699265 w 6482362"/>
              <a:gd name="connsiteY13" fmla="*/ 1810337 h 1922878"/>
              <a:gd name="connsiteX14" fmla="*/ 14647 w 6482362"/>
              <a:gd name="connsiteY14" fmla="*/ 1922878 h 1922878"/>
              <a:gd name="connsiteX15" fmla="*/ 291304 w 6482362"/>
              <a:gd name="connsiteY15" fmla="*/ 1074120 h 1922878"/>
              <a:gd name="connsiteX0" fmla="*/ 291304 w 6482362"/>
              <a:gd name="connsiteY0" fmla="*/ 1040123 h 1888881"/>
              <a:gd name="connsiteX1" fmla="*/ 1136545 w 6482362"/>
              <a:gd name="connsiteY1" fmla="*/ 0 h 1888881"/>
              <a:gd name="connsiteX2" fmla="*/ 5280051 w 6482362"/>
              <a:gd name="connsiteY2" fmla="*/ 23153 h 1888881"/>
              <a:gd name="connsiteX3" fmla="*/ 6087192 w 6482362"/>
              <a:gd name="connsiteY3" fmla="*/ 1082326 h 1888881"/>
              <a:gd name="connsiteX4" fmla="*/ 6448256 w 6482362"/>
              <a:gd name="connsiteY4" fmla="*/ 1846679 h 1888881"/>
              <a:gd name="connsiteX5" fmla="*/ 5735498 w 6482362"/>
              <a:gd name="connsiteY5" fmla="*/ 1691934 h 1888881"/>
              <a:gd name="connsiteX6" fmla="*/ 5088385 w 6482362"/>
              <a:gd name="connsiteY6" fmla="*/ 1720070 h 1888881"/>
              <a:gd name="connsiteX7" fmla="*/ 4525678 w 6482362"/>
              <a:gd name="connsiteY7" fmla="*/ 1720070 h 1888881"/>
              <a:gd name="connsiteX8" fmla="*/ 3977038 w 6482362"/>
              <a:gd name="connsiteY8" fmla="*/ 1734137 h 1888881"/>
              <a:gd name="connsiteX9" fmla="*/ 3343992 w 6482362"/>
              <a:gd name="connsiteY9" fmla="*/ 1706002 h 1888881"/>
              <a:gd name="connsiteX10" fmla="*/ 2654675 w 6482362"/>
              <a:gd name="connsiteY10" fmla="*/ 1720070 h 1888881"/>
              <a:gd name="connsiteX11" fmla="*/ 1712139 w 6482362"/>
              <a:gd name="connsiteY11" fmla="*/ 1734137 h 1888881"/>
              <a:gd name="connsiteX12" fmla="*/ 1022822 w 6482362"/>
              <a:gd name="connsiteY12" fmla="*/ 1691934 h 1888881"/>
              <a:gd name="connsiteX13" fmla="*/ 699265 w 6482362"/>
              <a:gd name="connsiteY13" fmla="*/ 1776340 h 1888881"/>
              <a:gd name="connsiteX14" fmla="*/ 14647 w 6482362"/>
              <a:gd name="connsiteY14" fmla="*/ 1888881 h 1888881"/>
              <a:gd name="connsiteX15" fmla="*/ 291304 w 6482362"/>
              <a:gd name="connsiteY15" fmla="*/ 1040123 h 1888881"/>
              <a:gd name="connsiteX0" fmla="*/ 291304 w 6482362"/>
              <a:gd name="connsiteY0" fmla="*/ 1040123 h 1888881"/>
              <a:gd name="connsiteX1" fmla="*/ 1136545 w 6482362"/>
              <a:gd name="connsiteY1" fmla="*/ 0 h 1888881"/>
              <a:gd name="connsiteX2" fmla="*/ 1771771 w 6482362"/>
              <a:gd name="connsiteY2" fmla="*/ 49557 h 1888881"/>
              <a:gd name="connsiteX3" fmla="*/ 5280051 w 6482362"/>
              <a:gd name="connsiteY3" fmla="*/ 23153 h 1888881"/>
              <a:gd name="connsiteX4" fmla="*/ 6087192 w 6482362"/>
              <a:gd name="connsiteY4" fmla="*/ 1082326 h 1888881"/>
              <a:gd name="connsiteX5" fmla="*/ 6448256 w 6482362"/>
              <a:gd name="connsiteY5" fmla="*/ 1846679 h 1888881"/>
              <a:gd name="connsiteX6" fmla="*/ 5735498 w 6482362"/>
              <a:gd name="connsiteY6" fmla="*/ 1691934 h 1888881"/>
              <a:gd name="connsiteX7" fmla="*/ 5088385 w 6482362"/>
              <a:gd name="connsiteY7" fmla="*/ 1720070 h 1888881"/>
              <a:gd name="connsiteX8" fmla="*/ 4525678 w 6482362"/>
              <a:gd name="connsiteY8" fmla="*/ 1720070 h 1888881"/>
              <a:gd name="connsiteX9" fmla="*/ 3977038 w 6482362"/>
              <a:gd name="connsiteY9" fmla="*/ 1734137 h 1888881"/>
              <a:gd name="connsiteX10" fmla="*/ 3343992 w 6482362"/>
              <a:gd name="connsiteY10" fmla="*/ 1706002 h 1888881"/>
              <a:gd name="connsiteX11" fmla="*/ 2654675 w 6482362"/>
              <a:gd name="connsiteY11" fmla="*/ 1720070 h 1888881"/>
              <a:gd name="connsiteX12" fmla="*/ 1712139 w 6482362"/>
              <a:gd name="connsiteY12" fmla="*/ 1734137 h 1888881"/>
              <a:gd name="connsiteX13" fmla="*/ 1022822 w 6482362"/>
              <a:gd name="connsiteY13" fmla="*/ 1691934 h 1888881"/>
              <a:gd name="connsiteX14" fmla="*/ 699265 w 6482362"/>
              <a:gd name="connsiteY14" fmla="*/ 1776340 h 1888881"/>
              <a:gd name="connsiteX15" fmla="*/ 14647 w 6482362"/>
              <a:gd name="connsiteY15" fmla="*/ 1888881 h 1888881"/>
              <a:gd name="connsiteX16" fmla="*/ 291304 w 6482362"/>
              <a:gd name="connsiteY16" fmla="*/ 1040123 h 1888881"/>
              <a:gd name="connsiteX0" fmla="*/ 291304 w 6482362"/>
              <a:gd name="connsiteY0" fmla="*/ 1047716 h 1896474"/>
              <a:gd name="connsiteX1" fmla="*/ 1136545 w 6482362"/>
              <a:gd name="connsiteY1" fmla="*/ 7593 h 1896474"/>
              <a:gd name="connsiteX2" fmla="*/ 1771771 w 6482362"/>
              <a:gd name="connsiteY2" fmla="*/ 57150 h 1896474"/>
              <a:gd name="connsiteX3" fmla="*/ 2448046 w 6482362"/>
              <a:gd name="connsiteY3" fmla="*/ 0 h 1896474"/>
              <a:gd name="connsiteX4" fmla="*/ 5280051 w 6482362"/>
              <a:gd name="connsiteY4" fmla="*/ 30746 h 1896474"/>
              <a:gd name="connsiteX5" fmla="*/ 6087192 w 6482362"/>
              <a:gd name="connsiteY5" fmla="*/ 1089919 h 1896474"/>
              <a:gd name="connsiteX6" fmla="*/ 6448256 w 6482362"/>
              <a:gd name="connsiteY6" fmla="*/ 1854272 h 1896474"/>
              <a:gd name="connsiteX7" fmla="*/ 5735498 w 6482362"/>
              <a:gd name="connsiteY7" fmla="*/ 1699527 h 1896474"/>
              <a:gd name="connsiteX8" fmla="*/ 5088385 w 6482362"/>
              <a:gd name="connsiteY8" fmla="*/ 1727663 h 1896474"/>
              <a:gd name="connsiteX9" fmla="*/ 4525678 w 6482362"/>
              <a:gd name="connsiteY9" fmla="*/ 1727663 h 1896474"/>
              <a:gd name="connsiteX10" fmla="*/ 3977038 w 6482362"/>
              <a:gd name="connsiteY10" fmla="*/ 1741730 h 1896474"/>
              <a:gd name="connsiteX11" fmla="*/ 3343992 w 6482362"/>
              <a:gd name="connsiteY11" fmla="*/ 1713595 h 1896474"/>
              <a:gd name="connsiteX12" fmla="*/ 2654675 w 6482362"/>
              <a:gd name="connsiteY12" fmla="*/ 1727663 h 1896474"/>
              <a:gd name="connsiteX13" fmla="*/ 1712139 w 6482362"/>
              <a:gd name="connsiteY13" fmla="*/ 1741730 h 1896474"/>
              <a:gd name="connsiteX14" fmla="*/ 1022822 w 6482362"/>
              <a:gd name="connsiteY14" fmla="*/ 1699527 h 1896474"/>
              <a:gd name="connsiteX15" fmla="*/ 699265 w 6482362"/>
              <a:gd name="connsiteY15" fmla="*/ 1783933 h 1896474"/>
              <a:gd name="connsiteX16" fmla="*/ 14647 w 6482362"/>
              <a:gd name="connsiteY16" fmla="*/ 1896474 h 1896474"/>
              <a:gd name="connsiteX17" fmla="*/ 291304 w 6482362"/>
              <a:gd name="connsiteY17" fmla="*/ 1047716 h 1896474"/>
              <a:gd name="connsiteX0" fmla="*/ 291304 w 6482362"/>
              <a:gd name="connsiteY0" fmla="*/ 1047716 h 1896474"/>
              <a:gd name="connsiteX1" fmla="*/ 1136545 w 6482362"/>
              <a:gd name="connsiteY1" fmla="*/ 7593 h 1896474"/>
              <a:gd name="connsiteX2" fmla="*/ 1771771 w 6482362"/>
              <a:gd name="connsiteY2" fmla="*/ 57150 h 1896474"/>
              <a:gd name="connsiteX3" fmla="*/ 2448046 w 6482362"/>
              <a:gd name="connsiteY3" fmla="*/ 0 h 1896474"/>
              <a:gd name="connsiteX4" fmla="*/ 3124321 w 6482362"/>
              <a:gd name="connsiteY4" fmla="*/ 47625 h 1896474"/>
              <a:gd name="connsiteX5" fmla="*/ 5280051 w 6482362"/>
              <a:gd name="connsiteY5" fmla="*/ 30746 h 1896474"/>
              <a:gd name="connsiteX6" fmla="*/ 6087192 w 6482362"/>
              <a:gd name="connsiteY6" fmla="*/ 1089919 h 1896474"/>
              <a:gd name="connsiteX7" fmla="*/ 6448256 w 6482362"/>
              <a:gd name="connsiteY7" fmla="*/ 1854272 h 1896474"/>
              <a:gd name="connsiteX8" fmla="*/ 5735498 w 6482362"/>
              <a:gd name="connsiteY8" fmla="*/ 1699527 h 1896474"/>
              <a:gd name="connsiteX9" fmla="*/ 5088385 w 6482362"/>
              <a:gd name="connsiteY9" fmla="*/ 1727663 h 1896474"/>
              <a:gd name="connsiteX10" fmla="*/ 4525678 w 6482362"/>
              <a:gd name="connsiteY10" fmla="*/ 1727663 h 1896474"/>
              <a:gd name="connsiteX11" fmla="*/ 3977038 w 6482362"/>
              <a:gd name="connsiteY11" fmla="*/ 1741730 h 1896474"/>
              <a:gd name="connsiteX12" fmla="*/ 3343992 w 6482362"/>
              <a:gd name="connsiteY12" fmla="*/ 1713595 h 1896474"/>
              <a:gd name="connsiteX13" fmla="*/ 2654675 w 6482362"/>
              <a:gd name="connsiteY13" fmla="*/ 1727663 h 1896474"/>
              <a:gd name="connsiteX14" fmla="*/ 1712139 w 6482362"/>
              <a:gd name="connsiteY14" fmla="*/ 1741730 h 1896474"/>
              <a:gd name="connsiteX15" fmla="*/ 1022822 w 6482362"/>
              <a:gd name="connsiteY15" fmla="*/ 1699527 h 1896474"/>
              <a:gd name="connsiteX16" fmla="*/ 699265 w 6482362"/>
              <a:gd name="connsiteY16" fmla="*/ 1783933 h 1896474"/>
              <a:gd name="connsiteX17" fmla="*/ 14647 w 6482362"/>
              <a:gd name="connsiteY17" fmla="*/ 1896474 h 1896474"/>
              <a:gd name="connsiteX18" fmla="*/ 291304 w 6482362"/>
              <a:gd name="connsiteY18" fmla="*/ 1047716 h 1896474"/>
              <a:gd name="connsiteX0" fmla="*/ 291304 w 6482362"/>
              <a:gd name="connsiteY0" fmla="*/ 1057241 h 1905999"/>
              <a:gd name="connsiteX1" fmla="*/ 1136545 w 6482362"/>
              <a:gd name="connsiteY1" fmla="*/ 17118 h 1905999"/>
              <a:gd name="connsiteX2" fmla="*/ 1771771 w 6482362"/>
              <a:gd name="connsiteY2" fmla="*/ 66675 h 1905999"/>
              <a:gd name="connsiteX3" fmla="*/ 2448046 w 6482362"/>
              <a:gd name="connsiteY3" fmla="*/ 9525 h 1905999"/>
              <a:gd name="connsiteX4" fmla="*/ 3124321 w 6482362"/>
              <a:gd name="connsiteY4" fmla="*/ 57150 h 1905999"/>
              <a:gd name="connsiteX5" fmla="*/ 3667246 w 6482362"/>
              <a:gd name="connsiteY5" fmla="*/ 0 h 1905999"/>
              <a:gd name="connsiteX6" fmla="*/ 5280051 w 6482362"/>
              <a:gd name="connsiteY6" fmla="*/ 40271 h 1905999"/>
              <a:gd name="connsiteX7" fmla="*/ 6087192 w 6482362"/>
              <a:gd name="connsiteY7" fmla="*/ 1099444 h 1905999"/>
              <a:gd name="connsiteX8" fmla="*/ 6448256 w 6482362"/>
              <a:gd name="connsiteY8" fmla="*/ 1863797 h 1905999"/>
              <a:gd name="connsiteX9" fmla="*/ 5735498 w 6482362"/>
              <a:gd name="connsiteY9" fmla="*/ 1709052 h 1905999"/>
              <a:gd name="connsiteX10" fmla="*/ 5088385 w 6482362"/>
              <a:gd name="connsiteY10" fmla="*/ 1737188 h 1905999"/>
              <a:gd name="connsiteX11" fmla="*/ 4525678 w 6482362"/>
              <a:gd name="connsiteY11" fmla="*/ 1737188 h 1905999"/>
              <a:gd name="connsiteX12" fmla="*/ 3977038 w 6482362"/>
              <a:gd name="connsiteY12" fmla="*/ 1751255 h 1905999"/>
              <a:gd name="connsiteX13" fmla="*/ 3343992 w 6482362"/>
              <a:gd name="connsiteY13" fmla="*/ 1723120 h 1905999"/>
              <a:gd name="connsiteX14" fmla="*/ 2654675 w 6482362"/>
              <a:gd name="connsiteY14" fmla="*/ 1737188 h 1905999"/>
              <a:gd name="connsiteX15" fmla="*/ 1712139 w 6482362"/>
              <a:gd name="connsiteY15" fmla="*/ 1751255 h 1905999"/>
              <a:gd name="connsiteX16" fmla="*/ 1022822 w 6482362"/>
              <a:gd name="connsiteY16" fmla="*/ 1709052 h 1905999"/>
              <a:gd name="connsiteX17" fmla="*/ 699265 w 6482362"/>
              <a:gd name="connsiteY17" fmla="*/ 1793458 h 1905999"/>
              <a:gd name="connsiteX18" fmla="*/ 14647 w 6482362"/>
              <a:gd name="connsiteY18" fmla="*/ 1905999 h 1905999"/>
              <a:gd name="connsiteX19" fmla="*/ 291304 w 6482362"/>
              <a:gd name="connsiteY19" fmla="*/ 1057241 h 1905999"/>
              <a:gd name="connsiteX0" fmla="*/ 291304 w 6482362"/>
              <a:gd name="connsiteY0" fmla="*/ 1057241 h 1905999"/>
              <a:gd name="connsiteX1" fmla="*/ 1136545 w 6482362"/>
              <a:gd name="connsiteY1" fmla="*/ 17118 h 1905999"/>
              <a:gd name="connsiteX2" fmla="*/ 1771771 w 6482362"/>
              <a:gd name="connsiteY2" fmla="*/ 66675 h 1905999"/>
              <a:gd name="connsiteX3" fmla="*/ 2448046 w 6482362"/>
              <a:gd name="connsiteY3" fmla="*/ 9525 h 1905999"/>
              <a:gd name="connsiteX4" fmla="*/ 3124321 w 6482362"/>
              <a:gd name="connsiteY4" fmla="*/ 57150 h 1905999"/>
              <a:gd name="connsiteX5" fmla="*/ 3667246 w 6482362"/>
              <a:gd name="connsiteY5" fmla="*/ 0 h 1905999"/>
              <a:gd name="connsiteX6" fmla="*/ 4400671 w 6482362"/>
              <a:gd name="connsiteY6" fmla="*/ 85726 h 1905999"/>
              <a:gd name="connsiteX7" fmla="*/ 5280051 w 6482362"/>
              <a:gd name="connsiteY7" fmla="*/ 40271 h 1905999"/>
              <a:gd name="connsiteX8" fmla="*/ 6087192 w 6482362"/>
              <a:gd name="connsiteY8" fmla="*/ 1099444 h 1905999"/>
              <a:gd name="connsiteX9" fmla="*/ 6448256 w 6482362"/>
              <a:gd name="connsiteY9" fmla="*/ 1863797 h 1905999"/>
              <a:gd name="connsiteX10" fmla="*/ 5735498 w 6482362"/>
              <a:gd name="connsiteY10" fmla="*/ 1709052 h 1905999"/>
              <a:gd name="connsiteX11" fmla="*/ 5088385 w 6482362"/>
              <a:gd name="connsiteY11" fmla="*/ 1737188 h 1905999"/>
              <a:gd name="connsiteX12" fmla="*/ 4525678 w 6482362"/>
              <a:gd name="connsiteY12" fmla="*/ 1737188 h 1905999"/>
              <a:gd name="connsiteX13" fmla="*/ 3977038 w 6482362"/>
              <a:gd name="connsiteY13" fmla="*/ 1751255 h 1905999"/>
              <a:gd name="connsiteX14" fmla="*/ 3343992 w 6482362"/>
              <a:gd name="connsiteY14" fmla="*/ 1723120 h 1905999"/>
              <a:gd name="connsiteX15" fmla="*/ 2654675 w 6482362"/>
              <a:gd name="connsiteY15" fmla="*/ 1737188 h 1905999"/>
              <a:gd name="connsiteX16" fmla="*/ 1712139 w 6482362"/>
              <a:gd name="connsiteY16" fmla="*/ 1751255 h 1905999"/>
              <a:gd name="connsiteX17" fmla="*/ 1022822 w 6482362"/>
              <a:gd name="connsiteY17" fmla="*/ 1709052 h 1905999"/>
              <a:gd name="connsiteX18" fmla="*/ 699265 w 6482362"/>
              <a:gd name="connsiteY18" fmla="*/ 1793458 h 1905999"/>
              <a:gd name="connsiteX19" fmla="*/ 14647 w 6482362"/>
              <a:gd name="connsiteY19" fmla="*/ 1905999 h 1905999"/>
              <a:gd name="connsiteX20" fmla="*/ 291304 w 6482362"/>
              <a:gd name="connsiteY20" fmla="*/ 1057241 h 190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82362" h="1905999">
                <a:moveTo>
                  <a:pt x="291304" y="1057241"/>
                </a:moveTo>
                <a:lnTo>
                  <a:pt x="1136545" y="17118"/>
                </a:lnTo>
                <a:cubicBezTo>
                  <a:pt x="1348287" y="17762"/>
                  <a:pt x="1560029" y="66031"/>
                  <a:pt x="1771771" y="66675"/>
                </a:cubicBezTo>
                <a:cubicBezTo>
                  <a:pt x="1990846" y="60325"/>
                  <a:pt x="2228971" y="15875"/>
                  <a:pt x="2448046" y="9525"/>
                </a:cubicBezTo>
                <a:cubicBezTo>
                  <a:pt x="2638546" y="9525"/>
                  <a:pt x="2933821" y="57150"/>
                  <a:pt x="3124321" y="57150"/>
                </a:cubicBezTo>
                <a:cubicBezTo>
                  <a:pt x="3286246" y="57150"/>
                  <a:pt x="3505321" y="0"/>
                  <a:pt x="3667246" y="0"/>
                </a:cubicBezTo>
                <a:cubicBezTo>
                  <a:pt x="3899021" y="6350"/>
                  <a:pt x="4168896" y="79376"/>
                  <a:pt x="4400671" y="85726"/>
                </a:cubicBezTo>
                <a:lnTo>
                  <a:pt x="5280051" y="40271"/>
                </a:lnTo>
                <a:cubicBezTo>
                  <a:pt x="5940450" y="576406"/>
                  <a:pt x="5972306" y="731339"/>
                  <a:pt x="6087192" y="1099444"/>
                </a:cubicBezTo>
                <a:cubicBezTo>
                  <a:pt x="5918379" y="1605761"/>
                  <a:pt x="6645084" y="1863797"/>
                  <a:pt x="6448256" y="1863797"/>
                </a:cubicBezTo>
                <a:cubicBezTo>
                  <a:pt x="6391985" y="1977121"/>
                  <a:pt x="5962143" y="1730153"/>
                  <a:pt x="5735498" y="1709052"/>
                </a:cubicBezTo>
                <a:cubicBezTo>
                  <a:pt x="5508853" y="1687951"/>
                  <a:pt x="5292366" y="1744222"/>
                  <a:pt x="5088385" y="1737188"/>
                </a:cubicBezTo>
                <a:cubicBezTo>
                  <a:pt x="4884404" y="1730154"/>
                  <a:pt x="4710902" y="1741877"/>
                  <a:pt x="4525678" y="1737188"/>
                </a:cubicBezTo>
                <a:cubicBezTo>
                  <a:pt x="4340454" y="1732499"/>
                  <a:pt x="4173986" y="1762978"/>
                  <a:pt x="3977038" y="1751255"/>
                </a:cubicBezTo>
                <a:cubicBezTo>
                  <a:pt x="3737887" y="1908344"/>
                  <a:pt x="3564386" y="1739532"/>
                  <a:pt x="3343992" y="1723120"/>
                </a:cubicBezTo>
                <a:cubicBezTo>
                  <a:pt x="2826615" y="1713742"/>
                  <a:pt x="2921961" y="1917723"/>
                  <a:pt x="2654675" y="1737188"/>
                </a:cubicBezTo>
                <a:cubicBezTo>
                  <a:pt x="2331118" y="1727809"/>
                  <a:pt x="2162305" y="1774702"/>
                  <a:pt x="1712139" y="1751255"/>
                </a:cubicBezTo>
                <a:cubicBezTo>
                  <a:pt x="922786" y="1737187"/>
                  <a:pt x="1186945" y="1805182"/>
                  <a:pt x="1022822" y="1709052"/>
                </a:cubicBezTo>
                <a:cubicBezTo>
                  <a:pt x="953266" y="1666849"/>
                  <a:pt x="862605" y="1774701"/>
                  <a:pt x="699265" y="1793458"/>
                </a:cubicBezTo>
                <a:lnTo>
                  <a:pt x="14647" y="1905999"/>
                </a:lnTo>
                <a:cubicBezTo>
                  <a:pt x="-83707" y="1638713"/>
                  <a:pt x="347575" y="1788642"/>
                  <a:pt x="291304" y="1057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emojimouth">
            <a:hlinkClick r:id="" action="ppaction://media"/>
            <a:extLst>
              <a:ext uri="{FF2B5EF4-FFF2-40B4-BE49-F238E27FC236}">
                <a16:creationId xmlns:a16="http://schemas.microsoft.com/office/drawing/2014/main" id="{A09E95FC-FCB2-0327-8A50-5E027D35243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 flipH="1">
            <a:off x="5607757" y="2856892"/>
            <a:ext cx="155688" cy="113897"/>
          </a:xfrm>
          <a:prstGeom prst="rect">
            <a:avLst/>
          </a:prstGeom>
        </p:spPr>
      </p:pic>
      <p:pic>
        <p:nvPicPr>
          <p:cNvPr id="11" name="AIVoiceGenerator_com_27-12-2024T15_4_33_ en-US-Neural2-F">
            <a:hlinkClick r:id="" action="ppaction://media"/>
            <a:extLst>
              <a:ext uri="{FF2B5EF4-FFF2-40B4-BE49-F238E27FC236}">
                <a16:creationId xmlns:a16="http://schemas.microsoft.com/office/drawing/2014/main" id="{4100D03B-DF1E-67A4-E0E6-CD419EE9D0E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820025" y="3496083"/>
            <a:ext cx="609600" cy="609600"/>
          </a:xfrm>
          <a:prstGeom prst="rect">
            <a:avLst/>
          </a:prstGeom>
        </p:spPr>
      </p:pic>
      <p:sp>
        <p:nvSpPr>
          <p:cNvPr id="208" name="Rectangle 207">
            <a:extLst>
              <a:ext uri="{FF2B5EF4-FFF2-40B4-BE49-F238E27FC236}">
                <a16:creationId xmlns:a16="http://schemas.microsoft.com/office/drawing/2014/main" id="{DFABD2B5-7107-6FD6-2CDB-44B6F5BC3404}"/>
              </a:ext>
            </a:extLst>
          </p:cNvPr>
          <p:cNvSpPr/>
          <p:nvPr/>
        </p:nvSpPr>
        <p:spPr>
          <a:xfrm>
            <a:off x="5304593" y="2990751"/>
            <a:ext cx="332825" cy="45719"/>
          </a:xfrm>
          <a:custGeom>
            <a:avLst/>
            <a:gdLst>
              <a:gd name="connsiteX0" fmla="*/ 0 w 212175"/>
              <a:gd name="connsiteY0" fmla="*/ 0 h 337922"/>
              <a:gd name="connsiteX1" fmla="*/ 212175 w 212175"/>
              <a:gd name="connsiteY1" fmla="*/ 0 h 337922"/>
              <a:gd name="connsiteX2" fmla="*/ 212175 w 212175"/>
              <a:gd name="connsiteY2" fmla="*/ 337922 h 337922"/>
              <a:gd name="connsiteX3" fmla="*/ 0 w 212175"/>
              <a:gd name="connsiteY3" fmla="*/ 337922 h 337922"/>
              <a:gd name="connsiteX4" fmla="*/ 0 w 212175"/>
              <a:gd name="connsiteY4" fmla="*/ 0 h 337922"/>
              <a:gd name="connsiteX0" fmla="*/ 0 w 389975"/>
              <a:gd name="connsiteY0" fmla="*/ 0 h 337922"/>
              <a:gd name="connsiteX1" fmla="*/ 389975 w 389975"/>
              <a:gd name="connsiteY1" fmla="*/ 165100 h 337922"/>
              <a:gd name="connsiteX2" fmla="*/ 212175 w 389975"/>
              <a:gd name="connsiteY2" fmla="*/ 337922 h 337922"/>
              <a:gd name="connsiteX3" fmla="*/ 0 w 389975"/>
              <a:gd name="connsiteY3" fmla="*/ 337922 h 337922"/>
              <a:gd name="connsiteX4" fmla="*/ 0 w 389975"/>
              <a:gd name="connsiteY4" fmla="*/ 0 h 337922"/>
              <a:gd name="connsiteX0" fmla="*/ 190500 w 389975"/>
              <a:gd name="connsiteY0" fmla="*/ 0 h 236322"/>
              <a:gd name="connsiteX1" fmla="*/ 389975 w 389975"/>
              <a:gd name="connsiteY1" fmla="*/ 63500 h 236322"/>
              <a:gd name="connsiteX2" fmla="*/ 212175 w 389975"/>
              <a:gd name="connsiteY2" fmla="*/ 236322 h 236322"/>
              <a:gd name="connsiteX3" fmla="*/ 0 w 389975"/>
              <a:gd name="connsiteY3" fmla="*/ 236322 h 236322"/>
              <a:gd name="connsiteX4" fmla="*/ 190500 w 389975"/>
              <a:gd name="connsiteY4" fmla="*/ 0 h 236322"/>
              <a:gd name="connsiteX0" fmla="*/ 196850 w 389975"/>
              <a:gd name="connsiteY0" fmla="*/ 0 h 191872"/>
              <a:gd name="connsiteX1" fmla="*/ 389975 w 389975"/>
              <a:gd name="connsiteY1" fmla="*/ 19050 h 191872"/>
              <a:gd name="connsiteX2" fmla="*/ 212175 w 389975"/>
              <a:gd name="connsiteY2" fmla="*/ 191872 h 191872"/>
              <a:gd name="connsiteX3" fmla="*/ 0 w 389975"/>
              <a:gd name="connsiteY3" fmla="*/ 191872 h 191872"/>
              <a:gd name="connsiteX4" fmla="*/ 196850 w 389975"/>
              <a:gd name="connsiteY4" fmla="*/ 0 h 191872"/>
              <a:gd name="connsiteX0" fmla="*/ 184150 w 377275"/>
              <a:gd name="connsiteY0" fmla="*/ 0 h 191872"/>
              <a:gd name="connsiteX1" fmla="*/ 377275 w 377275"/>
              <a:gd name="connsiteY1" fmla="*/ 19050 h 191872"/>
              <a:gd name="connsiteX2" fmla="*/ 199475 w 377275"/>
              <a:gd name="connsiteY2" fmla="*/ 191872 h 191872"/>
              <a:gd name="connsiteX3" fmla="*/ 0 w 377275"/>
              <a:gd name="connsiteY3" fmla="*/ 51072 h 191872"/>
              <a:gd name="connsiteX4" fmla="*/ 184150 w 377275"/>
              <a:gd name="connsiteY4" fmla="*/ 0 h 191872"/>
              <a:gd name="connsiteX0" fmla="*/ 184150 w 377275"/>
              <a:gd name="connsiteY0" fmla="*/ 0 h 98005"/>
              <a:gd name="connsiteX1" fmla="*/ 377275 w 377275"/>
              <a:gd name="connsiteY1" fmla="*/ 19050 h 98005"/>
              <a:gd name="connsiteX2" fmla="*/ 243925 w 377275"/>
              <a:gd name="connsiteY2" fmla="*/ 98005 h 98005"/>
              <a:gd name="connsiteX3" fmla="*/ 0 w 377275"/>
              <a:gd name="connsiteY3" fmla="*/ 51072 h 98005"/>
              <a:gd name="connsiteX4" fmla="*/ 184150 w 377275"/>
              <a:gd name="connsiteY4" fmla="*/ 0 h 98005"/>
              <a:gd name="connsiteX0" fmla="*/ 184150 w 358225"/>
              <a:gd name="connsiteY0" fmla="*/ 0 h 98005"/>
              <a:gd name="connsiteX1" fmla="*/ 358225 w 358225"/>
              <a:gd name="connsiteY1" fmla="*/ 65983 h 98005"/>
              <a:gd name="connsiteX2" fmla="*/ 243925 w 358225"/>
              <a:gd name="connsiteY2" fmla="*/ 98005 h 98005"/>
              <a:gd name="connsiteX3" fmla="*/ 0 w 358225"/>
              <a:gd name="connsiteY3" fmla="*/ 51072 h 98005"/>
              <a:gd name="connsiteX4" fmla="*/ 184150 w 358225"/>
              <a:gd name="connsiteY4" fmla="*/ 0 h 98005"/>
              <a:gd name="connsiteX0" fmla="*/ 171450 w 358225"/>
              <a:gd name="connsiteY0" fmla="*/ 0 h 60459"/>
              <a:gd name="connsiteX1" fmla="*/ 358225 w 358225"/>
              <a:gd name="connsiteY1" fmla="*/ 28437 h 60459"/>
              <a:gd name="connsiteX2" fmla="*/ 243925 w 358225"/>
              <a:gd name="connsiteY2" fmla="*/ 60459 h 60459"/>
              <a:gd name="connsiteX3" fmla="*/ 0 w 358225"/>
              <a:gd name="connsiteY3" fmla="*/ 13526 h 60459"/>
              <a:gd name="connsiteX4" fmla="*/ 171450 w 358225"/>
              <a:gd name="connsiteY4" fmla="*/ 0 h 60459"/>
              <a:gd name="connsiteX0" fmla="*/ 171450 w 358225"/>
              <a:gd name="connsiteY0" fmla="*/ 24021 h 52457"/>
              <a:gd name="connsiteX1" fmla="*/ 358225 w 358225"/>
              <a:gd name="connsiteY1" fmla="*/ 52458 h 52457"/>
              <a:gd name="connsiteX2" fmla="*/ 269325 w 358225"/>
              <a:gd name="connsiteY2" fmla="*/ 0 h 52457"/>
              <a:gd name="connsiteX3" fmla="*/ 0 w 358225"/>
              <a:gd name="connsiteY3" fmla="*/ 37547 h 52457"/>
              <a:gd name="connsiteX4" fmla="*/ 171450 w 358225"/>
              <a:gd name="connsiteY4" fmla="*/ 24021 h 52457"/>
              <a:gd name="connsiteX0" fmla="*/ 146050 w 332825"/>
              <a:gd name="connsiteY0" fmla="*/ 52181 h 80618"/>
              <a:gd name="connsiteX1" fmla="*/ 332825 w 332825"/>
              <a:gd name="connsiteY1" fmla="*/ 80618 h 80618"/>
              <a:gd name="connsiteX2" fmla="*/ 243925 w 332825"/>
              <a:gd name="connsiteY2" fmla="*/ 28160 h 80618"/>
              <a:gd name="connsiteX3" fmla="*/ 0 w 332825"/>
              <a:gd name="connsiteY3" fmla="*/ 0 h 80618"/>
              <a:gd name="connsiteX4" fmla="*/ 146050 w 332825"/>
              <a:gd name="connsiteY4" fmla="*/ 52181 h 80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825" h="80618">
                <a:moveTo>
                  <a:pt x="146050" y="52181"/>
                </a:moveTo>
                <a:lnTo>
                  <a:pt x="332825" y="80618"/>
                </a:lnTo>
                <a:lnTo>
                  <a:pt x="243925" y="28160"/>
                </a:lnTo>
                <a:lnTo>
                  <a:pt x="0" y="0"/>
                </a:lnTo>
                <a:lnTo>
                  <a:pt x="146050" y="52181"/>
                </a:lnTo>
                <a:close/>
              </a:path>
            </a:pathLst>
          </a:cu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9CCB7B6-0E94-985E-72E9-A5FEB4D4F190}"/>
              </a:ext>
            </a:extLst>
          </p:cNvPr>
          <p:cNvGrpSpPr/>
          <p:nvPr/>
        </p:nvGrpSpPr>
        <p:grpSpPr>
          <a:xfrm>
            <a:off x="-123006" y="-62903"/>
            <a:ext cx="2914116" cy="6891163"/>
            <a:chOff x="-123006" y="-62903"/>
            <a:chExt cx="2914116" cy="6891163"/>
          </a:xfrm>
        </p:grpSpPr>
        <p:sp>
          <p:nvSpPr>
            <p:cNvPr id="152" name="Rectangle 150">
              <a:extLst>
                <a:ext uri="{FF2B5EF4-FFF2-40B4-BE49-F238E27FC236}">
                  <a16:creationId xmlns:a16="http://schemas.microsoft.com/office/drawing/2014/main" id="{1ACAE94A-CA74-A626-83B3-BEF02AEEE36A}"/>
                </a:ext>
              </a:extLst>
            </p:cNvPr>
            <p:cNvSpPr/>
            <p:nvPr/>
          </p:nvSpPr>
          <p:spPr>
            <a:xfrm>
              <a:off x="1097165" y="-51443"/>
              <a:ext cx="365020" cy="2887369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B85B0E85-CF26-9906-1213-6DD8735E5C10}"/>
                </a:ext>
              </a:extLst>
            </p:cNvPr>
            <p:cNvSpPr/>
            <p:nvPr/>
          </p:nvSpPr>
          <p:spPr>
            <a:xfrm>
              <a:off x="1098033" y="-62903"/>
              <a:ext cx="347591" cy="2959191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07CF84C0-C758-0B5F-7A77-04F7DF157C25}"/>
                </a:ext>
              </a:extLst>
            </p:cNvPr>
            <p:cNvSpPr/>
            <p:nvPr/>
          </p:nvSpPr>
          <p:spPr>
            <a:xfrm>
              <a:off x="0" y="-30006"/>
              <a:ext cx="2509457" cy="3442054"/>
            </a:xfrm>
            <a:custGeom>
              <a:avLst/>
              <a:gdLst>
                <a:gd name="connsiteX0" fmla="*/ 0 w 2264082"/>
                <a:gd name="connsiteY0" fmla="*/ 0 h 2822623"/>
                <a:gd name="connsiteX1" fmla="*/ 2264082 w 2264082"/>
                <a:gd name="connsiteY1" fmla="*/ 0 h 2822623"/>
                <a:gd name="connsiteX2" fmla="*/ 2264082 w 2264082"/>
                <a:gd name="connsiteY2" fmla="*/ 2822623 h 2822623"/>
                <a:gd name="connsiteX3" fmla="*/ 0 w 2264082"/>
                <a:gd name="connsiteY3" fmla="*/ 2822623 h 2822623"/>
                <a:gd name="connsiteX4" fmla="*/ 0 w 2264082"/>
                <a:gd name="connsiteY4" fmla="*/ 0 h 2822623"/>
                <a:gd name="connsiteX0" fmla="*/ 0 w 2264082"/>
                <a:gd name="connsiteY0" fmla="*/ 0 h 2822623"/>
                <a:gd name="connsiteX1" fmla="*/ 2264082 w 2264082"/>
                <a:gd name="connsiteY1" fmla="*/ 0 h 2822623"/>
                <a:gd name="connsiteX2" fmla="*/ 1969114 w 2264082"/>
                <a:gd name="connsiteY2" fmla="*/ 2085204 h 2822623"/>
                <a:gd name="connsiteX3" fmla="*/ 0 w 2264082"/>
                <a:gd name="connsiteY3" fmla="*/ 2822623 h 2822623"/>
                <a:gd name="connsiteX4" fmla="*/ 0 w 2264082"/>
                <a:gd name="connsiteY4" fmla="*/ 0 h 2822623"/>
                <a:gd name="connsiteX0" fmla="*/ 0 w 1969115"/>
                <a:gd name="connsiteY0" fmla="*/ 88490 h 2911113"/>
                <a:gd name="connsiteX1" fmla="*/ 1969115 w 1969115"/>
                <a:gd name="connsiteY1" fmla="*/ 0 h 2911113"/>
                <a:gd name="connsiteX2" fmla="*/ 1969114 w 1969115"/>
                <a:gd name="connsiteY2" fmla="*/ 2173694 h 2911113"/>
                <a:gd name="connsiteX3" fmla="*/ 0 w 1969115"/>
                <a:gd name="connsiteY3" fmla="*/ 2911113 h 2911113"/>
                <a:gd name="connsiteX4" fmla="*/ 0 w 1969115"/>
                <a:gd name="connsiteY4" fmla="*/ 88490 h 2911113"/>
                <a:gd name="connsiteX0" fmla="*/ 0 w 1969115"/>
                <a:gd name="connsiteY0" fmla="*/ 88490 h 2911113"/>
                <a:gd name="connsiteX1" fmla="*/ 1969115 w 1969115"/>
                <a:gd name="connsiteY1" fmla="*/ 0 h 2911113"/>
                <a:gd name="connsiteX2" fmla="*/ 1880624 w 1969115"/>
                <a:gd name="connsiteY2" fmla="*/ 1937720 h 2911113"/>
                <a:gd name="connsiteX3" fmla="*/ 0 w 1969115"/>
                <a:gd name="connsiteY3" fmla="*/ 2911113 h 2911113"/>
                <a:gd name="connsiteX4" fmla="*/ 0 w 1969115"/>
                <a:gd name="connsiteY4" fmla="*/ 88490 h 2911113"/>
                <a:gd name="connsiteX0" fmla="*/ 0 w 1880624"/>
                <a:gd name="connsiteY0" fmla="*/ 147483 h 2970106"/>
                <a:gd name="connsiteX1" fmla="*/ 1792134 w 1880624"/>
                <a:gd name="connsiteY1" fmla="*/ 0 h 2970106"/>
                <a:gd name="connsiteX2" fmla="*/ 1880624 w 1880624"/>
                <a:gd name="connsiteY2" fmla="*/ 1996713 h 2970106"/>
                <a:gd name="connsiteX3" fmla="*/ 0 w 1880624"/>
                <a:gd name="connsiteY3" fmla="*/ 2970106 h 2970106"/>
                <a:gd name="connsiteX4" fmla="*/ 0 w 1880624"/>
                <a:gd name="connsiteY4" fmla="*/ 147483 h 2970106"/>
                <a:gd name="connsiteX0" fmla="*/ 0 w 1939618"/>
                <a:gd name="connsiteY0" fmla="*/ 176980 h 2999603"/>
                <a:gd name="connsiteX1" fmla="*/ 1939618 w 1939618"/>
                <a:gd name="connsiteY1" fmla="*/ 0 h 2999603"/>
                <a:gd name="connsiteX2" fmla="*/ 1880624 w 1939618"/>
                <a:gd name="connsiteY2" fmla="*/ 2026210 h 2999603"/>
                <a:gd name="connsiteX3" fmla="*/ 0 w 1939618"/>
                <a:gd name="connsiteY3" fmla="*/ 2999603 h 2999603"/>
                <a:gd name="connsiteX4" fmla="*/ 0 w 1939618"/>
                <a:gd name="connsiteY4" fmla="*/ 176980 h 2999603"/>
                <a:gd name="connsiteX0" fmla="*/ 0 w 1939618"/>
                <a:gd name="connsiteY0" fmla="*/ 176980 h 2999603"/>
                <a:gd name="connsiteX1" fmla="*/ 1939618 w 1939618"/>
                <a:gd name="connsiteY1" fmla="*/ 0 h 2999603"/>
                <a:gd name="connsiteX2" fmla="*/ 1762637 w 1939618"/>
                <a:gd name="connsiteY2" fmla="*/ 1849229 h 2999603"/>
                <a:gd name="connsiteX3" fmla="*/ 0 w 1939618"/>
                <a:gd name="connsiteY3" fmla="*/ 2999603 h 2999603"/>
                <a:gd name="connsiteX4" fmla="*/ 0 w 1939618"/>
                <a:gd name="connsiteY4" fmla="*/ 176980 h 2999603"/>
                <a:gd name="connsiteX0" fmla="*/ 0 w 1762637"/>
                <a:gd name="connsiteY0" fmla="*/ 294968 h 3117591"/>
                <a:gd name="connsiteX1" fmla="*/ 1733140 w 1762637"/>
                <a:gd name="connsiteY1" fmla="*/ 0 h 3117591"/>
                <a:gd name="connsiteX2" fmla="*/ 1762637 w 1762637"/>
                <a:gd name="connsiteY2" fmla="*/ 1967217 h 3117591"/>
                <a:gd name="connsiteX3" fmla="*/ 0 w 1762637"/>
                <a:gd name="connsiteY3" fmla="*/ 3117591 h 3117591"/>
                <a:gd name="connsiteX4" fmla="*/ 0 w 1762637"/>
                <a:gd name="connsiteY4" fmla="*/ 294968 h 3117591"/>
                <a:gd name="connsiteX0" fmla="*/ 0 w 1762637"/>
                <a:gd name="connsiteY0" fmla="*/ 442451 h 3265074"/>
                <a:gd name="connsiteX1" fmla="*/ 1674147 w 1762637"/>
                <a:gd name="connsiteY1" fmla="*/ 0 h 3265074"/>
                <a:gd name="connsiteX2" fmla="*/ 1762637 w 1762637"/>
                <a:gd name="connsiteY2" fmla="*/ 2114700 h 3265074"/>
                <a:gd name="connsiteX3" fmla="*/ 0 w 1762637"/>
                <a:gd name="connsiteY3" fmla="*/ 3265074 h 3265074"/>
                <a:gd name="connsiteX4" fmla="*/ 0 w 1762637"/>
                <a:gd name="connsiteY4" fmla="*/ 442451 h 3265074"/>
                <a:gd name="connsiteX0" fmla="*/ 0 w 1762637"/>
                <a:gd name="connsiteY0" fmla="*/ 442451 h 3265074"/>
                <a:gd name="connsiteX1" fmla="*/ 1526663 w 1762637"/>
                <a:gd name="connsiteY1" fmla="*/ 0 h 3265074"/>
                <a:gd name="connsiteX2" fmla="*/ 1762637 w 1762637"/>
                <a:gd name="connsiteY2" fmla="*/ 2114700 h 3265074"/>
                <a:gd name="connsiteX3" fmla="*/ 0 w 1762637"/>
                <a:gd name="connsiteY3" fmla="*/ 3265074 h 3265074"/>
                <a:gd name="connsiteX4" fmla="*/ 0 w 1762637"/>
                <a:gd name="connsiteY4" fmla="*/ 442451 h 3265074"/>
                <a:gd name="connsiteX0" fmla="*/ 0 w 1762637"/>
                <a:gd name="connsiteY0" fmla="*/ 619431 h 3442054"/>
                <a:gd name="connsiteX1" fmla="*/ 1733140 w 1762637"/>
                <a:gd name="connsiteY1" fmla="*/ 0 h 3442054"/>
                <a:gd name="connsiteX2" fmla="*/ 1762637 w 1762637"/>
                <a:gd name="connsiteY2" fmla="*/ 2291680 h 3442054"/>
                <a:gd name="connsiteX3" fmla="*/ 0 w 1762637"/>
                <a:gd name="connsiteY3" fmla="*/ 3442054 h 3442054"/>
                <a:gd name="connsiteX4" fmla="*/ 0 w 1762637"/>
                <a:gd name="connsiteY4" fmla="*/ 619431 h 3442054"/>
                <a:gd name="connsiteX0" fmla="*/ 0 w 1762637"/>
                <a:gd name="connsiteY0" fmla="*/ 58993 h 3442054"/>
                <a:gd name="connsiteX1" fmla="*/ 1733140 w 1762637"/>
                <a:gd name="connsiteY1" fmla="*/ 0 h 3442054"/>
                <a:gd name="connsiteX2" fmla="*/ 1762637 w 1762637"/>
                <a:gd name="connsiteY2" fmla="*/ 2291680 h 3442054"/>
                <a:gd name="connsiteX3" fmla="*/ 0 w 1762637"/>
                <a:gd name="connsiteY3" fmla="*/ 3442054 h 3442054"/>
                <a:gd name="connsiteX4" fmla="*/ 0 w 1762637"/>
                <a:gd name="connsiteY4" fmla="*/ 58993 h 3442054"/>
                <a:gd name="connsiteX0" fmla="*/ 0 w 1768006"/>
                <a:gd name="connsiteY0" fmla="*/ 58993 h 3442054"/>
                <a:gd name="connsiteX1" fmla="*/ 1733140 w 1768006"/>
                <a:gd name="connsiteY1" fmla="*/ 0 h 3442054"/>
                <a:gd name="connsiteX2" fmla="*/ 1768006 w 1768006"/>
                <a:gd name="connsiteY2" fmla="*/ 2314540 h 3442054"/>
                <a:gd name="connsiteX3" fmla="*/ 0 w 1768006"/>
                <a:gd name="connsiteY3" fmla="*/ 3442054 h 3442054"/>
                <a:gd name="connsiteX4" fmla="*/ 0 w 1768006"/>
                <a:gd name="connsiteY4" fmla="*/ 58993 h 344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006" h="3442054">
                  <a:moveTo>
                    <a:pt x="0" y="58993"/>
                  </a:moveTo>
                  <a:lnTo>
                    <a:pt x="1733140" y="0"/>
                  </a:lnTo>
                  <a:cubicBezTo>
                    <a:pt x="1733140" y="724565"/>
                    <a:pt x="1768006" y="1589975"/>
                    <a:pt x="1768006" y="2314540"/>
                  </a:cubicBezTo>
                  <a:lnTo>
                    <a:pt x="0" y="3442054"/>
                  </a:lnTo>
                  <a:lnTo>
                    <a:pt x="0" y="58993"/>
                  </a:lnTo>
                  <a:close/>
                </a:path>
              </a:pathLst>
            </a:custGeom>
            <a:noFill/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2DD08EAE-34E5-02A9-06DB-4FC926CBB883}"/>
                </a:ext>
              </a:extLst>
            </p:cNvPr>
            <p:cNvSpPr/>
            <p:nvPr/>
          </p:nvSpPr>
          <p:spPr>
            <a:xfrm>
              <a:off x="2411564" y="-44843"/>
              <a:ext cx="359236" cy="495595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5699FEFE-9D79-8848-BFA9-E38585CBCF30}"/>
                </a:ext>
              </a:extLst>
            </p:cNvPr>
            <p:cNvSpPr/>
            <p:nvPr/>
          </p:nvSpPr>
          <p:spPr>
            <a:xfrm>
              <a:off x="-12995" y="2330940"/>
              <a:ext cx="2733764" cy="1389919"/>
            </a:xfrm>
            <a:custGeom>
              <a:avLst/>
              <a:gdLst>
                <a:gd name="connsiteX0" fmla="*/ 0 w 1701377"/>
                <a:gd name="connsiteY0" fmla="*/ 0 h 496413"/>
                <a:gd name="connsiteX1" fmla="*/ 1701377 w 1701377"/>
                <a:gd name="connsiteY1" fmla="*/ 0 h 496413"/>
                <a:gd name="connsiteX2" fmla="*/ 1701377 w 1701377"/>
                <a:gd name="connsiteY2" fmla="*/ 496413 h 496413"/>
                <a:gd name="connsiteX3" fmla="*/ 0 w 1701377"/>
                <a:gd name="connsiteY3" fmla="*/ 496413 h 496413"/>
                <a:gd name="connsiteX4" fmla="*/ 0 w 1701377"/>
                <a:gd name="connsiteY4" fmla="*/ 0 h 496413"/>
                <a:gd name="connsiteX0" fmla="*/ 0 w 2409300"/>
                <a:gd name="connsiteY0" fmla="*/ 1091380 h 1587793"/>
                <a:gd name="connsiteX1" fmla="*/ 2409300 w 2409300"/>
                <a:gd name="connsiteY1" fmla="*/ 0 h 1587793"/>
                <a:gd name="connsiteX2" fmla="*/ 1701377 w 2409300"/>
                <a:gd name="connsiteY2" fmla="*/ 1587793 h 1587793"/>
                <a:gd name="connsiteX3" fmla="*/ 0 w 2409300"/>
                <a:gd name="connsiteY3" fmla="*/ 1587793 h 1587793"/>
                <a:gd name="connsiteX4" fmla="*/ 0 w 2409300"/>
                <a:gd name="connsiteY4" fmla="*/ 1091380 h 1587793"/>
                <a:gd name="connsiteX0" fmla="*/ 0 w 2733764"/>
                <a:gd name="connsiteY0" fmla="*/ 1091380 h 1587793"/>
                <a:gd name="connsiteX1" fmla="*/ 2409300 w 2733764"/>
                <a:gd name="connsiteY1" fmla="*/ 0 h 1587793"/>
                <a:gd name="connsiteX2" fmla="*/ 2733764 w 2733764"/>
                <a:gd name="connsiteY2" fmla="*/ 260438 h 1587793"/>
                <a:gd name="connsiteX3" fmla="*/ 0 w 2733764"/>
                <a:gd name="connsiteY3" fmla="*/ 1587793 h 1587793"/>
                <a:gd name="connsiteX4" fmla="*/ 0 w 2733764"/>
                <a:gd name="connsiteY4" fmla="*/ 1091380 h 1587793"/>
                <a:gd name="connsiteX0" fmla="*/ 0 w 2733764"/>
                <a:gd name="connsiteY0" fmla="*/ 1091380 h 1587793"/>
                <a:gd name="connsiteX1" fmla="*/ 2409300 w 2733764"/>
                <a:gd name="connsiteY1" fmla="*/ 0 h 1587793"/>
                <a:gd name="connsiteX2" fmla="*/ 2733764 w 2733764"/>
                <a:gd name="connsiteY2" fmla="*/ 53960 h 1587793"/>
                <a:gd name="connsiteX3" fmla="*/ 0 w 2733764"/>
                <a:gd name="connsiteY3" fmla="*/ 1587793 h 1587793"/>
                <a:gd name="connsiteX4" fmla="*/ 0 w 2733764"/>
                <a:gd name="connsiteY4" fmla="*/ 1091380 h 1587793"/>
                <a:gd name="connsiteX0" fmla="*/ 0 w 2733764"/>
                <a:gd name="connsiteY0" fmla="*/ 1091380 h 1440309"/>
                <a:gd name="connsiteX1" fmla="*/ 2409300 w 2733764"/>
                <a:gd name="connsiteY1" fmla="*/ 0 h 1440309"/>
                <a:gd name="connsiteX2" fmla="*/ 2733764 w 2733764"/>
                <a:gd name="connsiteY2" fmla="*/ 53960 h 1440309"/>
                <a:gd name="connsiteX3" fmla="*/ 0 w 2733764"/>
                <a:gd name="connsiteY3" fmla="*/ 1440309 h 1440309"/>
                <a:gd name="connsiteX4" fmla="*/ 0 w 2733764"/>
                <a:gd name="connsiteY4" fmla="*/ 1091380 h 1440309"/>
                <a:gd name="connsiteX0" fmla="*/ 0 w 2733764"/>
                <a:gd name="connsiteY0" fmla="*/ 1091380 h 1351819"/>
                <a:gd name="connsiteX1" fmla="*/ 2409300 w 2733764"/>
                <a:gd name="connsiteY1" fmla="*/ 0 h 1351819"/>
                <a:gd name="connsiteX2" fmla="*/ 2733764 w 2733764"/>
                <a:gd name="connsiteY2" fmla="*/ 53960 h 1351819"/>
                <a:gd name="connsiteX3" fmla="*/ 0 w 2733764"/>
                <a:gd name="connsiteY3" fmla="*/ 1351819 h 1351819"/>
                <a:gd name="connsiteX4" fmla="*/ 0 w 2733764"/>
                <a:gd name="connsiteY4" fmla="*/ 1091380 h 1351819"/>
                <a:gd name="connsiteX0" fmla="*/ 0 w 2733764"/>
                <a:gd name="connsiteY0" fmla="*/ 1091380 h 1389919"/>
                <a:gd name="connsiteX1" fmla="*/ 2409300 w 2733764"/>
                <a:gd name="connsiteY1" fmla="*/ 0 h 1389919"/>
                <a:gd name="connsiteX2" fmla="*/ 2733764 w 2733764"/>
                <a:gd name="connsiteY2" fmla="*/ 53960 h 1389919"/>
                <a:gd name="connsiteX3" fmla="*/ 0 w 2733764"/>
                <a:gd name="connsiteY3" fmla="*/ 1389919 h 1389919"/>
                <a:gd name="connsiteX4" fmla="*/ 0 w 2733764"/>
                <a:gd name="connsiteY4" fmla="*/ 1091380 h 1389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33764" h="1389919">
                  <a:moveTo>
                    <a:pt x="0" y="1091380"/>
                  </a:moveTo>
                  <a:lnTo>
                    <a:pt x="2409300" y="0"/>
                  </a:lnTo>
                  <a:lnTo>
                    <a:pt x="2733764" y="53960"/>
                  </a:lnTo>
                  <a:lnTo>
                    <a:pt x="0" y="1389919"/>
                  </a:lnTo>
                  <a:lnTo>
                    <a:pt x="0" y="109138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50664DC7-5E6E-9E0C-B116-183F9FC8ECEF}"/>
                </a:ext>
              </a:extLst>
            </p:cNvPr>
            <p:cNvSpPr/>
            <p:nvPr/>
          </p:nvSpPr>
          <p:spPr>
            <a:xfrm>
              <a:off x="-62533" y="2372328"/>
              <a:ext cx="2853643" cy="4455932"/>
            </a:xfrm>
            <a:custGeom>
              <a:avLst/>
              <a:gdLst>
                <a:gd name="connsiteX0" fmla="*/ 0 w 989950"/>
                <a:gd name="connsiteY0" fmla="*/ 0 h 3054589"/>
                <a:gd name="connsiteX1" fmla="*/ 989950 w 989950"/>
                <a:gd name="connsiteY1" fmla="*/ 0 h 3054589"/>
                <a:gd name="connsiteX2" fmla="*/ 989950 w 989950"/>
                <a:gd name="connsiteY2" fmla="*/ 3054589 h 3054589"/>
                <a:gd name="connsiteX3" fmla="*/ 0 w 989950"/>
                <a:gd name="connsiteY3" fmla="*/ 3054589 h 3054589"/>
                <a:gd name="connsiteX4" fmla="*/ 0 w 989950"/>
                <a:gd name="connsiteY4" fmla="*/ 0 h 3054589"/>
                <a:gd name="connsiteX0" fmla="*/ 2697146 w 3687096"/>
                <a:gd name="connsiteY0" fmla="*/ 0 h 3054589"/>
                <a:gd name="connsiteX1" fmla="*/ 0 w 3687096"/>
                <a:gd name="connsiteY1" fmla="*/ 1386349 h 3054589"/>
                <a:gd name="connsiteX2" fmla="*/ 3687096 w 3687096"/>
                <a:gd name="connsiteY2" fmla="*/ 3054589 h 3054589"/>
                <a:gd name="connsiteX3" fmla="*/ 2697146 w 3687096"/>
                <a:gd name="connsiteY3" fmla="*/ 3054589 h 3054589"/>
                <a:gd name="connsiteX4" fmla="*/ 2697146 w 3687096"/>
                <a:gd name="connsiteY4" fmla="*/ 0 h 3054589"/>
                <a:gd name="connsiteX0" fmla="*/ 2697146 w 2697146"/>
                <a:gd name="connsiteY0" fmla="*/ 0 h 4676912"/>
                <a:gd name="connsiteX1" fmla="*/ 0 w 2697146"/>
                <a:gd name="connsiteY1" fmla="*/ 1386349 h 4676912"/>
                <a:gd name="connsiteX2" fmla="*/ 29496 w 2697146"/>
                <a:gd name="connsiteY2" fmla="*/ 4676912 h 4676912"/>
                <a:gd name="connsiteX3" fmla="*/ 2697146 w 2697146"/>
                <a:gd name="connsiteY3" fmla="*/ 3054589 h 4676912"/>
                <a:gd name="connsiteX4" fmla="*/ 2697146 w 2697146"/>
                <a:gd name="connsiteY4" fmla="*/ 0 h 4676912"/>
                <a:gd name="connsiteX0" fmla="*/ 2697146 w 2697146"/>
                <a:gd name="connsiteY0" fmla="*/ 0 h 4676912"/>
                <a:gd name="connsiteX1" fmla="*/ 0 w 2697146"/>
                <a:gd name="connsiteY1" fmla="*/ 1386349 h 4676912"/>
                <a:gd name="connsiteX2" fmla="*/ 29496 w 2697146"/>
                <a:gd name="connsiteY2" fmla="*/ 4676912 h 4676912"/>
                <a:gd name="connsiteX3" fmla="*/ 2608655 w 2697146"/>
                <a:gd name="connsiteY3" fmla="*/ 2435156 h 4676912"/>
                <a:gd name="connsiteX4" fmla="*/ 2697146 w 2697146"/>
                <a:gd name="connsiteY4" fmla="*/ 0 h 4676912"/>
                <a:gd name="connsiteX0" fmla="*/ 2697146 w 2756139"/>
                <a:gd name="connsiteY0" fmla="*/ 0 h 4676912"/>
                <a:gd name="connsiteX1" fmla="*/ 0 w 2756139"/>
                <a:gd name="connsiteY1" fmla="*/ 1386349 h 4676912"/>
                <a:gd name="connsiteX2" fmla="*/ 29496 w 2756139"/>
                <a:gd name="connsiteY2" fmla="*/ 4676912 h 4676912"/>
                <a:gd name="connsiteX3" fmla="*/ 2756139 w 2756139"/>
                <a:gd name="connsiteY3" fmla="*/ 2494149 h 4676912"/>
                <a:gd name="connsiteX4" fmla="*/ 2697146 w 2756139"/>
                <a:gd name="connsiteY4" fmla="*/ 0 h 4676912"/>
                <a:gd name="connsiteX0" fmla="*/ 2697146 w 2806939"/>
                <a:gd name="connsiteY0" fmla="*/ 0 h 4676912"/>
                <a:gd name="connsiteX1" fmla="*/ 0 w 2806939"/>
                <a:gd name="connsiteY1" fmla="*/ 1386349 h 4676912"/>
                <a:gd name="connsiteX2" fmla="*/ 29496 w 2806939"/>
                <a:gd name="connsiteY2" fmla="*/ 4676912 h 4676912"/>
                <a:gd name="connsiteX3" fmla="*/ 2806939 w 2806939"/>
                <a:gd name="connsiteY3" fmla="*/ 2494149 h 4676912"/>
                <a:gd name="connsiteX4" fmla="*/ 2697146 w 2806939"/>
                <a:gd name="connsiteY4" fmla="*/ 0 h 4676912"/>
                <a:gd name="connsiteX0" fmla="*/ 2773346 w 2806939"/>
                <a:gd name="connsiteY0" fmla="*/ 0 h 4664212"/>
                <a:gd name="connsiteX1" fmla="*/ 0 w 2806939"/>
                <a:gd name="connsiteY1" fmla="*/ 1373649 h 4664212"/>
                <a:gd name="connsiteX2" fmla="*/ 29496 w 2806939"/>
                <a:gd name="connsiteY2" fmla="*/ 4664212 h 4664212"/>
                <a:gd name="connsiteX3" fmla="*/ 2806939 w 2806939"/>
                <a:gd name="connsiteY3" fmla="*/ 2481449 h 4664212"/>
                <a:gd name="connsiteX4" fmla="*/ 2773346 w 2806939"/>
                <a:gd name="connsiteY4" fmla="*/ 0 h 4664212"/>
                <a:gd name="connsiteX0" fmla="*/ 2773346 w 2806939"/>
                <a:gd name="connsiteY0" fmla="*/ 0 h 4715012"/>
                <a:gd name="connsiteX1" fmla="*/ 0 w 2806939"/>
                <a:gd name="connsiteY1" fmla="*/ 1424449 h 4715012"/>
                <a:gd name="connsiteX2" fmla="*/ 29496 w 2806939"/>
                <a:gd name="connsiteY2" fmla="*/ 4715012 h 4715012"/>
                <a:gd name="connsiteX3" fmla="*/ 2806939 w 2806939"/>
                <a:gd name="connsiteY3" fmla="*/ 2532249 h 4715012"/>
                <a:gd name="connsiteX4" fmla="*/ 2773346 w 2806939"/>
                <a:gd name="connsiteY4" fmla="*/ 0 h 4715012"/>
                <a:gd name="connsiteX0" fmla="*/ 2786046 w 2819639"/>
                <a:gd name="connsiteY0" fmla="*/ 0 h 4715012"/>
                <a:gd name="connsiteX1" fmla="*/ 0 w 2819639"/>
                <a:gd name="connsiteY1" fmla="*/ 1348249 h 4715012"/>
                <a:gd name="connsiteX2" fmla="*/ 42196 w 2819639"/>
                <a:gd name="connsiteY2" fmla="*/ 4715012 h 4715012"/>
                <a:gd name="connsiteX3" fmla="*/ 2819639 w 2819639"/>
                <a:gd name="connsiteY3" fmla="*/ 2532249 h 4715012"/>
                <a:gd name="connsiteX4" fmla="*/ 2786046 w 2819639"/>
                <a:gd name="connsiteY4" fmla="*/ 0 h 4715012"/>
                <a:gd name="connsiteX0" fmla="*/ 2820050 w 2853643"/>
                <a:gd name="connsiteY0" fmla="*/ 0 h 4577852"/>
                <a:gd name="connsiteX1" fmla="*/ 34004 w 2853643"/>
                <a:gd name="connsiteY1" fmla="*/ 1348249 h 4577852"/>
                <a:gd name="connsiteX2" fmla="*/ 0 w 2853643"/>
                <a:gd name="connsiteY2" fmla="*/ 4577852 h 4577852"/>
                <a:gd name="connsiteX3" fmla="*/ 2853643 w 2853643"/>
                <a:gd name="connsiteY3" fmla="*/ 2532249 h 4577852"/>
                <a:gd name="connsiteX4" fmla="*/ 2820050 w 2853643"/>
                <a:gd name="connsiteY4" fmla="*/ 0 h 4577852"/>
                <a:gd name="connsiteX0" fmla="*/ 2820050 w 2853643"/>
                <a:gd name="connsiteY0" fmla="*/ 0 h 4455932"/>
                <a:gd name="connsiteX1" fmla="*/ 34004 w 2853643"/>
                <a:gd name="connsiteY1" fmla="*/ 1348249 h 4455932"/>
                <a:gd name="connsiteX2" fmla="*/ 0 w 2853643"/>
                <a:gd name="connsiteY2" fmla="*/ 4455932 h 4455932"/>
                <a:gd name="connsiteX3" fmla="*/ 2853643 w 2853643"/>
                <a:gd name="connsiteY3" fmla="*/ 2532249 h 4455932"/>
                <a:gd name="connsiteX4" fmla="*/ 2820050 w 2853643"/>
                <a:gd name="connsiteY4" fmla="*/ 0 h 445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3643" h="4455932">
                  <a:moveTo>
                    <a:pt x="2820050" y="0"/>
                  </a:moveTo>
                  <a:lnTo>
                    <a:pt x="34004" y="1348249"/>
                  </a:lnTo>
                  <a:lnTo>
                    <a:pt x="0" y="4455932"/>
                  </a:lnTo>
                  <a:lnTo>
                    <a:pt x="2853643" y="2532249"/>
                  </a:lnTo>
                  <a:lnTo>
                    <a:pt x="2820050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40720BA-F358-E39D-773F-FDB56B2595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60304" y="2904037"/>
              <a:ext cx="2831104" cy="1486065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83D4646-850E-9116-8560-D3662D1806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23006" y="3573280"/>
              <a:ext cx="2911640" cy="1638429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1DE9692F-383C-3A12-286F-B0D89C4C00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03816" y="4190642"/>
              <a:ext cx="2880095" cy="1781147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CAEBE9D5-51B4-C63E-11E0-68218E29C184}"/>
                </a:ext>
              </a:extLst>
            </p:cNvPr>
            <p:cNvCxnSpPr>
              <a:cxnSpLocks/>
            </p:cNvCxnSpPr>
            <p:nvPr/>
          </p:nvCxnSpPr>
          <p:spPr>
            <a:xfrm>
              <a:off x="1353887" y="3064175"/>
              <a:ext cx="22732" cy="618584"/>
            </a:xfrm>
            <a:prstGeom prst="line">
              <a:avLst/>
            </a:prstGeom>
            <a:ln>
              <a:solidFill>
                <a:srgbClr val="B18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B6711774-422F-E968-F35C-428B046F83DB}"/>
                </a:ext>
              </a:extLst>
            </p:cNvPr>
            <p:cNvSpPr/>
            <p:nvPr/>
          </p:nvSpPr>
          <p:spPr>
            <a:xfrm flipV="1">
              <a:off x="578565" y="3648595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F6ED4DE-49D2-A469-F5D9-997335774625}"/>
                </a:ext>
              </a:extLst>
            </p:cNvPr>
            <p:cNvSpPr/>
            <p:nvPr/>
          </p:nvSpPr>
          <p:spPr>
            <a:xfrm flipV="1">
              <a:off x="1970133" y="293819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74E2ECE1-B784-CE51-D2B7-172757B1DCD5}"/>
                </a:ext>
              </a:extLst>
            </p:cNvPr>
            <p:cNvSpPr/>
            <p:nvPr/>
          </p:nvSpPr>
          <p:spPr>
            <a:xfrm flipV="1">
              <a:off x="2071956" y="362214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B9484D66-9811-3D2C-ABEA-FE27DFA6F200}"/>
                </a:ext>
              </a:extLst>
            </p:cNvPr>
            <p:cNvSpPr/>
            <p:nvPr/>
          </p:nvSpPr>
          <p:spPr>
            <a:xfrm flipV="1">
              <a:off x="666267" y="4320363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A4DB7499-BB3F-8B9E-5A5A-32C47D929E14}"/>
                </a:ext>
              </a:extLst>
            </p:cNvPr>
            <p:cNvSpPr/>
            <p:nvPr/>
          </p:nvSpPr>
          <p:spPr>
            <a:xfrm flipV="1">
              <a:off x="718033" y="506046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267825B-5C52-A5E5-AE59-1D6DC0274665}"/>
                </a:ext>
              </a:extLst>
            </p:cNvPr>
            <p:cNvSpPr/>
            <p:nvPr/>
          </p:nvSpPr>
          <p:spPr>
            <a:xfrm flipV="1">
              <a:off x="805735" y="5728459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50C980B-33E1-942B-F8EE-2C86800B343F}"/>
                </a:ext>
              </a:extLst>
            </p:cNvPr>
            <p:cNvSpPr/>
            <p:nvPr/>
          </p:nvSpPr>
          <p:spPr>
            <a:xfrm flipV="1">
              <a:off x="2223805" y="4875983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FAB3BE48-0CA7-C692-CD14-E2E580B53714}"/>
                </a:ext>
              </a:extLst>
            </p:cNvPr>
            <p:cNvSpPr/>
            <p:nvPr/>
          </p:nvSpPr>
          <p:spPr>
            <a:xfrm flipV="1">
              <a:off x="2131618" y="4222447"/>
              <a:ext cx="175404" cy="175404"/>
            </a:xfrm>
            <a:prstGeom prst="ellipse">
              <a:avLst/>
            </a:prstGeom>
            <a:solidFill>
              <a:srgbClr val="B18B74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2" name="Picture 2">
              <a:extLst>
                <a:ext uri="{FF2B5EF4-FFF2-40B4-BE49-F238E27FC236}">
                  <a16:creationId xmlns:a16="http://schemas.microsoft.com/office/drawing/2014/main" id="{AEBB0A25-10B3-09D8-1E05-AF4FB56FA4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57981" y="1316816"/>
              <a:ext cx="1345730" cy="20185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8" name="Rectangle: Rounded Corners 197">
              <a:extLst>
                <a:ext uri="{FF2B5EF4-FFF2-40B4-BE49-F238E27FC236}">
                  <a16:creationId xmlns:a16="http://schemas.microsoft.com/office/drawing/2014/main" id="{5866D2EA-2FEB-EC0B-6DCA-2E3280607755}"/>
                </a:ext>
              </a:extLst>
            </p:cNvPr>
            <p:cNvSpPr/>
            <p:nvPr/>
          </p:nvSpPr>
          <p:spPr>
            <a:xfrm>
              <a:off x="478031" y="2628860"/>
              <a:ext cx="364302" cy="604291"/>
            </a:xfrm>
            <a:custGeom>
              <a:avLst/>
              <a:gdLst>
                <a:gd name="connsiteX0" fmla="*/ 0 w 363887"/>
                <a:gd name="connsiteY0" fmla="*/ 118707 h 701256"/>
                <a:gd name="connsiteX1" fmla="*/ 118707 w 363887"/>
                <a:gd name="connsiteY1" fmla="*/ 0 h 701256"/>
                <a:gd name="connsiteX2" fmla="*/ 245180 w 363887"/>
                <a:gd name="connsiteY2" fmla="*/ 0 h 701256"/>
                <a:gd name="connsiteX3" fmla="*/ 363887 w 363887"/>
                <a:gd name="connsiteY3" fmla="*/ 118707 h 701256"/>
                <a:gd name="connsiteX4" fmla="*/ 363887 w 363887"/>
                <a:gd name="connsiteY4" fmla="*/ 582549 h 701256"/>
                <a:gd name="connsiteX5" fmla="*/ 245180 w 363887"/>
                <a:gd name="connsiteY5" fmla="*/ 701256 h 701256"/>
                <a:gd name="connsiteX6" fmla="*/ 118707 w 363887"/>
                <a:gd name="connsiteY6" fmla="*/ 701256 h 701256"/>
                <a:gd name="connsiteX7" fmla="*/ 0 w 363887"/>
                <a:gd name="connsiteY7" fmla="*/ 582549 h 701256"/>
                <a:gd name="connsiteX8" fmla="*/ 0 w 363887"/>
                <a:gd name="connsiteY8" fmla="*/ 118707 h 701256"/>
                <a:gd name="connsiteX0" fmla="*/ 0 w 363887"/>
                <a:gd name="connsiteY0" fmla="*/ 118707 h 701256"/>
                <a:gd name="connsiteX1" fmla="*/ 118707 w 363887"/>
                <a:gd name="connsiteY1" fmla="*/ 0 h 701256"/>
                <a:gd name="connsiteX2" fmla="*/ 245180 w 363887"/>
                <a:gd name="connsiteY2" fmla="*/ 0 h 701256"/>
                <a:gd name="connsiteX3" fmla="*/ 363887 w 363887"/>
                <a:gd name="connsiteY3" fmla="*/ 118707 h 701256"/>
                <a:gd name="connsiteX4" fmla="*/ 286061 w 363887"/>
                <a:gd name="connsiteY4" fmla="*/ 340915 h 701256"/>
                <a:gd name="connsiteX5" fmla="*/ 363887 w 363887"/>
                <a:gd name="connsiteY5" fmla="*/ 582549 h 701256"/>
                <a:gd name="connsiteX6" fmla="*/ 245180 w 363887"/>
                <a:gd name="connsiteY6" fmla="*/ 701256 h 701256"/>
                <a:gd name="connsiteX7" fmla="*/ 118707 w 363887"/>
                <a:gd name="connsiteY7" fmla="*/ 701256 h 701256"/>
                <a:gd name="connsiteX8" fmla="*/ 0 w 363887"/>
                <a:gd name="connsiteY8" fmla="*/ 582549 h 701256"/>
                <a:gd name="connsiteX9" fmla="*/ 0 w 363887"/>
                <a:gd name="connsiteY9" fmla="*/ 118707 h 701256"/>
                <a:gd name="connsiteX0" fmla="*/ 415 w 364302"/>
                <a:gd name="connsiteY0" fmla="*/ 118707 h 701256"/>
                <a:gd name="connsiteX1" fmla="*/ 119122 w 364302"/>
                <a:gd name="connsiteY1" fmla="*/ 0 h 701256"/>
                <a:gd name="connsiteX2" fmla="*/ 245595 w 364302"/>
                <a:gd name="connsiteY2" fmla="*/ 0 h 701256"/>
                <a:gd name="connsiteX3" fmla="*/ 364302 w 364302"/>
                <a:gd name="connsiteY3" fmla="*/ 118707 h 701256"/>
                <a:gd name="connsiteX4" fmla="*/ 286476 w 364302"/>
                <a:gd name="connsiteY4" fmla="*/ 340915 h 701256"/>
                <a:gd name="connsiteX5" fmla="*/ 364302 w 364302"/>
                <a:gd name="connsiteY5" fmla="*/ 582549 h 701256"/>
                <a:gd name="connsiteX6" fmla="*/ 245595 w 364302"/>
                <a:gd name="connsiteY6" fmla="*/ 701256 h 701256"/>
                <a:gd name="connsiteX7" fmla="*/ 119122 w 364302"/>
                <a:gd name="connsiteY7" fmla="*/ 701256 h 701256"/>
                <a:gd name="connsiteX8" fmla="*/ 415 w 364302"/>
                <a:gd name="connsiteY8" fmla="*/ 582549 h 701256"/>
                <a:gd name="connsiteX9" fmla="*/ 54248 w 364302"/>
                <a:gd name="connsiteY9" fmla="*/ 369943 h 701256"/>
                <a:gd name="connsiteX10" fmla="*/ 415 w 364302"/>
                <a:gd name="connsiteY10" fmla="*/ 118707 h 701256"/>
                <a:gd name="connsiteX0" fmla="*/ 415 w 364302"/>
                <a:gd name="connsiteY0" fmla="*/ 118707 h 701256"/>
                <a:gd name="connsiteX1" fmla="*/ 119122 w 364302"/>
                <a:gd name="connsiteY1" fmla="*/ 116114 h 701256"/>
                <a:gd name="connsiteX2" fmla="*/ 245595 w 364302"/>
                <a:gd name="connsiteY2" fmla="*/ 0 h 701256"/>
                <a:gd name="connsiteX3" fmla="*/ 364302 w 364302"/>
                <a:gd name="connsiteY3" fmla="*/ 118707 h 701256"/>
                <a:gd name="connsiteX4" fmla="*/ 286476 w 364302"/>
                <a:gd name="connsiteY4" fmla="*/ 340915 h 701256"/>
                <a:gd name="connsiteX5" fmla="*/ 364302 w 364302"/>
                <a:gd name="connsiteY5" fmla="*/ 582549 h 701256"/>
                <a:gd name="connsiteX6" fmla="*/ 245595 w 364302"/>
                <a:gd name="connsiteY6" fmla="*/ 701256 h 701256"/>
                <a:gd name="connsiteX7" fmla="*/ 119122 w 364302"/>
                <a:gd name="connsiteY7" fmla="*/ 701256 h 701256"/>
                <a:gd name="connsiteX8" fmla="*/ 415 w 364302"/>
                <a:gd name="connsiteY8" fmla="*/ 582549 h 701256"/>
                <a:gd name="connsiteX9" fmla="*/ 54248 w 364302"/>
                <a:gd name="connsiteY9" fmla="*/ 369943 h 701256"/>
                <a:gd name="connsiteX10" fmla="*/ 415 w 364302"/>
                <a:gd name="connsiteY10" fmla="*/ 118707 h 701256"/>
                <a:gd name="connsiteX0" fmla="*/ 415 w 364302"/>
                <a:gd name="connsiteY0" fmla="*/ 29826 h 612375"/>
                <a:gd name="connsiteX1" fmla="*/ 119122 w 364302"/>
                <a:gd name="connsiteY1" fmla="*/ 27233 h 612375"/>
                <a:gd name="connsiteX2" fmla="*/ 202052 w 364302"/>
                <a:gd name="connsiteY2" fmla="*/ 85290 h 612375"/>
                <a:gd name="connsiteX3" fmla="*/ 364302 w 364302"/>
                <a:gd name="connsiteY3" fmla="*/ 29826 h 612375"/>
                <a:gd name="connsiteX4" fmla="*/ 286476 w 364302"/>
                <a:gd name="connsiteY4" fmla="*/ 252034 h 612375"/>
                <a:gd name="connsiteX5" fmla="*/ 364302 w 364302"/>
                <a:gd name="connsiteY5" fmla="*/ 493668 h 612375"/>
                <a:gd name="connsiteX6" fmla="*/ 245595 w 364302"/>
                <a:gd name="connsiteY6" fmla="*/ 612375 h 612375"/>
                <a:gd name="connsiteX7" fmla="*/ 119122 w 364302"/>
                <a:gd name="connsiteY7" fmla="*/ 612375 h 612375"/>
                <a:gd name="connsiteX8" fmla="*/ 415 w 364302"/>
                <a:gd name="connsiteY8" fmla="*/ 493668 h 612375"/>
                <a:gd name="connsiteX9" fmla="*/ 54248 w 364302"/>
                <a:gd name="connsiteY9" fmla="*/ 281062 h 612375"/>
                <a:gd name="connsiteX10" fmla="*/ 415 w 364302"/>
                <a:gd name="connsiteY10" fmla="*/ 29826 h 612375"/>
                <a:gd name="connsiteX0" fmla="*/ 415 w 364302"/>
                <a:gd name="connsiteY0" fmla="*/ 29826 h 612375"/>
                <a:gd name="connsiteX1" fmla="*/ 119122 w 364302"/>
                <a:gd name="connsiteY1" fmla="*/ 27233 h 612375"/>
                <a:gd name="connsiteX2" fmla="*/ 202052 w 364302"/>
                <a:gd name="connsiteY2" fmla="*/ 128833 h 612375"/>
                <a:gd name="connsiteX3" fmla="*/ 364302 w 364302"/>
                <a:gd name="connsiteY3" fmla="*/ 29826 h 612375"/>
                <a:gd name="connsiteX4" fmla="*/ 286476 w 364302"/>
                <a:gd name="connsiteY4" fmla="*/ 252034 h 612375"/>
                <a:gd name="connsiteX5" fmla="*/ 364302 w 364302"/>
                <a:gd name="connsiteY5" fmla="*/ 493668 h 612375"/>
                <a:gd name="connsiteX6" fmla="*/ 245595 w 364302"/>
                <a:gd name="connsiteY6" fmla="*/ 612375 h 612375"/>
                <a:gd name="connsiteX7" fmla="*/ 119122 w 364302"/>
                <a:gd name="connsiteY7" fmla="*/ 612375 h 612375"/>
                <a:gd name="connsiteX8" fmla="*/ 415 w 364302"/>
                <a:gd name="connsiteY8" fmla="*/ 493668 h 612375"/>
                <a:gd name="connsiteX9" fmla="*/ 54248 w 364302"/>
                <a:gd name="connsiteY9" fmla="*/ 281062 h 612375"/>
                <a:gd name="connsiteX10" fmla="*/ 415 w 364302"/>
                <a:gd name="connsiteY10" fmla="*/ 29826 h 612375"/>
                <a:gd name="connsiteX0" fmla="*/ 415 w 364302"/>
                <a:gd name="connsiteY0" fmla="*/ 15431 h 597980"/>
                <a:gd name="connsiteX1" fmla="*/ 202052 w 364302"/>
                <a:gd name="connsiteY1" fmla="*/ 114438 h 597980"/>
                <a:gd name="connsiteX2" fmla="*/ 364302 w 364302"/>
                <a:gd name="connsiteY2" fmla="*/ 15431 h 597980"/>
                <a:gd name="connsiteX3" fmla="*/ 286476 w 364302"/>
                <a:gd name="connsiteY3" fmla="*/ 237639 h 597980"/>
                <a:gd name="connsiteX4" fmla="*/ 364302 w 364302"/>
                <a:gd name="connsiteY4" fmla="*/ 479273 h 597980"/>
                <a:gd name="connsiteX5" fmla="*/ 245595 w 364302"/>
                <a:gd name="connsiteY5" fmla="*/ 597980 h 597980"/>
                <a:gd name="connsiteX6" fmla="*/ 119122 w 364302"/>
                <a:gd name="connsiteY6" fmla="*/ 597980 h 597980"/>
                <a:gd name="connsiteX7" fmla="*/ 415 w 364302"/>
                <a:gd name="connsiteY7" fmla="*/ 479273 h 597980"/>
                <a:gd name="connsiteX8" fmla="*/ 54248 w 364302"/>
                <a:gd name="connsiteY8" fmla="*/ 266667 h 597980"/>
                <a:gd name="connsiteX9" fmla="*/ 415 w 364302"/>
                <a:gd name="connsiteY9" fmla="*/ 15431 h 597980"/>
                <a:gd name="connsiteX0" fmla="*/ 415 w 364302"/>
                <a:gd name="connsiteY0" fmla="*/ 15431 h 597980"/>
                <a:gd name="connsiteX1" fmla="*/ 158509 w 364302"/>
                <a:gd name="connsiteY1" fmla="*/ 114438 h 597980"/>
                <a:gd name="connsiteX2" fmla="*/ 364302 w 364302"/>
                <a:gd name="connsiteY2" fmla="*/ 15431 h 597980"/>
                <a:gd name="connsiteX3" fmla="*/ 286476 w 364302"/>
                <a:gd name="connsiteY3" fmla="*/ 237639 h 597980"/>
                <a:gd name="connsiteX4" fmla="*/ 364302 w 364302"/>
                <a:gd name="connsiteY4" fmla="*/ 479273 h 597980"/>
                <a:gd name="connsiteX5" fmla="*/ 245595 w 364302"/>
                <a:gd name="connsiteY5" fmla="*/ 597980 h 597980"/>
                <a:gd name="connsiteX6" fmla="*/ 119122 w 364302"/>
                <a:gd name="connsiteY6" fmla="*/ 597980 h 597980"/>
                <a:gd name="connsiteX7" fmla="*/ 415 w 364302"/>
                <a:gd name="connsiteY7" fmla="*/ 479273 h 597980"/>
                <a:gd name="connsiteX8" fmla="*/ 54248 w 364302"/>
                <a:gd name="connsiteY8" fmla="*/ 266667 h 597980"/>
                <a:gd name="connsiteX9" fmla="*/ 415 w 364302"/>
                <a:gd name="connsiteY9" fmla="*/ 15431 h 597980"/>
                <a:gd name="connsiteX0" fmla="*/ 415 w 364302"/>
                <a:gd name="connsiteY0" fmla="*/ 21742 h 604291"/>
                <a:gd name="connsiteX1" fmla="*/ 158509 w 364302"/>
                <a:gd name="connsiteY1" fmla="*/ 59789 h 604291"/>
                <a:gd name="connsiteX2" fmla="*/ 364302 w 364302"/>
                <a:gd name="connsiteY2" fmla="*/ 21742 h 604291"/>
                <a:gd name="connsiteX3" fmla="*/ 286476 w 364302"/>
                <a:gd name="connsiteY3" fmla="*/ 243950 h 604291"/>
                <a:gd name="connsiteX4" fmla="*/ 364302 w 364302"/>
                <a:gd name="connsiteY4" fmla="*/ 485584 h 604291"/>
                <a:gd name="connsiteX5" fmla="*/ 245595 w 364302"/>
                <a:gd name="connsiteY5" fmla="*/ 604291 h 604291"/>
                <a:gd name="connsiteX6" fmla="*/ 119122 w 364302"/>
                <a:gd name="connsiteY6" fmla="*/ 604291 h 604291"/>
                <a:gd name="connsiteX7" fmla="*/ 415 w 364302"/>
                <a:gd name="connsiteY7" fmla="*/ 485584 h 604291"/>
                <a:gd name="connsiteX8" fmla="*/ 54248 w 364302"/>
                <a:gd name="connsiteY8" fmla="*/ 272978 h 604291"/>
                <a:gd name="connsiteX9" fmla="*/ 415 w 364302"/>
                <a:gd name="connsiteY9" fmla="*/ 21742 h 604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4302" h="604291">
                  <a:moveTo>
                    <a:pt x="415" y="21742"/>
                  </a:moveTo>
                  <a:cubicBezTo>
                    <a:pt x="25049" y="-3629"/>
                    <a:pt x="97861" y="59789"/>
                    <a:pt x="158509" y="59789"/>
                  </a:cubicBezTo>
                  <a:cubicBezTo>
                    <a:pt x="224069" y="59789"/>
                    <a:pt x="364302" y="-43818"/>
                    <a:pt x="364302" y="21742"/>
                  </a:cubicBezTo>
                  <a:cubicBezTo>
                    <a:pt x="362551" y="95811"/>
                    <a:pt x="288227" y="169881"/>
                    <a:pt x="286476" y="243950"/>
                  </a:cubicBezTo>
                  <a:cubicBezTo>
                    <a:pt x="288227" y="324495"/>
                    <a:pt x="362551" y="405039"/>
                    <a:pt x="364302" y="485584"/>
                  </a:cubicBezTo>
                  <a:cubicBezTo>
                    <a:pt x="364302" y="551144"/>
                    <a:pt x="311155" y="604291"/>
                    <a:pt x="245595" y="604291"/>
                  </a:cubicBezTo>
                  <a:lnTo>
                    <a:pt x="119122" y="604291"/>
                  </a:lnTo>
                  <a:cubicBezTo>
                    <a:pt x="53562" y="604291"/>
                    <a:pt x="415" y="551144"/>
                    <a:pt x="415" y="485584"/>
                  </a:cubicBezTo>
                  <a:cubicBezTo>
                    <a:pt x="-5831" y="414715"/>
                    <a:pt x="60494" y="343847"/>
                    <a:pt x="54248" y="272978"/>
                  </a:cubicBezTo>
                  <a:lnTo>
                    <a:pt x="415" y="21742"/>
                  </a:lnTo>
                  <a:close/>
                </a:path>
              </a:pathLst>
            </a:custGeom>
            <a:solidFill>
              <a:srgbClr val="B18B7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3" name="Flowchart: Manual Operation 152">
            <a:extLst>
              <a:ext uri="{FF2B5EF4-FFF2-40B4-BE49-F238E27FC236}">
                <a16:creationId xmlns:a16="http://schemas.microsoft.com/office/drawing/2014/main" id="{5F81E352-04CF-F585-2DE1-B649DEF62C9A}"/>
              </a:ext>
            </a:extLst>
          </p:cNvPr>
          <p:cNvSpPr/>
          <p:nvPr/>
        </p:nvSpPr>
        <p:spPr>
          <a:xfrm rot="9325362">
            <a:off x="-1406323" y="-1694906"/>
            <a:ext cx="6723377" cy="1099157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870"/>
              <a:gd name="connsiteX1" fmla="*/ 10000 w 10000"/>
              <a:gd name="connsiteY1" fmla="*/ 0 h 10870"/>
              <a:gd name="connsiteX2" fmla="*/ 8000 w 10000"/>
              <a:gd name="connsiteY2" fmla="*/ 10000 h 10870"/>
              <a:gd name="connsiteX3" fmla="*/ 6012 w 10000"/>
              <a:gd name="connsiteY3" fmla="*/ 10870 h 10870"/>
              <a:gd name="connsiteX4" fmla="*/ 0 w 10000"/>
              <a:gd name="connsiteY4" fmla="*/ 0 h 10870"/>
              <a:gd name="connsiteX0" fmla="*/ 274 w 10274"/>
              <a:gd name="connsiteY0" fmla="*/ 0 h 10870"/>
              <a:gd name="connsiteX1" fmla="*/ 10274 w 10274"/>
              <a:gd name="connsiteY1" fmla="*/ 0 h 10870"/>
              <a:gd name="connsiteX2" fmla="*/ 8274 w 10274"/>
              <a:gd name="connsiteY2" fmla="*/ 10000 h 10870"/>
              <a:gd name="connsiteX3" fmla="*/ 6286 w 10274"/>
              <a:gd name="connsiteY3" fmla="*/ 10870 h 10870"/>
              <a:gd name="connsiteX4" fmla="*/ 274 w 10274"/>
              <a:gd name="connsiteY4" fmla="*/ 0 h 10870"/>
              <a:gd name="connsiteX0" fmla="*/ 0 w 12047"/>
              <a:gd name="connsiteY0" fmla="*/ 1828 h 10870"/>
              <a:gd name="connsiteX1" fmla="*/ 12047 w 12047"/>
              <a:gd name="connsiteY1" fmla="*/ 0 h 10870"/>
              <a:gd name="connsiteX2" fmla="*/ 10047 w 12047"/>
              <a:gd name="connsiteY2" fmla="*/ 10000 h 10870"/>
              <a:gd name="connsiteX3" fmla="*/ 8059 w 12047"/>
              <a:gd name="connsiteY3" fmla="*/ 10870 h 10870"/>
              <a:gd name="connsiteX4" fmla="*/ 0 w 12047"/>
              <a:gd name="connsiteY4" fmla="*/ 1828 h 10870"/>
              <a:gd name="connsiteX0" fmla="*/ 0 w 10047"/>
              <a:gd name="connsiteY0" fmla="*/ 0 h 9042"/>
              <a:gd name="connsiteX1" fmla="*/ 7635 w 10047"/>
              <a:gd name="connsiteY1" fmla="*/ 714 h 9042"/>
              <a:gd name="connsiteX2" fmla="*/ 10047 w 10047"/>
              <a:gd name="connsiteY2" fmla="*/ 8172 h 9042"/>
              <a:gd name="connsiteX3" fmla="*/ 8059 w 10047"/>
              <a:gd name="connsiteY3" fmla="*/ 9042 h 9042"/>
              <a:gd name="connsiteX4" fmla="*/ 0 w 10047"/>
              <a:gd name="connsiteY4" fmla="*/ 0 h 9042"/>
              <a:gd name="connsiteX0" fmla="*/ 0 w 10507"/>
              <a:gd name="connsiteY0" fmla="*/ 0 h 10000"/>
              <a:gd name="connsiteX1" fmla="*/ 7599 w 10507"/>
              <a:gd name="connsiteY1" fmla="*/ 790 h 10000"/>
              <a:gd name="connsiteX2" fmla="*/ 10000 w 10507"/>
              <a:gd name="connsiteY2" fmla="*/ 9038 h 10000"/>
              <a:gd name="connsiteX3" fmla="*/ 8021 w 10507"/>
              <a:gd name="connsiteY3" fmla="*/ 10000 h 10000"/>
              <a:gd name="connsiteX4" fmla="*/ 0 w 10507"/>
              <a:gd name="connsiteY4" fmla="*/ 0 h 10000"/>
              <a:gd name="connsiteX0" fmla="*/ 0 w 10000"/>
              <a:gd name="connsiteY0" fmla="*/ 3469 h 13469"/>
              <a:gd name="connsiteX1" fmla="*/ 2054 w 10000"/>
              <a:gd name="connsiteY1" fmla="*/ 0 h 13469"/>
              <a:gd name="connsiteX2" fmla="*/ 10000 w 10000"/>
              <a:gd name="connsiteY2" fmla="*/ 12507 h 13469"/>
              <a:gd name="connsiteX3" fmla="*/ 8021 w 10000"/>
              <a:gd name="connsiteY3" fmla="*/ 13469 h 13469"/>
              <a:gd name="connsiteX4" fmla="*/ 0 w 10000"/>
              <a:gd name="connsiteY4" fmla="*/ 3469 h 13469"/>
              <a:gd name="connsiteX0" fmla="*/ 0 w 11783"/>
              <a:gd name="connsiteY0" fmla="*/ 3882 h 13469"/>
              <a:gd name="connsiteX1" fmla="*/ 3837 w 11783"/>
              <a:gd name="connsiteY1" fmla="*/ 0 h 13469"/>
              <a:gd name="connsiteX2" fmla="*/ 11783 w 11783"/>
              <a:gd name="connsiteY2" fmla="*/ 12507 h 13469"/>
              <a:gd name="connsiteX3" fmla="*/ 9804 w 11783"/>
              <a:gd name="connsiteY3" fmla="*/ 13469 h 13469"/>
              <a:gd name="connsiteX4" fmla="*/ 0 w 11783"/>
              <a:gd name="connsiteY4" fmla="*/ 3882 h 13469"/>
              <a:gd name="connsiteX0" fmla="*/ 0 w 11783"/>
              <a:gd name="connsiteY0" fmla="*/ 3882 h 13469"/>
              <a:gd name="connsiteX1" fmla="*/ 3837 w 11783"/>
              <a:gd name="connsiteY1" fmla="*/ 0 h 13469"/>
              <a:gd name="connsiteX2" fmla="*/ 11783 w 11783"/>
              <a:gd name="connsiteY2" fmla="*/ 12507 h 13469"/>
              <a:gd name="connsiteX3" fmla="*/ 9804 w 11783"/>
              <a:gd name="connsiteY3" fmla="*/ 13469 h 13469"/>
              <a:gd name="connsiteX4" fmla="*/ 0 w 11783"/>
              <a:gd name="connsiteY4" fmla="*/ 3882 h 13469"/>
              <a:gd name="connsiteX0" fmla="*/ 920 w 12703"/>
              <a:gd name="connsiteY0" fmla="*/ 3882 h 13469"/>
              <a:gd name="connsiteX1" fmla="*/ 70 w 12703"/>
              <a:gd name="connsiteY1" fmla="*/ 1981 h 13469"/>
              <a:gd name="connsiteX2" fmla="*/ 4757 w 12703"/>
              <a:gd name="connsiteY2" fmla="*/ 0 h 13469"/>
              <a:gd name="connsiteX3" fmla="*/ 12703 w 12703"/>
              <a:gd name="connsiteY3" fmla="*/ 12507 h 13469"/>
              <a:gd name="connsiteX4" fmla="*/ 10724 w 12703"/>
              <a:gd name="connsiteY4" fmla="*/ 13469 h 13469"/>
              <a:gd name="connsiteX5" fmla="*/ 920 w 12703"/>
              <a:gd name="connsiteY5" fmla="*/ 3882 h 13469"/>
              <a:gd name="connsiteX0" fmla="*/ 953 w 12736"/>
              <a:gd name="connsiteY0" fmla="*/ 3882 h 13469"/>
              <a:gd name="connsiteX1" fmla="*/ 103 w 12736"/>
              <a:gd name="connsiteY1" fmla="*/ 1981 h 13469"/>
              <a:gd name="connsiteX2" fmla="*/ 4790 w 12736"/>
              <a:gd name="connsiteY2" fmla="*/ 0 h 13469"/>
              <a:gd name="connsiteX3" fmla="*/ 12736 w 12736"/>
              <a:gd name="connsiteY3" fmla="*/ 12507 h 13469"/>
              <a:gd name="connsiteX4" fmla="*/ 10757 w 12736"/>
              <a:gd name="connsiteY4" fmla="*/ 13469 h 13469"/>
              <a:gd name="connsiteX5" fmla="*/ 953 w 12736"/>
              <a:gd name="connsiteY5" fmla="*/ 3882 h 13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36" h="13469">
                <a:moveTo>
                  <a:pt x="953" y="3882"/>
                </a:moveTo>
                <a:cubicBezTo>
                  <a:pt x="719" y="3270"/>
                  <a:pt x="-331" y="2416"/>
                  <a:pt x="103" y="1981"/>
                </a:cubicBezTo>
                <a:cubicBezTo>
                  <a:pt x="948" y="1122"/>
                  <a:pt x="3945" y="859"/>
                  <a:pt x="4790" y="0"/>
                </a:cubicBezTo>
                <a:cubicBezTo>
                  <a:pt x="10911" y="5229"/>
                  <a:pt x="11936" y="9758"/>
                  <a:pt x="12736" y="12507"/>
                </a:cubicBezTo>
                <a:lnTo>
                  <a:pt x="10757" y="13469"/>
                </a:lnTo>
                <a:cubicBezTo>
                  <a:pt x="69" y="4306"/>
                  <a:pt x="2948" y="7889"/>
                  <a:pt x="953" y="3882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88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8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B66EDCC-4949-4C48-8D08-EBA130A640BE}"/>
              </a:ext>
            </a:extLst>
          </p:cNvPr>
          <p:cNvSpPr/>
          <p:nvPr/>
        </p:nvSpPr>
        <p:spPr>
          <a:xfrm>
            <a:off x="9794918" y="0"/>
            <a:ext cx="2419350" cy="6858000"/>
          </a:xfrm>
          <a:custGeom>
            <a:avLst/>
            <a:gdLst>
              <a:gd name="connsiteX0" fmla="*/ 0 w 152400"/>
              <a:gd name="connsiteY0" fmla="*/ 0 h 5905500"/>
              <a:gd name="connsiteX1" fmla="*/ 152400 w 152400"/>
              <a:gd name="connsiteY1" fmla="*/ 0 h 5905500"/>
              <a:gd name="connsiteX2" fmla="*/ 152400 w 152400"/>
              <a:gd name="connsiteY2" fmla="*/ 5905500 h 5905500"/>
              <a:gd name="connsiteX3" fmla="*/ 0 w 152400"/>
              <a:gd name="connsiteY3" fmla="*/ 5905500 h 5905500"/>
              <a:gd name="connsiteX4" fmla="*/ 0 w 152400"/>
              <a:gd name="connsiteY4" fmla="*/ 0 h 5905500"/>
              <a:gd name="connsiteX0" fmla="*/ 0 w 2457450"/>
              <a:gd name="connsiteY0" fmla="*/ 495300 h 6400800"/>
              <a:gd name="connsiteX1" fmla="*/ 2457450 w 2457450"/>
              <a:gd name="connsiteY1" fmla="*/ 0 h 6400800"/>
              <a:gd name="connsiteX2" fmla="*/ 152400 w 2457450"/>
              <a:gd name="connsiteY2" fmla="*/ 6400800 h 6400800"/>
              <a:gd name="connsiteX3" fmla="*/ 0 w 2457450"/>
              <a:gd name="connsiteY3" fmla="*/ 6400800 h 6400800"/>
              <a:gd name="connsiteX4" fmla="*/ 0 w 2457450"/>
              <a:gd name="connsiteY4" fmla="*/ 495300 h 6400800"/>
              <a:gd name="connsiteX0" fmla="*/ 0 w 2609850"/>
              <a:gd name="connsiteY0" fmla="*/ 495300 h 6934200"/>
              <a:gd name="connsiteX1" fmla="*/ 2457450 w 2609850"/>
              <a:gd name="connsiteY1" fmla="*/ 0 h 6934200"/>
              <a:gd name="connsiteX2" fmla="*/ 2609850 w 2609850"/>
              <a:gd name="connsiteY2" fmla="*/ 6934200 h 6934200"/>
              <a:gd name="connsiteX3" fmla="*/ 0 w 2609850"/>
              <a:gd name="connsiteY3" fmla="*/ 6400800 h 6934200"/>
              <a:gd name="connsiteX4" fmla="*/ 0 w 2609850"/>
              <a:gd name="connsiteY4" fmla="*/ 495300 h 6934200"/>
              <a:gd name="connsiteX0" fmla="*/ 0 w 2457450"/>
              <a:gd name="connsiteY0" fmla="*/ 495300 h 6819900"/>
              <a:gd name="connsiteX1" fmla="*/ 2457450 w 2457450"/>
              <a:gd name="connsiteY1" fmla="*/ 0 h 6819900"/>
              <a:gd name="connsiteX2" fmla="*/ 2438400 w 2457450"/>
              <a:gd name="connsiteY2" fmla="*/ 6819900 h 6819900"/>
              <a:gd name="connsiteX3" fmla="*/ 0 w 2457450"/>
              <a:gd name="connsiteY3" fmla="*/ 6400800 h 6819900"/>
              <a:gd name="connsiteX4" fmla="*/ 0 w 2457450"/>
              <a:gd name="connsiteY4" fmla="*/ 495300 h 6819900"/>
              <a:gd name="connsiteX0" fmla="*/ 0 w 2457450"/>
              <a:gd name="connsiteY0" fmla="*/ 495300 h 6915150"/>
              <a:gd name="connsiteX1" fmla="*/ 2457450 w 2457450"/>
              <a:gd name="connsiteY1" fmla="*/ 0 h 6915150"/>
              <a:gd name="connsiteX2" fmla="*/ 2419350 w 2457450"/>
              <a:gd name="connsiteY2" fmla="*/ 6915150 h 6915150"/>
              <a:gd name="connsiteX3" fmla="*/ 0 w 2457450"/>
              <a:gd name="connsiteY3" fmla="*/ 6400800 h 6915150"/>
              <a:gd name="connsiteX4" fmla="*/ 0 w 2457450"/>
              <a:gd name="connsiteY4" fmla="*/ 495300 h 6915150"/>
              <a:gd name="connsiteX0" fmla="*/ 0 w 2438400"/>
              <a:gd name="connsiteY0" fmla="*/ 419100 h 6838950"/>
              <a:gd name="connsiteX1" fmla="*/ 2438400 w 2438400"/>
              <a:gd name="connsiteY1" fmla="*/ 0 h 6838950"/>
              <a:gd name="connsiteX2" fmla="*/ 2419350 w 2438400"/>
              <a:gd name="connsiteY2" fmla="*/ 6838950 h 6838950"/>
              <a:gd name="connsiteX3" fmla="*/ 0 w 2438400"/>
              <a:gd name="connsiteY3" fmla="*/ 6324600 h 6838950"/>
              <a:gd name="connsiteX4" fmla="*/ 0 w 2438400"/>
              <a:gd name="connsiteY4" fmla="*/ 419100 h 6838950"/>
              <a:gd name="connsiteX0" fmla="*/ 0 w 2419350"/>
              <a:gd name="connsiteY0" fmla="*/ 476250 h 6896100"/>
              <a:gd name="connsiteX1" fmla="*/ 2381250 w 2419350"/>
              <a:gd name="connsiteY1" fmla="*/ 0 h 6896100"/>
              <a:gd name="connsiteX2" fmla="*/ 2419350 w 2419350"/>
              <a:gd name="connsiteY2" fmla="*/ 6896100 h 6896100"/>
              <a:gd name="connsiteX3" fmla="*/ 0 w 2419350"/>
              <a:gd name="connsiteY3" fmla="*/ 6381750 h 6896100"/>
              <a:gd name="connsiteX4" fmla="*/ 0 w 2419350"/>
              <a:gd name="connsiteY4" fmla="*/ 476250 h 6896100"/>
              <a:gd name="connsiteX0" fmla="*/ 0 w 2381250"/>
              <a:gd name="connsiteY0" fmla="*/ 476250 h 6838950"/>
              <a:gd name="connsiteX1" fmla="*/ 2381250 w 2381250"/>
              <a:gd name="connsiteY1" fmla="*/ 0 h 6838950"/>
              <a:gd name="connsiteX2" fmla="*/ 2343150 w 2381250"/>
              <a:gd name="connsiteY2" fmla="*/ 6838950 h 6838950"/>
              <a:gd name="connsiteX3" fmla="*/ 0 w 2381250"/>
              <a:gd name="connsiteY3" fmla="*/ 6381750 h 6838950"/>
              <a:gd name="connsiteX4" fmla="*/ 0 w 2381250"/>
              <a:gd name="connsiteY4" fmla="*/ 476250 h 6838950"/>
              <a:gd name="connsiteX0" fmla="*/ 0 w 2381250"/>
              <a:gd name="connsiteY0" fmla="*/ 476250 h 6858000"/>
              <a:gd name="connsiteX1" fmla="*/ 2381250 w 2381250"/>
              <a:gd name="connsiteY1" fmla="*/ 0 h 6858000"/>
              <a:gd name="connsiteX2" fmla="*/ 2362200 w 2381250"/>
              <a:gd name="connsiteY2" fmla="*/ 6858000 h 6858000"/>
              <a:gd name="connsiteX3" fmla="*/ 0 w 2381250"/>
              <a:gd name="connsiteY3" fmla="*/ 6381750 h 6858000"/>
              <a:gd name="connsiteX4" fmla="*/ 0 w 23812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5715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3436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43890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12700 w 2419350"/>
              <a:gd name="connsiteY3" fmla="*/ 6426200 h 6858000"/>
              <a:gd name="connsiteX4" fmla="*/ 0 w 2419350"/>
              <a:gd name="connsiteY4" fmla="*/ 476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9350" h="6858000">
                <a:moveTo>
                  <a:pt x="0" y="476250"/>
                </a:moveTo>
                <a:lnTo>
                  <a:pt x="2381250" y="0"/>
                </a:lnTo>
                <a:lnTo>
                  <a:pt x="2419350" y="6858000"/>
                </a:lnTo>
                <a:lnTo>
                  <a:pt x="12700" y="6426200"/>
                </a:lnTo>
                <a:cubicBezTo>
                  <a:pt x="8467" y="4442883"/>
                  <a:pt x="4233" y="2459567"/>
                  <a:pt x="0" y="47625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3508FDD-9705-9598-2EAF-D927BD1EF9CE}"/>
              </a:ext>
            </a:extLst>
          </p:cNvPr>
          <p:cNvSpPr/>
          <p:nvPr/>
        </p:nvSpPr>
        <p:spPr>
          <a:xfrm flipH="1">
            <a:off x="-22268" y="0"/>
            <a:ext cx="2419350" cy="6858000"/>
          </a:xfrm>
          <a:custGeom>
            <a:avLst/>
            <a:gdLst>
              <a:gd name="connsiteX0" fmla="*/ 0 w 152400"/>
              <a:gd name="connsiteY0" fmla="*/ 0 h 5905500"/>
              <a:gd name="connsiteX1" fmla="*/ 152400 w 152400"/>
              <a:gd name="connsiteY1" fmla="*/ 0 h 5905500"/>
              <a:gd name="connsiteX2" fmla="*/ 152400 w 152400"/>
              <a:gd name="connsiteY2" fmla="*/ 5905500 h 5905500"/>
              <a:gd name="connsiteX3" fmla="*/ 0 w 152400"/>
              <a:gd name="connsiteY3" fmla="*/ 5905500 h 5905500"/>
              <a:gd name="connsiteX4" fmla="*/ 0 w 152400"/>
              <a:gd name="connsiteY4" fmla="*/ 0 h 5905500"/>
              <a:gd name="connsiteX0" fmla="*/ 0 w 2457450"/>
              <a:gd name="connsiteY0" fmla="*/ 495300 h 6400800"/>
              <a:gd name="connsiteX1" fmla="*/ 2457450 w 2457450"/>
              <a:gd name="connsiteY1" fmla="*/ 0 h 6400800"/>
              <a:gd name="connsiteX2" fmla="*/ 152400 w 2457450"/>
              <a:gd name="connsiteY2" fmla="*/ 6400800 h 6400800"/>
              <a:gd name="connsiteX3" fmla="*/ 0 w 2457450"/>
              <a:gd name="connsiteY3" fmla="*/ 6400800 h 6400800"/>
              <a:gd name="connsiteX4" fmla="*/ 0 w 2457450"/>
              <a:gd name="connsiteY4" fmla="*/ 495300 h 6400800"/>
              <a:gd name="connsiteX0" fmla="*/ 0 w 2609850"/>
              <a:gd name="connsiteY0" fmla="*/ 495300 h 6934200"/>
              <a:gd name="connsiteX1" fmla="*/ 2457450 w 2609850"/>
              <a:gd name="connsiteY1" fmla="*/ 0 h 6934200"/>
              <a:gd name="connsiteX2" fmla="*/ 2609850 w 2609850"/>
              <a:gd name="connsiteY2" fmla="*/ 6934200 h 6934200"/>
              <a:gd name="connsiteX3" fmla="*/ 0 w 2609850"/>
              <a:gd name="connsiteY3" fmla="*/ 6400800 h 6934200"/>
              <a:gd name="connsiteX4" fmla="*/ 0 w 2609850"/>
              <a:gd name="connsiteY4" fmla="*/ 495300 h 6934200"/>
              <a:gd name="connsiteX0" fmla="*/ 0 w 2457450"/>
              <a:gd name="connsiteY0" fmla="*/ 495300 h 6819900"/>
              <a:gd name="connsiteX1" fmla="*/ 2457450 w 2457450"/>
              <a:gd name="connsiteY1" fmla="*/ 0 h 6819900"/>
              <a:gd name="connsiteX2" fmla="*/ 2438400 w 2457450"/>
              <a:gd name="connsiteY2" fmla="*/ 6819900 h 6819900"/>
              <a:gd name="connsiteX3" fmla="*/ 0 w 2457450"/>
              <a:gd name="connsiteY3" fmla="*/ 6400800 h 6819900"/>
              <a:gd name="connsiteX4" fmla="*/ 0 w 2457450"/>
              <a:gd name="connsiteY4" fmla="*/ 495300 h 6819900"/>
              <a:gd name="connsiteX0" fmla="*/ 0 w 2457450"/>
              <a:gd name="connsiteY0" fmla="*/ 495300 h 6915150"/>
              <a:gd name="connsiteX1" fmla="*/ 2457450 w 2457450"/>
              <a:gd name="connsiteY1" fmla="*/ 0 h 6915150"/>
              <a:gd name="connsiteX2" fmla="*/ 2419350 w 2457450"/>
              <a:gd name="connsiteY2" fmla="*/ 6915150 h 6915150"/>
              <a:gd name="connsiteX3" fmla="*/ 0 w 2457450"/>
              <a:gd name="connsiteY3" fmla="*/ 6400800 h 6915150"/>
              <a:gd name="connsiteX4" fmla="*/ 0 w 2457450"/>
              <a:gd name="connsiteY4" fmla="*/ 495300 h 6915150"/>
              <a:gd name="connsiteX0" fmla="*/ 0 w 2438400"/>
              <a:gd name="connsiteY0" fmla="*/ 419100 h 6838950"/>
              <a:gd name="connsiteX1" fmla="*/ 2438400 w 2438400"/>
              <a:gd name="connsiteY1" fmla="*/ 0 h 6838950"/>
              <a:gd name="connsiteX2" fmla="*/ 2419350 w 2438400"/>
              <a:gd name="connsiteY2" fmla="*/ 6838950 h 6838950"/>
              <a:gd name="connsiteX3" fmla="*/ 0 w 2438400"/>
              <a:gd name="connsiteY3" fmla="*/ 6324600 h 6838950"/>
              <a:gd name="connsiteX4" fmla="*/ 0 w 2438400"/>
              <a:gd name="connsiteY4" fmla="*/ 419100 h 6838950"/>
              <a:gd name="connsiteX0" fmla="*/ 0 w 2419350"/>
              <a:gd name="connsiteY0" fmla="*/ 476250 h 6896100"/>
              <a:gd name="connsiteX1" fmla="*/ 2381250 w 2419350"/>
              <a:gd name="connsiteY1" fmla="*/ 0 h 6896100"/>
              <a:gd name="connsiteX2" fmla="*/ 2419350 w 2419350"/>
              <a:gd name="connsiteY2" fmla="*/ 6896100 h 6896100"/>
              <a:gd name="connsiteX3" fmla="*/ 0 w 2419350"/>
              <a:gd name="connsiteY3" fmla="*/ 6381750 h 6896100"/>
              <a:gd name="connsiteX4" fmla="*/ 0 w 2419350"/>
              <a:gd name="connsiteY4" fmla="*/ 476250 h 6896100"/>
              <a:gd name="connsiteX0" fmla="*/ 0 w 2381250"/>
              <a:gd name="connsiteY0" fmla="*/ 476250 h 6838950"/>
              <a:gd name="connsiteX1" fmla="*/ 2381250 w 2381250"/>
              <a:gd name="connsiteY1" fmla="*/ 0 h 6838950"/>
              <a:gd name="connsiteX2" fmla="*/ 2343150 w 2381250"/>
              <a:gd name="connsiteY2" fmla="*/ 6838950 h 6838950"/>
              <a:gd name="connsiteX3" fmla="*/ 0 w 2381250"/>
              <a:gd name="connsiteY3" fmla="*/ 6381750 h 6838950"/>
              <a:gd name="connsiteX4" fmla="*/ 0 w 2381250"/>
              <a:gd name="connsiteY4" fmla="*/ 476250 h 6838950"/>
              <a:gd name="connsiteX0" fmla="*/ 0 w 2381250"/>
              <a:gd name="connsiteY0" fmla="*/ 476250 h 6858000"/>
              <a:gd name="connsiteX1" fmla="*/ 2381250 w 2381250"/>
              <a:gd name="connsiteY1" fmla="*/ 0 h 6858000"/>
              <a:gd name="connsiteX2" fmla="*/ 2362200 w 2381250"/>
              <a:gd name="connsiteY2" fmla="*/ 6858000 h 6858000"/>
              <a:gd name="connsiteX3" fmla="*/ 0 w 2381250"/>
              <a:gd name="connsiteY3" fmla="*/ 6381750 h 6858000"/>
              <a:gd name="connsiteX4" fmla="*/ 0 w 23812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57150 w 2419350"/>
              <a:gd name="connsiteY3" fmla="*/ 6381750 h 6858000"/>
              <a:gd name="connsiteX4" fmla="*/ 0 w 2419350"/>
              <a:gd name="connsiteY4" fmla="*/ 476250 h 6858000"/>
              <a:gd name="connsiteX0" fmla="*/ 0 w 2419350"/>
              <a:gd name="connsiteY0" fmla="*/ 476250 h 6858000"/>
              <a:gd name="connsiteX1" fmla="*/ 2381250 w 2419350"/>
              <a:gd name="connsiteY1" fmla="*/ 0 h 6858000"/>
              <a:gd name="connsiteX2" fmla="*/ 2419350 w 2419350"/>
              <a:gd name="connsiteY2" fmla="*/ 6858000 h 6858000"/>
              <a:gd name="connsiteX3" fmla="*/ 57150 w 2419350"/>
              <a:gd name="connsiteY3" fmla="*/ 6419850 h 6858000"/>
              <a:gd name="connsiteX4" fmla="*/ 0 w 2419350"/>
              <a:gd name="connsiteY4" fmla="*/ 476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9350" h="6858000">
                <a:moveTo>
                  <a:pt x="0" y="476250"/>
                </a:moveTo>
                <a:lnTo>
                  <a:pt x="2381250" y="0"/>
                </a:lnTo>
                <a:lnTo>
                  <a:pt x="2419350" y="6858000"/>
                </a:lnTo>
                <a:lnTo>
                  <a:pt x="57150" y="6419850"/>
                </a:lnTo>
                <a:lnTo>
                  <a:pt x="0" y="47625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33FBB29-883E-C178-C8CD-EC008AF52894}"/>
              </a:ext>
            </a:extLst>
          </p:cNvPr>
          <p:cNvSpPr/>
          <p:nvPr/>
        </p:nvSpPr>
        <p:spPr>
          <a:xfrm>
            <a:off x="2397082" y="476250"/>
            <a:ext cx="7397836" cy="59055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100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5400000" scaled="1"/>
          </a:gra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20BA010-8244-7285-3859-A061F97ADBB9}"/>
              </a:ext>
            </a:extLst>
          </p:cNvPr>
          <p:cNvCxnSpPr/>
          <p:nvPr/>
        </p:nvCxnSpPr>
        <p:spPr>
          <a:xfrm>
            <a:off x="2397082" y="4778477"/>
            <a:ext cx="7397836" cy="0"/>
          </a:xfrm>
          <a:prstGeom prst="line">
            <a:avLst/>
          </a:prstGeom>
          <a:ln w="177800">
            <a:solidFill>
              <a:schemeClr val="tx1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172FB345-2E77-AB4E-8286-16408166614D}"/>
              </a:ext>
            </a:extLst>
          </p:cNvPr>
          <p:cNvGrpSpPr/>
          <p:nvPr/>
        </p:nvGrpSpPr>
        <p:grpSpPr>
          <a:xfrm>
            <a:off x="-63386" y="-756609"/>
            <a:ext cx="2468604" cy="8262117"/>
            <a:chOff x="330642" y="-1295762"/>
            <a:chExt cx="2468604" cy="8262117"/>
          </a:xfrm>
        </p:grpSpPr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8E8518F-5579-4629-FF4E-CE026408E37A}"/>
                </a:ext>
              </a:extLst>
            </p:cNvPr>
            <p:cNvSpPr/>
            <p:nvPr/>
          </p:nvSpPr>
          <p:spPr>
            <a:xfrm>
              <a:off x="2421251" y="-51443"/>
              <a:ext cx="347591" cy="58940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150">
              <a:extLst>
                <a:ext uri="{FF2B5EF4-FFF2-40B4-BE49-F238E27FC236}">
                  <a16:creationId xmlns:a16="http://schemas.microsoft.com/office/drawing/2014/main" id="{5E80DD45-5CC1-1ED6-D969-3EA8AD3C521D}"/>
                </a:ext>
              </a:extLst>
            </p:cNvPr>
            <p:cNvSpPr/>
            <p:nvPr/>
          </p:nvSpPr>
          <p:spPr>
            <a:xfrm>
              <a:off x="369983" y="-7277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ectangle 150">
              <a:extLst>
                <a:ext uri="{FF2B5EF4-FFF2-40B4-BE49-F238E27FC236}">
                  <a16:creationId xmlns:a16="http://schemas.microsoft.com/office/drawing/2014/main" id="{84D791D3-46D9-ABE4-83E6-AEEF927F0DF5}"/>
                </a:ext>
              </a:extLst>
            </p:cNvPr>
            <p:cNvSpPr/>
            <p:nvPr/>
          </p:nvSpPr>
          <p:spPr>
            <a:xfrm>
              <a:off x="330642" y="-7392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150">
              <a:extLst>
                <a:ext uri="{FF2B5EF4-FFF2-40B4-BE49-F238E27FC236}">
                  <a16:creationId xmlns:a16="http://schemas.microsoft.com/office/drawing/2014/main" id="{1BB42C4D-CCB6-AF95-7715-0459C999C95F}"/>
                </a:ext>
              </a:extLst>
            </p:cNvPr>
            <p:cNvSpPr/>
            <p:nvPr/>
          </p:nvSpPr>
          <p:spPr>
            <a:xfrm>
              <a:off x="2383426" y="-1295762"/>
              <a:ext cx="415820" cy="8086557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  <a:gd name="connsiteX0" fmla="*/ 0 w 410740"/>
                <a:gd name="connsiteY0" fmla="*/ 15240 h 2887369"/>
                <a:gd name="connsiteX1" fmla="*/ 365020 w 410740"/>
                <a:gd name="connsiteY1" fmla="*/ 0 h 2887369"/>
                <a:gd name="connsiteX2" fmla="*/ 410740 w 410740"/>
                <a:gd name="connsiteY2" fmla="*/ 2781652 h 2887369"/>
                <a:gd name="connsiteX3" fmla="*/ 45720 w 410740"/>
                <a:gd name="connsiteY3" fmla="*/ 2887369 h 2887369"/>
                <a:gd name="connsiteX4" fmla="*/ 0 w 410740"/>
                <a:gd name="connsiteY4" fmla="*/ 15240 h 2887369"/>
                <a:gd name="connsiteX0" fmla="*/ 0 w 415820"/>
                <a:gd name="connsiteY0" fmla="*/ 158006 h 3030135"/>
                <a:gd name="connsiteX1" fmla="*/ 415820 w 415820"/>
                <a:gd name="connsiteY1" fmla="*/ 0 h 3030135"/>
                <a:gd name="connsiteX2" fmla="*/ 410740 w 415820"/>
                <a:gd name="connsiteY2" fmla="*/ 2924418 h 3030135"/>
                <a:gd name="connsiteX3" fmla="*/ 45720 w 415820"/>
                <a:gd name="connsiteY3" fmla="*/ 3030135 h 3030135"/>
                <a:gd name="connsiteX4" fmla="*/ 0 w 415820"/>
                <a:gd name="connsiteY4" fmla="*/ 158006 h 303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820" h="3030135">
                  <a:moveTo>
                    <a:pt x="0" y="158006"/>
                  </a:moveTo>
                  <a:lnTo>
                    <a:pt x="415820" y="0"/>
                  </a:lnTo>
                  <a:cubicBezTo>
                    <a:pt x="414127" y="974806"/>
                    <a:pt x="412433" y="1949612"/>
                    <a:pt x="410740" y="2924418"/>
                  </a:cubicBezTo>
                  <a:lnTo>
                    <a:pt x="45720" y="3030135"/>
                  </a:lnTo>
                  <a:lnTo>
                    <a:pt x="0" y="158006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150">
              <a:extLst>
                <a:ext uri="{FF2B5EF4-FFF2-40B4-BE49-F238E27FC236}">
                  <a16:creationId xmlns:a16="http://schemas.microsoft.com/office/drawing/2014/main" id="{565E11E0-3571-D155-C66A-2484093D37A7}"/>
                </a:ext>
              </a:extLst>
            </p:cNvPr>
            <p:cNvSpPr/>
            <p:nvPr/>
          </p:nvSpPr>
          <p:spPr>
            <a:xfrm>
              <a:off x="1436783" y="-8039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150">
              <a:extLst>
                <a:ext uri="{FF2B5EF4-FFF2-40B4-BE49-F238E27FC236}">
                  <a16:creationId xmlns:a16="http://schemas.microsoft.com/office/drawing/2014/main" id="{32E60CC6-3605-7384-B145-5193F6E19B22}"/>
                </a:ext>
              </a:extLst>
            </p:cNvPr>
            <p:cNvSpPr/>
            <p:nvPr/>
          </p:nvSpPr>
          <p:spPr>
            <a:xfrm>
              <a:off x="1397442" y="-8154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B720A78E-43E1-4055-8B6D-3AFA772AE5C1}"/>
              </a:ext>
            </a:extLst>
          </p:cNvPr>
          <p:cNvGrpSpPr/>
          <p:nvPr/>
        </p:nvGrpSpPr>
        <p:grpSpPr>
          <a:xfrm flipH="1">
            <a:off x="9794918" y="-702059"/>
            <a:ext cx="2468604" cy="8262117"/>
            <a:chOff x="330642" y="-1295762"/>
            <a:chExt cx="2468604" cy="8262117"/>
          </a:xfrm>
        </p:grpSpPr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CD2AE6C5-44BB-73AC-9E65-6A1690529516}"/>
                </a:ext>
              </a:extLst>
            </p:cNvPr>
            <p:cNvSpPr/>
            <p:nvPr/>
          </p:nvSpPr>
          <p:spPr>
            <a:xfrm>
              <a:off x="2421251" y="-51443"/>
              <a:ext cx="347591" cy="58940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150">
              <a:extLst>
                <a:ext uri="{FF2B5EF4-FFF2-40B4-BE49-F238E27FC236}">
                  <a16:creationId xmlns:a16="http://schemas.microsoft.com/office/drawing/2014/main" id="{ECB18280-63DA-2B8B-F0FA-A9C7BE866750}"/>
                </a:ext>
              </a:extLst>
            </p:cNvPr>
            <p:cNvSpPr/>
            <p:nvPr/>
          </p:nvSpPr>
          <p:spPr>
            <a:xfrm>
              <a:off x="369983" y="-7277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150">
              <a:extLst>
                <a:ext uri="{FF2B5EF4-FFF2-40B4-BE49-F238E27FC236}">
                  <a16:creationId xmlns:a16="http://schemas.microsoft.com/office/drawing/2014/main" id="{A19DB128-FD02-7157-A377-3D57C19CC6E0}"/>
                </a:ext>
              </a:extLst>
            </p:cNvPr>
            <p:cNvSpPr/>
            <p:nvPr/>
          </p:nvSpPr>
          <p:spPr>
            <a:xfrm>
              <a:off x="330642" y="-7392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150">
              <a:extLst>
                <a:ext uri="{FF2B5EF4-FFF2-40B4-BE49-F238E27FC236}">
                  <a16:creationId xmlns:a16="http://schemas.microsoft.com/office/drawing/2014/main" id="{FFF82161-A9FE-8CEF-C312-AAF933AA85F6}"/>
                </a:ext>
              </a:extLst>
            </p:cNvPr>
            <p:cNvSpPr/>
            <p:nvPr/>
          </p:nvSpPr>
          <p:spPr>
            <a:xfrm>
              <a:off x="2383426" y="-1295762"/>
              <a:ext cx="415820" cy="8086557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  <a:gd name="connsiteX0" fmla="*/ 0 w 410740"/>
                <a:gd name="connsiteY0" fmla="*/ 15240 h 2887369"/>
                <a:gd name="connsiteX1" fmla="*/ 365020 w 410740"/>
                <a:gd name="connsiteY1" fmla="*/ 0 h 2887369"/>
                <a:gd name="connsiteX2" fmla="*/ 410740 w 410740"/>
                <a:gd name="connsiteY2" fmla="*/ 2781652 h 2887369"/>
                <a:gd name="connsiteX3" fmla="*/ 45720 w 410740"/>
                <a:gd name="connsiteY3" fmla="*/ 2887369 h 2887369"/>
                <a:gd name="connsiteX4" fmla="*/ 0 w 410740"/>
                <a:gd name="connsiteY4" fmla="*/ 15240 h 2887369"/>
                <a:gd name="connsiteX0" fmla="*/ 0 w 415820"/>
                <a:gd name="connsiteY0" fmla="*/ 158006 h 3030135"/>
                <a:gd name="connsiteX1" fmla="*/ 415820 w 415820"/>
                <a:gd name="connsiteY1" fmla="*/ 0 h 3030135"/>
                <a:gd name="connsiteX2" fmla="*/ 410740 w 415820"/>
                <a:gd name="connsiteY2" fmla="*/ 2924418 h 3030135"/>
                <a:gd name="connsiteX3" fmla="*/ 45720 w 415820"/>
                <a:gd name="connsiteY3" fmla="*/ 3030135 h 3030135"/>
                <a:gd name="connsiteX4" fmla="*/ 0 w 415820"/>
                <a:gd name="connsiteY4" fmla="*/ 158006 h 303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820" h="3030135">
                  <a:moveTo>
                    <a:pt x="0" y="158006"/>
                  </a:moveTo>
                  <a:lnTo>
                    <a:pt x="415820" y="0"/>
                  </a:lnTo>
                  <a:cubicBezTo>
                    <a:pt x="414127" y="974806"/>
                    <a:pt x="412433" y="1949612"/>
                    <a:pt x="410740" y="2924418"/>
                  </a:cubicBezTo>
                  <a:lnTo>
                    <a:pt x="45720" y="3030135"/>
                  </a:lnTo>
                  <a:lnTo>
                    <a:pt x="0" y="158006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150">
              <a:extLst>
                <a:ext uri="{FF2B5EF4-FFF2-40B4-BE49-F238E27FC236}">
                  <a16:creationId xmlns:a16="http://schemas.microsoft.com/office/drawing/2014/main" id="{318014F8-CAB8-F4B3-6401-24F264B947DC}"/>
                </a:ext>
              </a:extLst>
            </p:cNvPr>
            <p:cNvSpPr/>
            <p:nvPr/>
          </p:nvSpPr>
          <p:spPr>
            <a:xfrm>
              <a:off x="1436783" y="-803941"/>
              <a:ext cx="383323" cy="751853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150">
              <a:extLst>
                <a:ext uri="{FF2B5EF4-FFF2-40B4-BE49-F238E27FC236}">
                  <a16:creationId xmlns:a16="http://schemas.microsoft.com/office/drawing/2014/main" id="{FAB4E2CF-9007-8B8C-66C8-01CBBD876B31}"/>
                </a:ext>
              </a:extLst>
            </p:cNvPr>
            <p:cNvSpPr/>
            <p:nvPr/>
          </p:nvSpPr>
          <p:spPr>
            <a:xfrm>
              <a:off x="1397442" y="-815401"/>
              <a:ext cx="365020" cy="7705556"/>
            </a:xfrm>
            <a:custGeom>
              <a:avLst/>
              <a:gdLst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593620 w 593620"/>
                <a:gd name="connsiteY2" fmla="*/ 294832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593620"/>
                <a:gd name="connsiteY0" fmla="*/ 0 h 2948329"/>
                <a:gd name="connsiteX1" fmla="*/ 593620 w 593620"/>
                <a:gd name="connsiteY1" fmla="*/ 0 h 2948329"/>
                <a:gd name="connsiteX2" fmla="*/ 456460 w 593620"/>
                <a:gd name="connsiteY2" fmla="*/ 2734969 h 2948329"/>
                <a:gd name="connsiteX3" fmla="*/ 0 w 593620"/>
                <a:gd name="connsiteY3" fmla="*/ 2948329 h 2948329"/>
                <a:gd name="connsiteX4" fmla="*/ 0 w 59362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3496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948329"/>
                <a:gd name="connsiteX1" fmla="*/ 410740 w 456460"/>
                <a:gd name="connsiteY1" fmla="*/ 76200 h 2948329"/>
                <a:gd name="connsiteX2" fmla="*/ 456460 w 456460"/>
                <a:gd name="connsiteY2" fmla="*/ 2765449 h 2948329"/>
                <a:gd name="connsiteX3" fmla="*/ 0 w 456460"/>
                <a:gd name="connsiteY3" fmla="*/ 2948329 h 2948329"/>
                <a:gd name="connsiteX4" fmla="*/ 0 w 456460"/>
                <a:gd name="connsiteY4" fmla="*/ 0 h 2948329"/>
                <a:gd name="connsiteX0" fmla="*/ 0 w 456460"/>
                <a:gd name="connsiteY0" fmla="*/ 0 h 2856889"/>
                <a:gd name="connsiteX1" fmla="*/ 410740 w 456460"/>
                <a:gd name="connsiteY1" fmla="*/ 76200 h 2856889"/>
                <a:gd name="connsiteX2" fmla="*/ 456460 w 456460"/>
                <a:gd name="connsiteY2" fmla="*/ 2765449 h 2856889"/>
                <a:gd name="connsiteX3" fmla="*/ 167640 w 456460"/>
                <a:gd name="connsiteY3" fmla="*/ 2856889 h 2856889"/>
                <a:gd name="connsiteX4" fmla="*/ 0 w 456460"/>
                <a:gd name="connsiteY4" fmla="*/ 0 h 2856889"/>
                <a:gd name="connsiteX0" fmla="*/ 0 w 380260"/>
                <a:gd name="connsiteY0" fmla="*/ 0 h 2856889"/>
                <a:gd name="connsiteX1" fmla="*/ 334540 w 380260"/>
                <a:gd name="connsiteY1" fmla="*/ 7620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380260"/>
                <a:gd name="connsiteY0" fmla="*/ 0 h 2856889"/>
                <a:gd name="connsiteX1" fmla="*/ 304060 w 380260"/>
                <a:gd name="connsiteY1" fmla="*/ 0 h 2856889"/>
                <a:gd name="connsiteX2" fmla="*/ 380260 w 380260"/>
                <a:gd name="connsiteY2" fmla="*/ 2765449 h 2856889"/>
                <a:gd name="connsiteX3" fmla="*/ 91440 w 380260"/>
                <a:gd name="connsiteY3" fmla="*/ 2856889 h 2856889"/>
                <a:gd name="connsiteX4" fmla="*/ 0 w 380260"/>
                <a:gd name="connsiteY4" fmla="*/ 0 h 2856889"/>
                <a:gd name="connsiteX0" fmla="*/ 0 w 410740"/>
                <a:gd name="connsiteY0" fmla="*/ 30480 h 2887369"/>
                <a:gd name="connsiteX1" fmla="*/ 410740 w 410740"/>
                <a:gd name="connsiteY1" fmla="*/ 0 h 2887369"/>
                <a:gd name="connsiteX2" fmla="*/ 380260 w 410740"/>
                <a:gd name="connsiteY2" fmla="*/ 2795929 h 2887369"/>
                <a:gd name="connsiteX3" fmla="*/ 91440 w 410740"/>
                <a:gd name="connsiteY3" fmla="*/ 2887369 h 2887369"/>
                <a:gd name="connsiteX4" fmla="*/ 0 w 410740"/>
                <a:gd name="connsiteY4" fmla="*/ 30480 h 2887369"/>
                <a:gd name="connsiteX0" fmla="*/ 0 w 365020"/>
                <a:gd name="connsiteY0" fmla="*/ 15240 h 2887369"/>
                <a:gd name="connsiteX1" fmla="*/ 365020 w 365020"/>
                <a:gd name="connsiteY1" fmla="*/ 0 h 2887369"/>
                <a:gd name="connsiteX2" fmla="*/ 334540 w 365020"/>
                <a:gd name="connsiteY2" fmla="*/ 2795929 h 2887369"/>
                <a:gd name="connsiteX3" fmla="*/ 45720 w 365020"/>
                <a:gd name="connsiteY3" fmla="*/ 2887369 h 2887369"/>
                <a:gd name="connsiteX4" fmla="*/ 0 w 365020"/>
                <a:gd name="connsiteY4" fmla="*/ 15240 h 288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020" h="2887369">
                  <a:moveTo>
                    <a:pt x="0" y="15240"/>
                  </a:moveTo>
                  <a:lnTo>
                    <a:pt x="365020" y="0"/>
                  </a:lnTo>
                  <a:lnTo>
                    <a:pt x="334540" y="2795929"/>
                  </a:lnTo>
                  <a:lnTo>
                    <a:pt x="45720" y="288736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A69F9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Flowchart: Manual Operation 3">
            <a:extLst>
              <a:ext uri="{FF2B5EF4-FFF2-40B4-BE49-F238E27FC236}">
                <a16:creationId xmlns:a16="http://schemas.microsoft.com/office/drawing/2014/main" id="{9A391A32-2EA5-E62E-19F4-DBF5E9BD5D02}"/>
              </a:ext>
            </a:extLst>
          </p:cNvPr>
          <p:cNvSpPr/>
          <p:nvPr/>
        </p:nvSpPr>
        <p:spPr>
          <a:xfrm>
            <a:off x="0" y="0"/>
            <a:ext cx="12192000" cy="476250"/>
          </a:xfrm>
          <a:prstGeom prst="flowChartManualOperat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Manual Operation 5">
            <a:extLst>
              <a:ext uri="{FF2B5EF4-FFF2-40B4-BE49-F238E27FC236}">
                <a16:creationId xmlns:a16="http://schemas.microsoft.com/office/drawing/2014/main" id="{0F0E718A-49F5-5D78-F948-4010AD0CC443}"/>
              </a:ext>
            </a:extLst>
          </p:cNvPr>
          <p:cNvSpPr/>
          <p:nvPr/>
        </p:nvSpPr>
        <p:spPr>
          <a:xfrm flipV="1">
            <a:off x="0" y="6381750"/>
            <a:ext cx="12192000" cy="476250"/>
          </a:xfrm>
          <a:prstGeom prst="flowChartManualOperat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3" name="Group 332">
            <a:extLst>
              <a:ext uri="{FF2B5EF4-FFF2-40B4-BE49-F238E27FC236}">
                <a16:creationId xmlns:a16="http://schemas.microsoft.com/office/drawing/2014/main" id="{7216735E-D39C-4DFD-7C0A-8BFE7ABED2C4}"/>
              </a:ext>
            </a:extLst>
          </p:cNvPr>
          <p:cNvGrpSpPr/>
          <p:nvPr/>
        </p:nvGrpSpPr>
        <p:grpSpPr>
          <a:xfrm flipH="1">
            <a:off x="6178207" y="4320256"/>
            <a:ext cx="1649844" cy="2150858"/>
            <a:chOff x="-525509" y="8366255"/>
            <a:chExt cx="2840012" cy="3702451"/>
          </a:xfrm>
        </p:grpSpPr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51A51356-D4E9-7B14-ABDD-05DD2CE864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2528" y="10856448"/>
              <a:ext cx="17352" cy="12087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6" name="Rectangle: Top Corners Rounded 335">
              <a:extLst>
                <a:ext uri="{FF2B5EF4-FFF2-40B4-BE49-F238E27FC236}">
                  <a16:creationId xmlns:a16="http://schemas.microsoft.com/office/drawing/2014/main" id="{D5AAC4FC-A800-0CB2-FAC4-3E492B6A7321}"/>
                </a:ext>
              </a:extLst>
            </p:cNvPr>
            <p:cNvSpPr/>
            <p:nvPr/>
          </p:nvSpPr>
          <p:spPr>
            <a:xfrm>
              <a:off x="868106" y="11868395"/>
              <a:ext cx="669495" cy="20031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7" name="Rectangle: Top Corners Rounded 336">
              <a:extLst>
                <a:ext uri="{FF2B5EF4-FFF2-40B4-BE49-F238E27FC236}">
                  <a16:creationId xmlns:a16="http://schemas.microsoft.com/office/drawing/2014/main" id="{640F9FE5-7E15-8D17-19BE-4880CE688CA1}"/>
                </a:ext>
              </a:extLst>
            </p:cNvPr>
            <p:cNvSpPr/>
            <p:nvPr/>
          </p:nvSpPr>
          <p:spPr>
            <a:xfrm>
              <a:off x="326036" y="11868397"/>
              <a:ext cx="669495" cy="20030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2F6FA944-DC82-E5AE-BB8E-E806CD8CB2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3899" y="10704557"/>
              <a:ext cx="35275" cy="1205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Oval 338">
              <a:extLst>
                <a:ext uri="{FF2B5EF4-FFF2-40B4-BE49-F238E27FC236}">
                  <a16:creationId xmlns:a16="http://schemas.microsoft.com/office/drawing/2014/main" id="{E51549F6-FB91-7E36-80BC-DED015655083}"/>
                </a:ext>
              </a:extLst>
            </p:cNvPr>
            <p:cNvSpPr/>
            <p:nvPr/>
          </p:nvSpPr>
          <p:spPr>
            <a:xfrm>
              <a:off x="-248374" y="8423801"/>
              <a:ext cx="2536874" cy="244777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0" name="Oval 339">
              <a:extLst>
                <a:ext uri="{FF2B5EF4-FFF2-40B4-BE49-F238E27FC236}">
                  <a16:creationId xmlns:a16="http://schemas.microsoft.com/office/drawing/2014/main" id="{1496DCCB-6232-9567-9601-5AE4F2ED8958}"/>
                </a:ext>
              </a:extLst>
            </p:cNvPr>
            <p:cNvSpPr/>
            <p:nvPr/>
          </p:nvSpPr>
          <p:spPr>
            <a:xfrm>
              <a:off x="603219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75D3C80-E0AD-2A57-0EBE-4F7195C29614}"/>
                </a:ext>
              </a:extLst>
            </p:cNvPr>
            <p:cNvSpPr/>
            <p:nvPr/>
          </p:nvSpPr>
          <p:spPr>
            <a:xfrm rot="8823412" flipH="1" flipV="1">
              <a:off x="-525509" y="8850578"/>
              <a:ext cx="649910" cy="1527172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C1E23E9-FDC9-CAD6-B75E-6DE98DAEBBD2}"/>
                </a:ext>
              </a:extLst>
            </p:cNvPr>
            <p:cNvSpPr/>
            <p:nvPr/>
          </p:nvSpPr>
          <p:spPr>
            <a:xfrm>
              <a:off x="1200041" y="10043056"/>
              <a:ext cx="184935" cy="190500"/>
            </a:xfrm>
            <a:custGeom>
              <a:avLst/>
              <a:gdLst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166688 w 209668"/>
                <a:gd name="connsiteY5" fmla="*/ 52387 h 195262"/>
                <a:gd name="connsiteX6" fmla="*/ 200025 w 209668"/>
                <a:gd name="connsiteY6" fmla="*/ 61912 h 195262"/>
                <a:gd name="connsiteX7" fmla="*/ 209550 w 209668"/>
                <a:gd name="connsiteY7" fmla="*/ 76200 h 195262"/>
                <a:gd name="connsiteX8" fmla="*/ 185738 w 209668"/>
                <a:gd name="connsiteY8" fmla="*/ 157162 h 195262"/>
                <a:gd name="connsiteX9" fmla="*/ 166688 w 209668"/>
                <a:gd name="connsiteY9" fmla="*/ 166687 h 195262"/>
                <a:gd name="connsiteX10" fmla="*/ 123825 w 209668"/>
                <a:gd name="connsiteY10" fmla="*/ 185737 h 195262"/>
                <a:gd name="connsiteX11" fmla="*/ 109538 w 209668"/>
                <a:gd name="connsiteY11" fmla="*/ 190500 h 195262"/>
                <a:gd name="connsiteX12" fmla="*/ 95250 w 209668"/>
                <a:gd name="connsiteY12" fmla="*/ 195262 h 195262"/>
                <a:gd name="connsiteX13" fmla="*/ 23813 w 209668"/>
                <a:gd name="connsiteY13" fmla="*/ 190500 h 195262"/>
                <a:gd name="connsiteX14" fmla="*/ 9525 w 209668"/>
                <a:gd name="connsiteY14" fmla="*/ 185737 h 195262"/>
                <a:gd name="connsiteX15" fmla="*/ 0 w 209668"/>
                <a:gd name="connsiteY15" fmla="*/ 176212 h 195262"/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200025 w 209668"/>
                <a:gd name="connsiteY5" fmla="*/ 61912 h 195262"/>
                <a:gd name="connsiteX6" fmla="*/ 209550 w 209668"/>
                <a:gd name="connsiteY6" fmla="*/ 76200 h 195262"/>
                <a:gd name="connsiteX7" fmla="*/ 185738 w 209668"/>
                <a:gd name="connsiteY7" fmla="*/ 157162 h 195262"/>
                <a:gd name="connsiteX8" fmla="*/ 166688 w 209668"/>
                <a:gd name="connsiteY8" fmla="*/ 166687 h 195262"/>
                <a:gd name="connsiteX9" fmla="*/ 123825 w 209668"/>
                <a:gd name="connsiteY9" fmla="*/ 185737 h 195262"/>
                <a:gd name="connsiteX10" fmla="*/ 109538 w 209668"/>
                <a:gd name="connsiteY10" fmla="*/ 190500 h 195262"/>
                <a:gd name="connsiteX11" fmla="*/ 95250 w 209668"/>
                <a:gd name="connsiteY11" fmla="*/ 195262 h 195262"/>
                <a:gd name="connsiteX12" fmla="*/ 23813 w 209668"/>
                <a:gd name="connsiteY12" fmla="*/ 190500 h 195262"/>
                <a:gd name="connsiteX13" fmla="*/ 9525 w 209668"/>
                <a:gd name="connsiteY13" fmla="*/ 185737 h 195262"/>
                <a:gd name="connsiteX14" fmla="*/ 0 w 209668"/>
                <a:gd name="connsiteY14" fmla="*/ 176212 h 195262"/>
                <a:gd name="connsiteX0" fmla="*/ 33338 w 202730"/>
                <a:gd name="connsiteY0" fmla="*/ 0 h 195262"/>
                <a:gd name="connsiteX1" fmla="*/ 57150 w 202730"/>
                <a:gd name="connsiteY1" fmla="*/ 14287 h 195262"/>
                <a:gd name="connsiteX2" fmla="*/ 71438 w 202730"/>
                <a:gd name="connsiteY2" fmla="*/ 23812 h 195262"/>
                <a:gd name="connsiteX3" fmla="*/ 114300 w 202730"/>
                <a:gd name="connsiteY3" fmla="*/ 33337 h 195262"/>
                <a:gd name="connsiteX4" fmla="*/ 128588 w 202730"/>
                <a:gd name="connsiteY4" fmla="*/ 42862 h 195262"/>
                <a:gd name="connsiteX5" fmla="*/ 200025 w 202730"/>
                <a:gd name="connsiteY5" fmla="*/ 61912 h 195262"/>
                <a:gd name="connsiteX6" fmla="*/ 185738 w 202730"/>
                <a:gd name="connsiteY6" fmla="*/ 157162 h 195262"/>
                <a:gd name="connsiteX7" fmla="*/ 166688 w 202730"/>
                <a:gd name="connsiteY7" fmla="*/ 166687 h 195262"/>
                <a:gd name="connsiteX8" fmla="*/ 123825 w 202730"/>
                <a:gd name="connsiteY8" fmla="*/ 185737 h 195262"/>
                <a:gd name="connsiteX9" fmla="*/ 109538 w 202730"/>
                <a:gd name="connsiteY9" fmla="*/ 190500 h 195262"/>
                <a:gd name="connsiteX10" fmla="*/ 95250 w 202730"/>
                <a:gd name="connsiteY10" fmla="*/ 195262 h 195262"/>
                <a:gd name="connsiteX11" fmla="*/ 23813 w 202730"/>
                <a:gd name="connsiteY11" fmla="*/ 190500 h 195262"/>
                <a:gd name="connsiteX12" fmla="*/ 9525 w 202730"/>
                <a:gd name="connsiteY12" fmla="*/ 185737 h 195262"/>
                <a:gd name="connsiteX13" fmla="*/ 0 w 202730"/>
                <a:gd name="connsiteY13" fmla="*/ 176212 h 195262"/>
                <a:gd name="connsiteX0" fmla="*/ 33338 w 207126"/>
                <a:gd name="connsiteY0" fmla="*/ 0 h 195262"/>
                <a:gd name="connsiteX1" fmla="*/ 57150 w 207126"/>
                <a:gd name="connsiteY1" fmla="*/ 14287 h 195262"/>
                <a:gd name="connsiteX2" fmla="*/ 71438 w 207126"/>
                <a:gd name="connsiteY2" fmla="*/ 23812 h 195262"/>
                <a:gd name="connsiteX3" fmla="*/ 114300 w 207126"/>
                <a:gd name="connsiteY3" fmla="*/ 33337 h 195262"/>
                <a:gd name="connsiteX4" fmla="*/ 128588 w 207126"/>
                <a:gd name="connsiteY4" fmla="*/ 42862 h 195262"/>
                <a:gd name="connsiteX5" fmla="*/ 204787 w 207126"/>
                <a:gd name="connsiteY5" fmla="*/ 76199 h 195262"/>
                <a:gd name="connsiteX6" fmla="*/ 185738 w 207126"/>
                <a:gd name="connsiteY6" fmla="*/ 157162 h 195262"/>
                <a:gd name="connsiteX7" fmla="*/ 166688 w 207126"/>
                <a:gd name="connsiteY7" fmla="*/ 166687 h 195262"/>
                <a:gd name="connsiteX8" fmla="*/ 123825 w 207126"/>
                <a:gd name="connsiteY8" fmla="*/ 185737 h 195262"/>
                <a:gd name="connsiteX9" fmla="*/ 109538 w 207126"/>
                <a:gd name="connsiteY9" fmla="*/ 190500 h 195262"/>
                <a:gd name="connsiteX10" fmla="*/ 95250 w 207126"/>
                <a:gd name="connsiteY10" fmla="*/ 195262 h 195262"/>
                <a:gd name="connsiteX11" fmla="*/ 23813 w 207126"/>
                <a:gd name="connsiteY11" fmla="*/ 190500 h 195262"/>
                <a:gd name="connsiteX12" fmla="*/ 9525 w 207126"/>
                <a:gd name="connsiteY12" fmla="*/ 185737 h 195262"/>
                <a:gd name="connsiteX13" fmla="*/ 0 w 207126"/>
                <a:gd name="connsiteY13" fmla="*/ 176212 h 195262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109538 w 207126"/>
                <a:gd name="connsiteY9" fmla="*/ 190500 h 190500"/>
                <a:gd name="connsiteX10" fmla="*/ 23813 w 207126"/>
                <a:gd name="connsiteY10" fmla="*/ 190500 h 190500"/>
                <a:gd name="connsiteX11" fmla="*/ 9525 w 207126"/>
                <a:gd name="connsiteY11" fmla="*/ 185737 h 190500"/>
                <a:gd name="connsiteX12" fmla="*/ 0 w 207126"/>
                <a:gd name="connsiteY12" fmla="*/ 176212 h 190500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23813 w 207126"/>
                <a:gd name="connsiteY9" fmla="*/ 190500 h 190500"/>
                <a:gd name="connsiteX10" fmla="*/ 9525 w 207126"/>
                <a:gd name="connsiteY10" fmla="*/ 185737 h 190500"/>
                <a:gd name="connsiteX11" fmla="*/ 0 w 207126"/>
                <a:gd name="connsiteY11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71438 w 207779"/>
                <a:gd name="connsiteY2" fmla="*/ 23812 h 190500"/>
                <a:gd name="connsiteX3" fmla="*/ 114300 w 207779"/>
                <a:gd name="connsiteY3" fmla="*/ 33337 h 190500"/>
                <a:gd name="connsiteX4" fmla="*/ 128588 w 207779"/>
                <a:gd name="connsiteY4" fmla="*/ 42862 h 190500"/>
                <a:gd name="connsiteX5" fmla="*/ 204787 w 207779"/>
                <a:gd name="connsiteY5" fmla="*/ 76199 h 190500"/>
                <a:gd name="connsiteX6" fmla="*/ 185738 w 207779"/>
                <a:gd name="connsiteY6" fmla="*/ 157162 h 190500"/>
                <a:gd name="connsiteX7" fmla="*/ 123825 w 207779"/>
                <a:gd name="connsiteY7" fmla="*/ 185737 h 190500"/>
                <a:gd name="connsiteX8" fmla="*/ 23813 w 207779"/>
                <a:gd name="connsiteY8" fmla="*/ 190500 h 190500"/>
                <a:gd name="connsiteX9" fmla="*/ 9525 w 207779"/>
                <a:gd name="connsiteY9" fmla="*/ 185737 h 190500"/>
                <a:gd name="connsiteX10" fmla="*/ 0 w 207779"/>
                <a:gd name="connsiteY10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114300 w 207779"/>
                <a:gd name="connsiteY2" fmla="*/ 33337 h 190500"/>
                <a:gd name="connsiteX3" fmla="*/ 128588 w 207779"/>
                <a:gd name="connsiteY3" fmla="*/ 42862 h 190500"/>
                <a:gd name="connsiteX4" fmla="*/ 204787 w 207779"/>
                <a:gd name="connsiteY4" fmla="*/ 76199 h 190500"/>
                <a:gd name="connsiteX5" fmla="*/ 185738 w 207779"/>
                <a:gd name="connsiteY5" fmla="*/ 157162 h 190500"/>
                <a:gd name="connsiteX6" fmla="*/ 123825 w 207779"/>
                <a:gd name="connsiteY6" fmla="*/ 185737 h 190500"/>
                <a:gd name="connsiteX7" fmla="*/ 23813 w 207779"/>
                <a:gd name="connsiteY7" fmla="*/ 190500 h 190500"/>
                <a:gd name="connsiteX8" fmla="*/ 9525 w 207779"/>
                <a:gd name="connsiteY8" fmla="*/ 185737 h 190500"/>
                <a:gd name="connsiteX9" fmla="*/ 0 w 207779"/>
                <a:gd name="connsiteY9" fmla="*/ 176212 h 190500"/>
                <a:gd name="connsiteX0" fmla="*/ 33338 w 208748"/>
                <a:gd name="connsiteY0" fmla="*/ 0 h 190500"/>
                <a:gd name="connsiteX1" fmla="*/ 57150 w 208748"/>
                <a:gd name="connsiteY1" fmla="*/ 14287 h 190500"/>
                <a:gd name="connsiteX2" fmla="*/ 114300 w 208748"/>
                <a:gd name="connsiteY2" fmla="*/ 33337 h 190500"/>
                <a:gd name="connsiteX3" fmla="*/ 204787 w 208748"/>
                <a:gd name="connsiteY3" fmla="*/ 76199 h 190500"/>
                <a:gd name="connsiteX4" fmla="*/ 185738 w 208748"/>
                <a:gd name="connsiteY4" fmla="*/ 157162 h 190500"/>
                <a:gd name="connsiteX5" fmla="*/ 123825 w 208748"/>
                <a:gd name="connsiteY5" fmla="*/ 185737 h 190500"/>
                <a:gd name="connsiteX6" fmla="*/ 23813 w 208748"/>
                <a:gd name="connsiteY6" fmla="*/ 190500 h 190500"/>
                <a:gd name="connsiteX7" fmla="*/ 9525 w 208748"/>
                <a:gd name="connsiteY7" fmla="*/ 185737 h 190500"/>
                <a:gd name="connsiteX8" fmla="*/ 0 w 208748"/>
                <a:gd name="connsiteY8" fmla="*/ 176212 h 190500"/>
                <a:gd name="connsiteX0" fmla="*/ 23813 w 199223"/>
                <a:gd name="connsiteY0" fmla="*/ 0 h 190500"/>
                <a:gd name="connsiteX1" fmla="*/ 47625 w 199223"/>
                <a:gd name="connsiteY1" fmla="*/ 14287 h 190500"/>
                <a:gd name="connsiteX2" fmla="*/ 104775 w 199223"/>
                <a:gd name="connsiteY2" fmla="*/ 33337 h 190500"/>
                <a:gd name="connsiteX3" fmla="*/ 195262 w 199223"/>
                <a:gd name="connsiteY3" fmla="*/ 76199 h 190500"/>
                <a:gd name="connsiteX4" fmla="*/ 176213 w 199223"/>
                <a:gd name="connsiteY4" fmla="*/ 157162 h 190500"/>
                <a:gd name="connsiteX5" fmla="*/ 114300 w 199223"/>
                <a:gd name="connsiteY5" fmla="*/ 185737 h 190500"/>
                <a:gd name="connsiteX6" fmla="*/ 14288 w 199223"/>
                <a:gd name="connsiteY6" fmla="*/ 190500 h 190500"/>
                <a:gd name="connsiteX7" fmla="*/ 0 w 199223"/>
                <a:gd name="connsiteY7" fmla="*/ 185737 h 190500"/>
                <a:gd name="connsiteX0" fmla="*/ 9525 w 184935"/>
                <a:gd name="connsiteY0" fmla="*/ 0 h 190500"/>
                <a:gd name="connsiteX1" fmla="*/ 33337 w 184935"/>
                <a:gd name="connsiteY1" fmla="*/ 14287 h 190500"/>
                <a:gd name="connsiteX2" fmla="*/ 90487 w 184935"/>
                <a:gd name="connsiteY2" fmla="*/ 33337 h 190500"/>
                <a:gd name="connsiteX3" fmla="*/ 180974 w 184935"/>
                <a:gd name="connsiteY3" fmla="*/ 76199 h 190500"/>
                <a:gd name="connsiteX4" fmla="*/ 161925 w 184935"/>
                <a:gd name="connsiteY4" fmla="*/ 157162 h 190500"/>
                <a:gd name="connsiteX5" fmla="*/ 100012 w 184935"/>
                <a:gd name="connsiteY5" fmla="*/ 185737 h 190500"/>
                <a:gd name="connsiteX6" fmla="*/ 0 w 184935"/>
                <a:gd name="connsiteY6" fmla="*/ 19050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935" h="190500">
                  <a:moveTo>
                    <a:pt x="9525" y="0"/>
                  </a:moveTo>
                  <a:cubicBezTo>
                    <a:pt x="17462" y="4762"/>
                    <a:pt x="19843" y="8731"/>
                    <a:pt x="33337" y="14287"/>
                  </a:cubicBezTo>
                  <a:cubicBezTo>
                    <a:pt x="46831" y="19843"/>
                    <a:pt x="65881" y="23018"/>
                    <a:pt x="90487" y="33337"/>
                  </a:cubicBezTo>
                  <a:cubicBezTo>
                    <a:pt x="115093" y="43656"/>
                    <a:pt x="169068" y="55562"/>
                    <a:pt x="180974" y="76199"/>
                  </a:cubicBezTo>
                  <a:cubicBezTo>
                    <a:pt x="192880" y="96836"/>
                    <a:pt x="175419" y="138906"/>
                    <a:pt x="161925" y="157162"/>
                  </a:cubicBezTo>
                  <a:cubicBezTo>
                    <a:pt x="148431" y="175418"/>
                    <a:pt x="126999" y="180181"/>
                    <a:pt x="100012" y="185737"/>
                  </a:cubicBezTo>
                  <a:cubicBezTo>
                    <a:pt x="73025" y="191293"/>
                    <a:pt x="33337" y="188912"/>
                    <a:pt x="0" y="19050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3" name="Oval 342">
              <a:extLst>
                <a:ext uri="{FF2B5EF4-FFF2-40B4-BE49-F238E27FC236}">
                  <a16:creationId xmlns:a16="http://schemas.microsoft.com/office/drawing/2014/main" id="{C8B39983-B6A9-2BD0-56BC-6B6EB82322A9}"/>
                </a:ext>
              </a:extLst>
            </p:cNvPr>
            <p:cNvSpPr/>
            <p:nvPr/>
          </p:nvSpPr>
          <p:spPr>
            <a:xfrm>
              <a:off x="1485813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4" name="Oval 343">
              <a:extLst>
                <a:ext uri="{FF2B5EF4-FFF2-40B4-BE49-F238E27FC236}">
                  <a16:creationId xmlns:a16="http://schemas.microsoft.com/office/drawing/2014/main" id="{DFD257F8-7ADA-A1AA-7C33-18FF4CEBA843}"/>
                </a:ext>
              </a:extLst>
            </p:cNvPr>
            <p:cNvSpPr/>
            <p:nvPr/>
          </p:nvSpPr>
          <p:spPr>
            <a:xfrm>
              <a:off x="720117" y="9713876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5" name="Oval 344">
              <a:extLst>
                <a:ext uri="{FF2B5EF4-FFF2-40B4-BE49-F238E27FC236}">
                  <a16:creationId xmlns:a16="http://schemas.microsoft.com/office/drawing/2014/main" id="{32C5E43F-66FF-EAD7-5C31-9C70E131A7C5}"/>
                </a:ext>
              </a:extLst>
            </p:cNvPr>
            <p:cNvSpPr/>
            <p:nvPr/>
          </p:nvSpPr>
          <p:spPr>
            <a:xfrm>
              <a:off x="1583427" y="9709123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7" name="Oval 346">
              <a:extLst>
                <a:ext uri="{FF2B5EF4-FFF2-40B4-BE49-F238E27FC236}">
                  <a16:creationId xmlns:a16="http://schemas.microsoft.com/office/drawing/2014/main" id="{C560C589-89DC-9321-84BE-29C8E39E1BE0}"/>
                </a:ext>
              </a:extLst>
            </p:cNvPr>
            <p:cNvSpPr/>
            <p:nvPr/>
          </p:nvSpPr>
          <p:spPr>
            <a:xfrm>
              <a:off x="-222370" y="8366255"/>
              <a:ext cx="2536873" cy="2447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8" name="Group 347">
            <a:extLst>
              <a:ext uri="{FF2B5EF4-FFF2-40B4-BE49-F238E27FC236}">
                <a16:creationId xmlns:a16="http://schemas.microsoft.com/office/drawing/2014/main" id="{BB2039F0-B7B0-A81D-9A02-513655819A49}"/>
              </a:ext>
            </a:extLst>
          </p:cNvPr>
          <p:cNvGrpSpPr/>
          <p:nvPr/>
        </p:nvGrpSpPr>
        <p:grpSpPr>
          <a:xfrm>
            <a:off x="3239481" y="4228955"/>
            <a:ext cx="1726467" cy="2241469"/>
            <a:chOff x="-556198" y="8210279"/>
            <a:chExt cx="2971912" cy="3858427"/>
          </a:xfrm>
        </p:grpSpPr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BA172DC-A399-3653-43BE-619FC1E75B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2528" y="10856448"/>
              <a:ext cx="17352" cy="12087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0" name="Rectangle: Top Corners Rounded 349">
              <a:extLst>
                <a:ext uri="{FF2B5EF4-FFF2-40B4-BE49-F238E27FC236}">
                  <a16:creationId xmlns:a16="http://schemas.microsoft.com/office/drawing/2014/main" id="{82C01DD7-B467-C4CA-67C7-BC920F76865F}"/>
                </a:ext>
              </a:extLst>
            </p:cNvPr>
            <p:cNvSpPr/>
            <p:nvPr/>
          </p:nvSpPr>
          <p:spPr>
            <a:xfrm>
              <a:off x="868106" y="11868395"/>
              <a:ext cx="669495" cy="20031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1" name="Rectangle: Top Corners Rounded 350">
              <a:extLst>
                <a:ext uri="{FF2B5EF4-FFF2-40B4-BE49-F238E27FC236}">
                  <a16:creationId xmlns:a16="http://schemas.microsoft.com/office/drawing/2014/main" id="{080A5467-DFBC-D916-0DEA-37E6B7A75718}"/>
                </a:ext>
              </a:extLst>
            </p:cNvPr>
            <p:cNvSpPr/>
            <p:nvPr/>
          </p:nvSpPr>
          <p:spPr>
            <a:xfrm>
              <a:off x="326036" y="11868397"/>
              <a:ext cx="669495" cy="200309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BB8065B4-9FEC-FEE9-067F-C4D8B927F7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3899" y="10704557"/>
              <a:ext cx="35275" cy="1205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048EB085-69E1-35EA-2B2D-3F58C7D801D9}"/>
                </a:ext>
              </a:extLst>
            </p:cNvPr>
            <p:cNvSpPr/>
            <p:nvPr/>
          </p:nvSpPr>
          <p:spPr>
            <a:xfrm>
              <a:off x="-248374" y="8423801"/>
              <a:ext cx="2536874" cy="244777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37EC0078-573C-9F8C-947D-7CE15C92ADC0}"/>
                </a:ext>
              </a:extLst>
            </p:cNvPr>
            <p:cNvSpPr/>
            <p:nvPr/>
          </p:nvSpPr>
          <p:spPr>
            <a:xfrm>
              <a:off x="603219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962AE4A2-556A-020A-7BA0-4F7D94950C9F}"/>
                </a:ext>
              </a:extLst>
            </p:cNvPr>
            <p:cNvSpPr/>
            <p:nvPr/>
          </p:nvSpPr>
          <p:spPr>
            <a:xfrm rot="4886288" flipH="1" flipV="1">
              <a:off x="-307888" y="9779297"/>
              <a:ext cx="649910" cy="114652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6AD4979-9CDE-06F3-9122-1BAA36A5F3DB}"/>
                </a:ext>
              </a:extLst>
            </p:cNvPr>
            <p:cNvSpPr/>
            <p:nvPr/>
          </p:nvSpPr>
          <p:spPr>
            <a:xfrm>
              <a:off x="1200041" y="10043056"/>
              <a:ext cx="184935" cy="190500"/>
            </a:xfrm>
            <a:custGeom>
              <a:avLst/>
              <a:gdLst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166688 w 209668"/>
                <a:gd name="connsiteY5" fmla="*/ 52387 h 195262"/>
                <a:gd name="connsiteX6" fmla="*/ 200025 w 209668"/>
                <a:gd name="connsiteY6" fmla="*/ 61912 h 195262"/>
                <a:gd name="connsiteX7" fmla="*/ 209550 w 209668"/>
                <a:gd name="connsiteY7" fmla="*/ 76200 h 195262"/>
                <a:gd name="connsiteX8" fmla="*/ 185738 w 209668"/>
                <a:gd name="connsiteY8" fmla="*/ 157162 h 195262"/>
                <a:gd name="connsiteX9" fmla="*/ 166688 w 209668"/>
                <a:gd name="connsiteY9" fmla="*/ 166687 h 195262"/>
                <a:gd name="connsiteX10" fmla="*/ 123825 w 209668"/>
                <a:gd name="connsiteY10" fmla="*/ 185737 h 195262"/>
                <a:gd name="connsiteX11" fmla="*/ 109538 w 209668"/>
                <a:gd name="connsiteY11" fmla="*/ 190500 h 195262"/>
                <a:gd name="connsiteX12" fmla="*/ 95250 w 209668"/>
                <a:gd name="connsiteY12" fmla="*/ 195262 h 195262"/>
                <a:gd name="connsiteX13" fmla="*/ 23813 w 209668"/>
                <a:gd name="connsiteY13" fmla="*/ 190500 h 195262"/>
                <a:gd name="connsiteX14" fmla="*/ 9525 w 209668"/>
                <a:gd name="connsiteY14" fmla="*/ 185737 h 195262"/>
                <a:gd name="connsiteX15" fmla="*/ 0 w 209668"/>
                <a:gd name="connsiteY15" fmla="*/ 176212 h 195262"/>
                <a:gd name="connsiteX0" fmla="*/ 33338 w 209668"/>
                <a:gd name="connsiteY0" fmla="*/ 0 h 195262"/>
                <a:gd name="connsiteX1" fmla="*/ 57150 w 209668"/>
                <a:gd name="connsiteY1" fmla="*/ 14287 h 195262"/>
                <a:gd name="connsiteX2" fmla="*/ 71438 w 209668"/>
                <a:gd name="connsiteY2" fmla="*/ 23812 h 195262"/>
                <a:gd name="connsiteX3" fmla="*/ 114300 w 209668"/>
                <a:gd name="connsiteY3" fmla="*/ 33337 h 195262"/>
                <a:gd name="connsiteX4" fmla="*/ 128588 w 209668"/>
                <a:gd name="connsiteY4" fmla="*/ 42862 h 195262"/>
                <a:gd name="connsiteX5" fmla="*/ 200025 w 209668"/>
                <a:gd name="connsiteY5" fmla="*/ 61912 h 195262"/>
                <a:gd name="connsiteX6" fmla="*/ 209550 w 209668"/>
                <a:gd name="connsiteY6" fmla="*/ 76200 h 195262"/>
                <a:gd name="connsiteX7" fmla="*/ 185738 w 209668"/>
                <a:gd name="connsiteY7" fmla="*/ 157162 h 195262"/>
                <a:gd name="connsiteX8" fmla="*/ 166688 w 209668"/>
                <a:gd name="connsiteY8" fmla="*/ 166687 h 195262"/>
                <a:gd name="connsiteX9" fmla="*/ 123825 w 209668"/>
                <a:gd name="connsiteY9" fmla="*/ 185737 h 195262"/>
                <a:gd name="connsiteX10" fmla="*/ 109538 w 209668"/>
                <a:gd name="connsiteY10" fmla="*/ 190500 h 195262"/>
                <a:gd name="connsiteX11" fmla="*/ 95250 w 209668"/>
                <a:gd name="connsiteY11" fmla="*/ 195262 h 195262"/>
                <a:gd name="connsiteX12" fmla="*/ 23813 w 209668"/>
                <a:gd name="connsiteY12" fmla="*/ 190500 h 195262"/>
                <a:gd name="connsiteX13" fmla="*/ 9525 w 209668"/>
                <a:gd name="connsiteY13" fmla="*/ 185737 h 195262"/>
                <a:gd name="connsiteX14" fmla="*/ 0 w 209668"/>
                <a:gd name="connsiteY14" fmla="*/ 176212 h 195262"/>
                <a:gd name="connsiteX0" fmla="*/ 33338 w 202730"/>
                <a:gd name="connsiteY0" fmla="*/ 0 h 195262"/>
                <a:gd name="connsiteX1" fmla="*/ 57150 w 202730"/>
                <a:gd name="connsiteY1" fmla="*/ 14287 h 195262"/>
                <a:gd name="connsiteX2" fmla="*/ 71438 w 202730"/>
                <a:gd name="connsiteY2" fmla="*/ 23812 h 195262"/>
                <a:gd name="connsiteX3" fmla="*/ 114300 w 202730"/>
                <a:gd name="connsiteY3" fmla="*/ 33337 h 195262"/>
                <a:gd name="connsiteX4" fmla="*/ 128588 w 202730"/>
                <a:gd name="connsiteY4" fmla="*/ 42862 h 195262"/>
                <a:gd name="connsiteX5" fmla="*/ 200025 w 202730"/>
                <a:gd name="connsiteY5" fmla="*/ 61912 h 195262"/>
                <a:gd name="connsiteX6" fmla="*/ 185738 w 202730"/>
                <a:gd name="connsiteY6" fmla="*/ 157162 h 195262"/>
                <a:gd name="connsiteX7" fmla="*/ 166688 w 202730"/>
                <a:gd name="connsiteY7" fmla="*/ 166687 h 195262"/>
                <a:gd name="connsiteX8" fmla="*/ 123825 w 202730"/>
                <a:gd name="connsiteY8" fmla="*/ 185737 h 195262"/>
                <a:gd name="connsiteX9" fmla="*/ 109538 w 202730"/>
                <a:gd name="connsiteY9" fmla="*/ 190500 h 195262"/>
                <a:gd name="connsiteX10" fmla="*/ 95250 w 202730"/>
                <a:gd name="connsiteY10" fmla="*/ 195262 h 195262"/>
                <a:gd name="connsiteX11" fmla="*/ 23813 w 202730"/>
                <a:gd name="connsiteY11" fmla="*/ 190500 h 195262"/>
                <a:gd name="connsiteX12" fmla="*/ 9525 w 202730"/>
                <a:gd name="connsiteY12" fmla="*/ 185737 h 195262"/>
                <a:gd name="connsiteX13" fmla="*/ 0 w 202730"/>
                <a:gd name="connsiteY13" fmla="*/ 176212 h 195262"/>
                <a:gd name="connsiteX0" fmla="*/ 33338 w 207126"/>
                <a:gd name="connsiteY0" fmla="*/ 0 h 195262"/>
                <a:gd name="connsiteX1" fmla="*/ 57150 w 207126"/>
                <a:gd name="connsiteY1" fmla="*/ 14287 h 195262"/>
                <a:gd name="connsiteX2" fmla="*/ 71438 w 207126"/>
                <a:gd name="connsiteY2" fmla="*/ 23812 h 195262"/>
                <a:gd name="connsiteX3" fmla="*/ 114300 w 207126"/>
                <a:gd name="connsiteY3" fmla="*/ 33337 h 195262"/>
                <a:gd name="connsiteX4" fmla="*/ 128588 w 207126"/>
                <a:gd name="connsiteY4" fmla="*/ 42862 h 195262"/>
                <a:gd name="connsiteX5" fmla="*/ 204787 w 207126"/>
                <a:gd name="connsiteY5" fmla="*/ 76199 h 195262"/>
                <a:gd name="connsiteX6" fmla="*/ 185738 w 207126"/>
                <a:gd name="connsiteY6" fmla="*/ 157162 h 195262"/>
                <a:gd name="connsiteX7" fmla="*/ 166688 w 207126"/>
                <a:gd name="connsiteY7" fmla="*/ 166687 h 195262"/>
                <a:gd name="connsiteX8" fmla="*/ 123825 w 207126"/>
                <a:gd name="connsiteY8" fmla="*/ 185737 h 195262"/>
                <a:gd name="connsiteX9" fmla="*/ 109538 w 207126"/>
                <a:gd name="connsiteY9" fmla="*/ 190500 h 195262"/>
                <a:gd name="connsiteX10" fmla="*/ 95250 w 207126"/>
                <a:gd name="connsiteY10" fmla="*/ 195262 h 195262"/>
                <a:gd name="connsiteX11" fmla="*/ 23813 w 207126"/>
                <a:gd name="connsiteY11" fmla="*/ 190500 h 195262"/>
                <a:gd name="connsiteX12" fmla="*/ 9525 w 207126"/>
                <a:gd name="connsiteY12" fmla="*/ 185737 h 195262"/>
                <a:gd name="connsiteX13" fmla="*/ 0 w 207126"/>
                <a:gd name="connsiteY13" fmla="*/ 176212 h 195262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109538 w 207126"/>
                <a:gd name="connsiteY9" fmla="*/ 190500 h 190500"/>
                <a:gd name="connsiteX10" fmla="*/ 23813 w 207126"/>
                <a:gd name="connsiteY10" fmla="*/ 190500 h 190500"/>
                <a:gd name="connsiteX11" fmla="*/ 9525 w 207126"/>
                <a:gd name="connsiteY11" fmla="*/ 185737 h 190500"/>
                <a:gd name="connsiteX12" fmla="*/ 0 w 207126"/>
                <a:gd name="connsiteY12" fmla="*/ 176212 h 190500"/>
                <a:gd name="connsiteX0" fmla="*/ 33338 w 207126"/>
                <a:gd name="connsiteY0" fmla="*/ 0 h 190500"/>
                <a:gd name="connsiteX1" fmla="*/ 57150 w 207126"/>
                <a:gd name="connsiteY1" fmla="*/ 14287 h 190500"/>
                <a:gd name="connsiteX2" fmla="*/ 71438 w 207126"/>
                <a:gd name="connsiteY2" fmla="*/ 23812 h 190500"/>
                <a:gd name="connsiteX3" fmla="*/ 114300 w 207126"/>
                <a:gd name="connsiteY3" fmla="*/ 33337 h 190500"/>
                <a:gd name="connsiteX4" fmla="*/ 128588 w 207126"/>
                <a:gd name="connsiteY4" fmla="*/ 42862 h 190500"/>
                <a:gd name="connsiteX5" fmla="*/ 204787 w 207126"/>
                <a:gd name="connsiteY5" fmla="*/ 76199 h 190500"/>
                <a:gd name="connsiteX6" fmla="*/ 185738 w 207126"/>
                <a:gd name="connsiteY6" fmla="*/ 157162 h 190500"/>
                <a:gd name="connsiteX7" fmla="*/ 166688 w 207126"/>
                <a:gd name="connsiteY7" fmla="*/ 166687 h 190500"/>
                <a:gd name="connsiteX8" fmla="*/ 123825 w 207126"/>
                <a:gd name="connsiteY8" fmla="*/ 185737 h 190500"/>
                <a:gd name="connsiteX9" fmla="*/ 23813 w 207126"/>
                <a:gd name="connsiteY9" fmla="*/ 190500 h 190500"/>
                <a:gd name="connsiteX10" fmla="*/ 9525 w 207126"/>
                <a:gd name="connsiteY10" fmla="*/ 185737 h 190500"/>
                <a:gd name="connsiteX11" fmla="*/ 0 w 207126"/>
                <a:gd name="connsiteY11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71438 w 207779"/>
                <a:gd name="connsiteY2" fmla="*/ 23812 h 190500"/>
                <a:gd name="connsiteX3" fmla="*/ 114300 w 207779"/>
                <a:gd name="connsiteY3" fmla="*/ 33337 h 190500"/>
                <a:gd name="connsiteX4" fmla="*/ 128588 w 207779"/>
                <a:gd name="connsiteY4" fmla="*/ 42862 h 190500"/>
                <a:gd name="connsiteX5" fmla="*/ 204787 w 207779"/>
                <a:gd name="connsiteY5" fmla="*/ 76199 h 190500"/>
                <a:gd name="connsiteX6" fmla="*/ 185738 w 207779"/>
                <a:gd name="connsiteY6" fmla="*/ 157162 h 190500"/>
                <a:gd name="connsiteX7" fmla="*/ 123825 w 207779"/>
                <a:gd name="connsiteY7" fmla="*/ 185737 h 190500"/>
                <a:gd name="connsiteX8" fmla="*/ 23813 w 207779"/>
                <a:gd name="connsiteY8" fmla="*/ 190500 h 190500"/>
                <a:gd name="connsiteX9" fmla="*/ 9525 w 207779"/>
                <a:gd name="connsiteY9" fmla="*/ 185737 h 190500"/>
                <a:gd name="connsiteX10" fmla="*/ 0 w 207779"/>
                <a:gd name="connsiteY10" fmla="*/ 176212 h 190500"/>
                <a:gd name="connsiteX0" fmla="*/ 33338 w 207779"/>
                <a:gd name="connsiteY0" fmla="*/ 0 h 190500"/>
                <a:gd name="connsiteX1" fmla="*/ 57150 w 207779"/>
                <a:gd name="connsiteY1" fmla="*/ 14287 h 190500"/>
                <a:gd name="connsiteX2" fmla="*/ 114300 w 207779"/>
                <a:gd name="connsiteY2" fmla="*/ 33337 h 190500"/>
                <a:gd name="connsiteX3" fmla="*/ 128588 w 207779"/>
                <a:gd name="connsiteY3" fmla="*/ 42862 h 190500"/>
                <a:gd name="connsiteX4" fmla="*/ 204787 w 207779"/>
                <a:gd name="connsiteY4" fmla="*/ 76199 h 190500"/>
                <a:gd name="connsiteX5" fmla="*/ 185738 w 207779"/>
                <a:gd name="connsiteY5" fmla="*/ 157162 h 190500"/>
                <a:gd name="connsiteX6" fmla="*/ 123825 w 207779"/>
                <a:gd name="connsiteY6" fmla="*/ 185737 h 190500"/>
                <a:gd name="connsiteX7" fmla="*/ 23813 w 207779"/>
                <a:gd name="connsiteY7" fmla="*/ 190500 h 190500"/>
                <a:gd name="connsiteX8" fmla="*/ 9525 w 207779"/>
                <a:gd name="connsiteY8" fmla="*/ 185737 h 190500"/>
                <a:gd name="connsiteX9" fmla="*/ 0 w 207779"/>
                <a:gd name="connsiteY9" fmla="*/ 176212 h 190500"/>
                <a:gd name="connsiteX0" fmla="*/ 33338 w 208748"/>
                <a:gd name="connsiteY0" fmla="*/ 0 h 190500"/>
                <a:gd name="connsiteX1" fmla="*/ 57150 w 208748"/>
                <a:gd name="connsiteY1" fmla="*/ 14287 h 190500"/>
                <a:gd name="connsiteX2" fmla="*/ 114300 w 208748"/>
                <a:gd name="connsiteY2" fmla="*/ 33337 h 190500"/>
                <a:gd name="connsiteX3" fmla="*/ 204787 w 208748"/>
                <a:gd name="connsiteY3" fmla="*/ 76199 h 190500"/>
                <a:gd name="connsiteX4" fmla="*/ 185738 w 208748"/>
                <a:gd name="connsiteY4" fmla="*/ 157162 h 190500"/>
                <a:gd name="connsiteX5" fmla="*/ 123825 w 208748"/>
                <a:gd name="connsiteY5" fmla="*/ 185737 h 190500"/>
                <a:gd name="connsiteX6" fmla="*/ 23813 w 208748"/>
                <a:gd name="connsiteY6" fmla="*/ 190500 h 190500"/>
                <a:gd name="connsiteX7" fmla="*/ 9525 w 208748"/>
                <a:gd name="connsiteY7" fmla="*/ 185737 h 190500"/>
                <a:gd name="connsiteX8" fmla="*/ 0 w 208748"/>
                <a:gd name="connsiteY8" fmla="*/ 176212 h 190500"/>
                <a:gd name="connsiteX0" fmla="*/ 23813 w 199223"/>
                <a:gd name="connsiteY0" fmla="*/ 0 h 190500"/>
                <a:gd name="connsiteX1" fmla="*/ 47625 w 199223"/>
                <a:gd name="connsiteY1" fmla="*/ 14287 h 190500"/>
                <a:gd name="connsiteX2" fmla="*/ 104775 w 199223"/>
                <a:gd name="connsiteY2" fmla="*/ 33337 h 190500"/>
                <a:gd name="connsiteX3" fmla="*/ 195262 w 199223"/>
                <a:gd name="connsiteY3" fmla="*/ 76199 h 190500"/>
                <a:gd name="connsiteX4" fmla="*/ 176213 w 199223"/>
                <a:gd name="connsiteY4" fmla="*/ 157162 h 190500"/>
                <a:gd name="connsiteX5" fmla="*/ 114300 w 199223"/>
                <a:gd name="connsiteY5" fmla="*/ 185737 h 190500"/>
                <a:gd name="connsiteX6" fmla="*/ 14288 w 199223"/>
                <a:gd name="connsiteY6" fmla="*/ 190500 h 190500"/>
                <a:gd name="connsiteX7" fmla="*/ 0 w 199223"/>
                <a:gd name="connsiteY7" fmla="*/ 185737 h 190500"/>
                <a:gd name="connsiteX0" fmla="*/ 9525 w 184935"/>
                <a:gd name="connsiteY0" fmla="*/ 0 h 190500"/>
                <a:gd name="connsiteX1" fmla="*/ 33337 w 184935"/>
                <a:gd name="connsiteY1" fmla="*/ 14287 h 190500"/>
                <a:gd name="connsiteX2" fmla="*/ 90487 w 184935"/>
                <a:gd name="connsiteY2" fmla="*/ 33337 h 190500"/>
                <a:gd name="connsiteX3" fmla="*/ 180974 w 184935"/>
                <a:gd name="connsiteY3" fmla="*/ 76199 h 190500"/>
                <a:gd name="connsiteX4" fmla="*/ 161925 w 184935"/>
                <a:gd name="connsiteY4" fmla="*/ 157162 h 190500"/>
                <a:gd name="connsiteX5" fmla="*/ 100012 w 184935"/>
                <a:gd name="connsiteY5" fmla="*/ 185737 h 190500"/>
                <a:gd name="connsiteX6" fmla="*/ 0 w 184935"/>
                <a:gd name="connsiteY6" fmla="*/ 19050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935" h="190500">
                  <a:moveTo>
                    <a:pt x="9525" y="0"/>
                  </a:moveTo>
                  <a:cubicBezTo>
                    <a:pt x="17462" y="4762"/>
                    <a:pt x="19843" y="8731"/>
                    <a:pt x="33337" y="14287"/>
                  </a:cubicBezTo>
                  <a:cubicBezTo>
                    <a:pt x="46831" y="19843"/>
                    <a:pt x="65881" y="23018"/>
                    <a:pt x="90487" y="33337"/>
                  </a:cubicBezTo>
                  <a:cubicBezTo>
                    <a:pt x="115093" y="43656"/>
                    <a:pt x="169068" y="55562"/>
                    <a:pt x="180974" y="76199"/>
                  </a:cubicBezTo>
                  <a:cubicBezTo>
                    <a:pt x="192880" y="96836"/>
                    <a:pt x="175419" y="138906"/>
                    <a:pt x="161925" y="157162"/>
                  </a:cubicBezTo>
                  <a:cubicBezTo>
                    <a:pt x="148431" y="175418"/>
                    <a:pt x="126999" y="180181"/>
                    <a:pt x="100012" y="185737"/>
                  </a:cubicBezTo>
                  <a:cubicBezTo>
                    <a:pt x="73025" y="191293"/>
                    <a:pt x="33337" y="188912"/>
                    <a:pt x="0" y="19050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3E447B6D-431C-ABCF-8E4E-203116485035}"/>
                </a:ext>
              </a:extLst>
            </p:cNvPr>
            <p:cNvSpPr/>
            <p:nvPr/>
          </p:nvSpPr>
          <p:spPr>
            <a:xfrm>
              <a:off x="1485813" y="9598724"/>
              <a:ext cx="261278" cy="25952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598F8740-08CC-4D4D-AD43-798B7639606B}"/>
                </a:ext>
              </a:extLst>
            </p:cNvPr>
            <p:cNvSpPr/>
            <p:nvPr/>
          </p:nvSpPr>
          <p:spPr>
            <a:xfrm>
              <a:off x="720117" y="9713876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AFC85F89-D0B8-F907-C78A-AAE74FD8F006}"/>
                </a:ext>
              </a:extLst>
            </p:cNvPr>
            <p:cNvSpPr/>
            <p:nvPr/>
          </p:nvSpPr>
          <p:spPr>
            <a:xfrm>
              <a:off x="1583427" y="9709123"/>
              <a:ext cx="100007" cy="13046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5C19C0A1-C1D9-86A6-A53F-ED13771993DA}"/>
                </a:ext>
              </a:extLst>
            </p:cNvPr>
            <p:cNvSpPr/>
            <p:nvPr/>
          </p:nvSpPr>
          <p:spPr>
            <a:xfrm>
              <a:off x="-121160" y="8210279"/>
              <a:ext cx="2536874" cy="2447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ACF1D496-44BB-BDEB-D3F4-DAC86BB7214A}"/>
                </a:ext>
              </a:extLst>
            </p:cNvPr>
            <p:cNvSpPr/>
            <p:nvPr/>
          </p:nvSpPr>
          <p:spPr>
            <a:xfrm>
              <a:off x="621601" y="8523266"/>
              <a:ext cx="1594384" cy="1538390"/>
            </a:xfrm>
            <a:prstGeom prst="ellipse">
              <a:avLst/>
            </a:prstGeom>
            <a:solidFill>
              <a:schemeClr val="tx1"/>
            </a:solidFill>
            <a:ln w="76200"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63" name="Rectangle: Rounded Corners 362">
            <a:extLst>
              <a:ext uri="{FF2B5EF4-FFF2-40B4-BE49-F238E27FC236}">
                <a16:creationId xmlns:a16="http://schemas.microsoft.com/office/drawing/2014/main" id="{BC6E8844-E1C8-01DD-EBF5-4F0AC68EC8B1}"/>
              </a:ext>
            </a:extLst>
          </p:cNvPr>
          <p:cNvSpPr/>
          <p:nvPr/>
        </p:nvSpPr>
        <p:spPr>
          <a:xfrm>
            <a:off x="5349975" y="127122"/>
            <a:ext cx="1656464" cy="262556"/>
          </a:xfrm>
          <a:prstGeom prst="roundRect">
            <a:avLst/>
          </a:prstGeom>
          <a:solidFill>
            <a:srgbClr val="A69F9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soft-piano-100-bpm-121529">
            <a:hlinkClick r:id="" action="ppaction://media"/>
            <a:extLst>
              <a:ext uri="{FF2B5EF4-FFF2-40B4-BE49-F238E27FC236}">
                <a16:creationId xmlns:a16="http://schemas.microsoft.com/office/drawing/2014/main" id="{325F83E7-A62A-2624-ED64-19139B11FDC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7278.3437"/>
                  <p14:fade in="500" out="2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279" name="Group 278">
            <a:extLst>
              <a:ext uri="{FF2B5EF4-FFF2-40B4-BE49-F238E27FC236}">
                <a16:creationId xmlns:a16="http://schemas.microsoft.com/office/drawing/2014/main" id="{B5587CE1-B1DB-DBA3-A21D-542B6C22D267}"/>
              </a:ext>
            </a:extLst>
          </p:cNvPr>
          <p:cNvGrpSpPr/>
          <p:nvPr/>
        </p:nvGrpSpPr>
        <p:grpSpPr>
          <a:xfrm>
            <a:off x="7669454" y="3375877"/>
            <a:ext cx="2560553" cy="3292954"/>
            <a:chOff x="3966907" y="6327657"/>
            <a:chExt cx="2562042" cy="329487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81" name="Group 280">
              <a:extLst>
                <a:ext uri="{FF2B5EF4-FFF2-40B4-BE49-F238E27FC236}">
                  <a16:creationId xmlns:a16="http://schemas.microsoft.com/office/drawing/2014/main" id="{1ED2FCE2-EF71-E977-51F5-ECB5E9834751}"/>
                </a:ext>
              </a:extLst>
            </p:cNvPr>
            <p:cNvGrpSpPr/>
            <p:nvPr/>
          </p:nvGrpSpPr>
          <p:grpSpPr>
            <a:xfrm flipH="1">
              <a:off x="4194421" y="6342969"/>
              <a:ext cx="2334528" cy="3279558"/>
              <a:chOff x="-704602" y="7985701"/>
              <a:chExt cx="3011800" cy="4230994"/>
            </a:xfrm>
          </p:grpSpPr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D1962670-34D5-5922-30AD-5CE01039F333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08D20D07-7DBD-4900-3547-1F2D9F0F8103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732697"/>
                <a:chOff x="-229676" y="8483998"/>
                <a:chExt cx="2536874" cy="3732697"/>
              </a:xfrm>
            </p:grpSpPr>
            <p:cxnSp>
              <p:nvCxnSpPr>
                <p:cNvPr id="292" name="Straight Connector 291">
                  <a:extLst>
                    <a:ext uri="{FF2B5EF4-FFF2-40B4-BE49-F238E27FC236}">
                      <a16:creationId xmlns:a16="http://schemas.microsoft.com/office/drawing/2014/main" id="{C5964721-24D5-191D-C0FD-3BD8C5AC314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2528" y="10856448"/>
                  <a:ext cx="17352" cy="12087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5" name="Rectangle: Top Corners Rounded 294">
                  <a:extLst>
                    <a:ext uri="{FF2B5EF4-FFF2-40B4-BE49-F238E27FC236}">
                      <a16:creationId xmlns:a16="http://schemas.microsoft.com/office/drawing/2014/main" id="{A7C789EA-2B67-5F0F-4B3A-8DB53DCBC693}"/>
                    </a:ext>
                  </a:extLst>
                </p:cNvPr>
                <p:cNvSpPr/>
                <p:nvPr/>
              </p:nvSpPr>
              <p:spPr>
                <a:xfrm>
                  <a:off x="868106" y="118683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6" name="Rectangle: Top Corners Rounded 295">
                  <a:extLst>
                    <a:ext uri="{FF2B5EF4-FFF2-40B4-BE49-F238E27FC236}">
                      <a16:creationId xmlns:a16="http://schemas.microsoft.com/office/drawing/2014/main" id="{0BC2D46F-F7D7-E63C-751F-8B552CDFE3C9}"/>
                    </a:ext>
                  </a:extLst>
                </p:cNvPr>
                <p:cNvSpPr/>
                <p:nvPr/>
              </p:nvSpPr>
              <p:spPr>
                <a:xfrm>
                  <a:off x="635349" y="12016386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02" name="Straight Connector 301">
                  <a:extLst>
                    <a:ext uri="{FF2B5EF4-FFF2-40B4-BE49-F238E27FC236}">
                      <a16:creationId xmlns:a16="http://schemas.microsoft.com/office/drawing/2014/main" id="{D16E8298-9FBF-3A00-8059-659589F9A31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51647" y="10753219"/>
                  <a:ext cx="52251" cy="115660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3" name="Oval 292">
                  <a:extLst>
                    <a:ext uri="{FF2B5EF4-FFF2-40B4-BE49-F238E27FC236}">
                      <a16:creationId xmlns:a16="http://schemas.microsoft.com/office/drawing/2014/main" id="{5C18CACB-E66D-0EBB-06EC-1ACD34E96738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4" name="Oval 293">
                  <a:extLst>
                    <a:ext uri="{FF2B5EF4-FFF2-40B4-BE49-F238E27FC236}">
                      <a16:creationId xmlns:a16="http://schemas.microsoft.com/office/drawing/2014/main" id="{9E913ECF-1DE1-1D51-67E8-D84AEB018EF3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2592E804-3265-1A12-7B33-F18B5655400C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964AE9B1-7479-6CCC-DF16-ED5452F41BAD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982E2114-B7C7-9401-B547-E9475AF5E5F3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6D4E66D3-3B29-9420-73AA-7CCF43522202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DB041B61-0A1B-1007-95CB-3A5959FA2C9E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952ABBA3-E17C-1809-0E4F-AD901DDB007B}"/>
                  </a:ext>
                </a:extLst>
              </p:cNvPr>
              <p:cNvSpPr/>
              <p:nvPr/>
            </p:nvSpPr>
            <p:spPr>
              <a:xfrm>
                <a:off x="1532362" y="9996265"/>
                <a:ext cx="148948" cy="71260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86C4B8-1859-330D-8C6F-872BFC7C0A60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3" name="Group 282">
              <a:extLst>
                <a:ext uri="{FF2B5EF4-FFF2-40B4-BE49-F238E27FC236}">
                  <a16:creationId xmlns:a16="http://schemas.microsoft.com/office/drawing/2014/main" id="{F5F4D87D-583A-73EB-61AA-B3714A84BB21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7FFBDE52-DFEC-4AF9-6A41-23BCFFD563E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73F8313B-2740-5BB7-CFD4-AB3B5A1970D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0CD31195-3AED-561C-D028-23B1C9DE6A16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1D49B51-931A-4555-980C-01C20068FEA4}"/>
              </a:ext>
            </a:extLst>
          </p:cNvPr>
          <p:cNvGrpSpPr/>
          <p:nvPr/>
        </p:nvGrpSpPr>
        <p:grpSpPr>
          <a:xfrm>
            <a:off x="4624695" y="3279185"/>
            <a:ext cx="2301675" cy="3399485"/>
            <a:chOff x="3794688" y="6282389"/>
            <a:chExt cx="2183800" cy="3225388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CECC400-51A9-3AC4-792C-F9EFFFB515D3}"/>
                </a:ext>
              </a:extLst>
            </p:cNvPr>
            <p:cNvGrpSpPr/>
            <p:nvPr/>
          </p:nvGrpSpPr>
          <p:grpSpPr>
            <a:xfrm flipH="1">
              <a:off x="3794688" y="6282389"/>
              <a:ext cx="2145469" cy="3225388"/>
              <a:chOff x="55006" y="7907544"/>
              <a:chExt cx="2767892" cy="4161108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2E9AF418-8656-EDB2-3486-268D0DC9B183}"/>
                  </a:ext>
                </a:extLst>
              </p:cNvPr>
              <p:cNvSpPr/>
              <p:nvPr/>
            </p:nvSpPr>
            <p:spPr>
              <a:xfrm rot="1503586">
                <a:off x="221111" y="7907544"/>
                <a:ext cx="2601787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D7D36DE6-8CF3-5041-5DD5-76DA76DB2A65}"/>
                  </a:ext>
                </a:extLst>
              </p:cNvPr>
              <p:cNvGrpSpPr/>
              <p:nvPr/>
            </p:nvGrpSpPr>
            <p:grpSpPr>
              <a:xfrm>
                <a:off x="55006" y="8424051"/>
                <a:ext cx="2536874" cy="3644601"/>
                <a:chOff x="55006" y="8424051"/>
                <a:chExt cx="2536874" cy="3644601"/>
              </a:xfrm>
            </p:grpSpPr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4EF8F68D-486B-0A89-D280-820FF392CD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015467" y="10613827"/>
                  <a:ext cx="17352" cy="120870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Rectangle: Top Corners Rounded 12">
                  <a:extLst>
                    <a:ext uri="{FF2B5EF4-FFF2-40B4-BE49-F238E27FC236}">
                      <a16:creationId xmlns:a16="http://schemas.microsoft.com/office/drawing/2014/main" id="{654A4911-0D75-1FBA-6BD4-0D20CF560025}"/>
                    </a:ext>
                  </a:extLst>
                </p:cNvPr>
                <p:cNvSpPr/>
                <p:nvPr/>
              </p:nvSpPr>
              <p:spPr>
                <a:xfrm>
                  <a:off x="1139991" y="1186834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Rectangle: Top Corners Rounded 13">
                  <a:extLst>
                    <a:ext uri="{FF2B5EF4-FFF2-40B4-BE49-F238E27FC236}">
                      <a16:creationId xmlns:a16="http://schemas.microsoft.com/office/drawing/2014/main" id="{02884483-FFC6-3636-D156-C7FEC0EFE867}"/>
                    </a:ext>
                  </a:extLst>
                </p:cNvPr>
                <p:cNvSpPr/>
                <p:nvPr/>
              </p:nvSpPr>
              <p:spPr>
                <a:xfrm>
                  <a:off x="665474" y="1177397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2FD86D55-2D44-BB09-F73C-B82912DF6D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593545" y="10613585"/>
                  <a:ext cx="0" cy="136070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1C9AB89D-680D-7912-596D-99F6E870D92C}"/>
                    </a:ext>
                  </a:extLst>
                </p:cNvPr>
                <p:cNvSpPr/>
                <p:nvPr/>
              </p:nvSpPr>
              <p:spPr>
                <a:xfrm>
                  <a:off x="55006" y="8424051"/>
                  <a:ext cx="2536874" cy="2447777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50BBFA94-42A4-FAF4-6ACF-0B7F9F95AEA3}"/>
                    </a:ext>
                  </a:extLst>
                </p:cNvPr>
                <p:cNvSpPr/>
                <p:nvPr/>
              </p:nvSpPr>
              <p:spPr>
                <a:xfrm>
                  <a:off x="481065" y="9417294"/>
                  <a:ext cx="261278" cy="2595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859BA30D-1E9D-7D78-5D77-97CEAD74FE41}"/>
                    </a:ext>
                  </a:extLst>
                </p:cNvPr>
                <p:cNvSpPr/>
                <p:nvPr/>
              </p:nvSpPr>
              <p:spPr>
                <a:xfrm rot="20438692" flipH="1">
                  <a:off x="1850427" y="10104204"/>
                  <a:ext cx="649909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464C7A3C-18C5-AF0A-BA8B-A5E38A9A4E58}"/>
                    </a:ext>
                  </a:extLst>
                </p:cNvPr>
                <p:cNvSpPr/>
                <p:nvPr/>
              </p:nvSpPr>
              <p:spPr>
                <a:xfrm flipH="1">
                  <a:off x="912776" y="9725658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674E39FF-0573-99DF-63AC-58849C8E5328}"/>
                    </a:ext>
                  </a:extLst>
                </p:cNvPr>
                <p:cNvSpPr/>
                <p:nvPr/>
              </p:nvSpPr>
              <p:spPr>
                <a:xfrm>
                  <a:off x="1363659" y="9417294"/>
                  <a:ext cx="261278" cy="2595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23751DB2-3217-B9BB-D080-A33C16EEADDA}"/>
                    </a:ext>
                  </a:extLst>
                </p:cNvPr>
                <p:cNvSpPr/>
                <p:nvPr/>
              </p:nvSpPr>
              <p:spPr>
                <a:xfrm>
                  <a:off x="537087" y="9472303"/>
                  <a:ext cx="100007" cy="130464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8A819CE2-FEEA-C6DA-16B6-22C8ED33FE52}"/>
                    </a:ext>
                  </a:extLst>
                </p:cNvPr>
                <p:cNvSpPr/>
                <p:nvPr/>
              </p:nvSpPr>
              <p:spPr>
                <a:xfrm>
                  <a:off x="1430935" y="9472049"/>
                  <a:ext cx="100007" cy="130464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BDA6633-777B-2DF7-D60F-6E6FC8CB9C9E}"/>
                </a:ext>
              </a:extLst>
            </p:cNvPr>
            <p:cNvSpPr/>
            <p:nvPr/>
          </p:nvSpPr>
          <p:spPr>
            <a:xfrm>
              <a:off x="3958420" y="6578138"/>
              <a:ext cx="2020068" cy="894575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2689388-374E-5E2A-E42A-157F3158AD2A}"/>
              </a:ext>
            </a:extLst>
          </p:cNvPr>
          <p:cNvSpPr/>
          <p:nvPr/>
        </p:nvSpPr>
        <p:spPr>
          <a:xfrm flipH="1">
            <a:off x="5923647" y="5044473"/>
            <a:ext cx="115387" cy="55203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5" name="AIVoiceGenerator_com_29-12-2024T2_9_36_ Ashley">
            <a:hlinkClick r:id="" action="ppaction://media"/>
            <a:extLst>
              <a:ext uri="{FF2B5EF4-FFF2-40B4-BE49-F238E27FC236}">
                <a16:creationId xmlns:a16="http://schemas.microsoft.com/office/drawing/2014/main" id="{ED3FFEC4-D2A2-C991-A046-44B5704B2F8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41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488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Flowchart: Manual Operation 98">
            <a:extLst>
              <a:ext uri="{FF2B5EF4-FFF2-40B4-BE49-F238E27FC236}">
                <a16:creationId xmlns:a16="http://schemas.microsoft.com/office/drawing/2014/main" id="{81817B59-CC0F-BDE4-3F3F-C51076549034}"/>
              </a:ext>
            </a:extLst>
          </p:cNvPr>
          <p:cNvSpPr/>
          <p:nvPr/>
        </p:nvSpPr>
        <p:spPr>
          <a:xfrm flipV="1">
            <a:off x="-260291" y="4022326"/>
            <a:ext cx="12946421" cy="2983158"/>
          </a:xfrm>
          <a:prstGeom prst="flowChartManualOperati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3" name="Group 282">
            <a:extLst>
              <a:ext uri="{FF2B5EF4-FFF2-40B4-BE49-F238E27FC236}">
                <a16:creationId xmlns:a16="http://schemas.microsoft.com/office/drawing/2014/main" id="{A2C83792-D9D3-A0F2-E719-C65F5889F0D3}"/>
              </a:ext>
            </a:extLst>
          </p:cNvPr>
          <p:cNvGrpSpPr/>
          <p:nvPr/>
        </p:nvGrpSpPr>
        <p:grpSpPr>
          <a:xfrm>
            <a:off x="9031062" y="3254963"/>
            <a:ext cx="1176223" cy="1704619"/>
            <a:chOff x="8153826" y="3365398"/>
            <a:chExt cx="647030" cy="937696"/>
          </a:xfrm>
        </p:grpSpPr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DA9D25A9-FC05-4E2C-DFE5-94F8F2E9F195}"/>
                </a:ext>
              </a:extLst>
            </p:cNvPr>
            <p:cNvSpPr/>
            <p:nvPr/>
          </p:nvSpPr>
          <p:spPr>
            <a:xfrm>
              <a:off x="8747870" y="3962099"/>
              <a:ext cx="45719" cy="340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3B9B7E09-C84C-0BAE-FB3A-D73868D73DA4}"/>
                </a:ext>
              </a:extLst>
            </p:cNvPr>
            <p:cNvGrpSpPr/>
            <p:nvPr/>
          </p:nvGrpSpPr>
          <p:grpSpPr>
            <a:xfrm>
              <a:off x="8153826" y="3365398"/>
              <a:ext cx="647030" cy="674899"/>
              <a:chOff x="8153826" y="3365398"/>
              <a:chExt cx="647030" cy="674899"/>
            </a:xfrm>
          </p:grpSpPr>
          <p:sp>
            <p:nvSpPr>
              <p:cNvPr id="286" name="Rectangle 10">
                <a:extLst>
                  <a:ext uri="{FF2B5EF4-FFF2-40B4-BE49-F238E27FC236}">
                    <a16:creationId xmlns:a16="http://schemas.microsoft.com/office/drawing/2014/main" id="{9A38B423-6CC9-3D40-F291-F81F9DB6224C}"/>
                  </a:ext>
                </a:extLst>
              </p:cNvPr>
              <p:cNvSpPr/>
              <p:nvPr/>
            </p:nvSpPr>
            <p:spPr>
              <a:xfrm>
                <a:off x="8278838" y="3365398"/>
                <a:ext cx="522018" cy="628225"/>
              </a:xfrm>
              <a:custGeom>
                <a:avLst/>
                <a:gdLst>
                  <a:gd name="connsiteX0" fmla="*/ 0 w 501538"/>
                  <a:gd name="connsiteY0" fmla="*/ 0 h 445021"/>
                  <a:gd name="connsiteX1" fmla="*/ 501538 w 501538"/>
                  <a:gd name="connsiteY1" fmla="*/ 0 h 445021"/>
                  <a:gd name="connsiteX2" fmla="*/ 501538 w 501538"/>
                  <a:gd name="connsiteY2" fmla="*/ 445021 h 445021"/>
                  <a:gd name="connsiteX3" fmla="*/ 0 w 501538"/>
                  <a:gd name="connsiteY3" fmla="*/ 445021 h 445021"/>
                  <a:gd name="connsiteX4" fmla="*/ 0 w 501538"/>
                  <a:gd name="connsiteY4" fmla="*/ 0 h 445021"/>
                  <a:gd name="connsiteX0" fmla="*/ 0 w 516778"/>
                  <a:gd name="connsiteY0" fmla="*/ 0 h 589801"/>
                  <a:gd name="connsiteX1" fmla="*/ 501538 w 516778"/>
                  <a:gd name="connsiteY1" fmla="*/ 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22018"/>
                  <a:gd name="connsiteY0" fmla="*/ 0 h 628225"/>
                  <a:gd name="connsiteX1" fmla="*/ 516778 w 522018"/>
                  <a:gd name="connsiteY1" fmla="*/ 99060 h 628225"/>
                  <a:gd name="connsiteX2" fmla="*/ 522018 w 522018"/>
                  <a:gd name="connsiteY2" fmla="*/ 628225 h 628225"/>
                  <a:gd name="connsiteX3" fmla="*/ 0 w 522018"/>
                  <a:gd name="connsiteY3" fmla="*/ 445021 h 628225"/>
                  <a:gd name="connsiteX4" fmla="*/ 0 w 522018"/>
                  <a:gd name="connsiteY4" fmla="*/ 0 h 628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2018" h="628225">
                    <a:moveTo>
                      <a:pt x="0" y="0"/>
                    </a:moveTo>
                    <a:lnTo>
                      <a:pt x="516778" y="99060"/>
                    </a:lnTo>
                    <a:cubicBezTo>
                      <a:pt x="455818" y="384560"/>
                      <a:pt x="522018" y="464645"/>
                      <a:pt x="522018" y="628225"/>
                    </a:cubicBezTo>
                    <a:lnTo>
                      <a:pt x="0" y="445021"/>
                    </a:lnTo>
                    <a:cubicBezTo>
                      <a:pt x="0" y="296681"/>
                      <a:pt x="60960" y="194060"/>
                      <a:pt x="0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Rectangle 11">
                <a:extLst>
                  <a:ext uri="{FF2B5EF4-FFF2-40B4-BE49-F238E27FC236}">
                    <a16:creationId xmlns:a16="http://schemas.microsoft.com/office/drawing/2014/main" id="{0492645D-DBC4-D98E-7E77-71C7B7A6A3E6}"/>
                  </a:ext>
                </a:extLst>
              </p:cNvPr>
              <p:cNvSpPr/>
              <p:nvPr/>
            </p:nvSpPr>
            <p:spPr>
              <a:xfrm>
                <a:off x="8153826" y="3812036"/>
                <a:ext cx="640134" cy="228261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156042 w 586740"/>
                  <a:gd name="connsiteY0" fmla="*/ 0 h 153751"/>
                  <a:gd name="connsiteX1" fmla="*/ 586740 w 586740"/>
                  <a:gd name="connsiteY1" fmla="*/ 80612 h 153751"/>
                  <a:gd name="connsiteX2" fmla="*/ 472440 w 586740"/>
                  <a:gd name="connsiteY2" fmla="*/ 153751 h 153751"/>
                  <a:gd name="connsiteX3" fmla="*/ 0 w 586740"/>
                  <a:gd name="connsiteY3" fmla="*/ 39451 h 153751"/>
                  <a:gd name="connsiteX4" fmla="*/ 156042 w 586740"/>
                  <a:gd name="connsiteY4" fmla="*/ 0 h 153751"/>
                  <a:gd name="connsiteX0" fmla="*/ 164026 w 594724"/>
                  <a:gd name="connsiteY0" fmla="*/ 0 h 153751"/>
                  <a:gd name="connsiteX1" fmla="*/ 594724 w 594724"/>
                  <a:gd name="connsiteY1" fmla="*/ 80612 h 153751"/>
                  <a:gd name="connsiteX2" fmla="*/ 480424 w 594724"/>
                  <a:gd name="connsiteY2" fmla="*/ 153751 h 153751"/>
                  <a:gd name="connsiteX3" fmla="*/ 0 w 594724"/>
                  <a:gd name="connsiteY3" fmla="*/ 65268 h 153751"/>
                  <a:gd name="connsiteX4" fmla="*/ 164026 w 594724"/>
                  <a:gd name="connsiteY4" fmla="*/ 0 h 153751"/>
                  <a:gd name="connsiteX0" fmla="*/ 164026 w 594724"/>
                  <a:gd name="connsiteY0" fmla="*/ 0 h 179568"/>
                  <a:gd name="connsiteX1" fmla="*/ 594724 w 594724"/>
                  <a:gd name="connsiteY1" fmla="*/ 80612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164026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68215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68215 w 594724"/>
                  <a:gd name="connsiteY4" fmla="*/ 0 h 179568"/>
                  <a:gd name="connsiteX0" fmla="*/ 44263 w 594724"/>
                  <a:gd name="connsiteY0" fmla="*/ 0 h 195059"/>
                  <a:gd name="connsiteX1" fmla="*/ 594724 w 594724"/>
                  <a:gd name="connsiteY1" fmla="*/ 116757 h 195059"/>
                  <a:gd name="connsiteX2" fmla="*/ 464456 w 594724"/>
                  <a:gd name="connsiteY2" fmla="*/ 195059 h 195059"/>
                  <a:gd name="connsiteX3" fmla="*/ 0 w 594724"/>
                  <a:gd name="connsiteY3" fmla="*/ 80759 h 195059"/>
                  <a:gd name="connsiteX4" fmla="*/ 44263 w 594724"/>
                  <a:gd name="connsiteY4" fmla="*/ 0 h 195059"/>
                  <a:gd name="connsiteX0" fmla="*/ 72208 w 594724"/>
                  <a:gd name="connsiteY0" fmla="*/ 0 h 186023"/>
                  <a:gd name="connsiteX1" fmla="*/ 594724 w 594724"/>
                  <a:gd name="connsiteY1" fmla="*/ 107721 h 186023"/>
                  <a:gd name="connsiteX2" fmla="*/ 464456 w 594724"/>
                  <a:gd name="connsiteY2" fmla="*/ 186023 h 186023"/>
                  <a:gd name="connsiteX3" fmla="*/ 0 w 594724"/>
                  <a:gd name="connsiteY3" fmla="*/ 71723 h 186023"/>
                  <a:gd name="connsiteX4" fmla="*/ 72208 w 594724"/>
                  <a:gd name="connsiteY4" fmla="*/ 0 h 186023"/>
                  <a:gd name="connsiteX0" fmla="*/ 91420 w 613936"/>
                  <a:gd name="connsiteY0" fmla="*/ 0 h 186023"/>
                  <a:gd name="connsiteX1" fmla="*/ 613936 w 613936"/>
                  <a:gd name="connsiteY1" fmla="*/ 107721 h 186023"/>
                  <a:gd name="connsiteX2" fmla="*/ 483668 w 613936"/>
                  <a:gd name="connsiteY2" fmla="*/ 186023 h 186023"/>
                  <a:gd name="connsiteX3" fmla="*/ 0 w 613936"/>
                  <a:gd name="connsiteY3" fmla="*/ 67205 h 186023"/>
                  <a:gd name="connsiteX4" fmla="*/ 91420 w 613936"/>
                  <a:gd name="connsiteY4" fmla="*/ 0 h 186023"/>
                  <a:gd name="connsiteX0" fmla="*/ 101899 w 624415"/>
                  <a:gd name="connsiteY0" fmla="*/ 0 h 186023"/>
                  <a:gd name="connsiteX1" fmla="*/ 624415 w 624415"/>
                  <a:gd name="connsiteY1" fmla="*/ 107721 h 186023"/>
                  <a:gd name="connsiteX2" fmla="*/ 494147 w 624415"/>
                  <a:gd name="connsiteY2" fmla="*/ 186023 h 186023"/>
                  <a:gd name="connsiteX3" fmla="*/ 0 w 624415"/>
                  <a:gd name="connsiteY3" fmla="*/ 62687 h 186023"/>
                  <a:gd name="connsiteX4" fmla="*/ 101899 w 624415"/>
                  <a:gd name="connsiteY4" fmla="*/ 0 h 186023"/>
                  <a:gd name="connsiteX0" fmla="*/ 101899 w 636641"/>
                  <a:gd name="connsiteY0" fmla="*/ 0 h 186023"/>
                  <a:gd name="connsiteX1" fmla="*/ 636641 w 636641"/>
                  <a:gd name="connsiteY1" fmla="*/ 133700 h 186023"/>
                  <a:gd name="connsiteX2" fmla="*/ 494147 w 636641"/>
                  <a:gd name="connsiteY2" fmla="*/ 186023 h 186023"/>
                  <a:gd name="connsiteX3" fmla="*/ 0 w 636641"/>
                  <a:gd name="connsiteY3" fmla="*/ 62687 h 186023"/>
                  <a:gd name="connsiteX4" fmla="*/ 101899 w 636641"/>
                  <a:gd name="connsiteY4" fmla="*/ 0 h 186023"/>
                  <a:gd name="connsiteX0" fmla="*/ 135083 w 636641"/>
                  <a:gd name="connsiteY0" fmla="*/ 0 h 174728"/>
                  <a:gd name="connsiteX1" fmla="*/ 636641 w 636641"/>
                  <a:gd name="connsiteY1" fmla="*/ 122405 h 174728"/>
                  <a:gd name="connsiteX2" fmla="*/ 494147 w 636641"/>
                  <a:gd name="connsiteY2" fmla="*/ 174728 h 174728"/>
                  <a:gd name="connsiteX3" fmla="*/ 0 w 636641"/>
                  <a:gd name="connsiteY3" fmla="*/ 51392 h 174728"/>
                  <a:gd name="connsiteX4" fmla="*/ 135083 w 636641"/>
                  <a:gd name="connsiteY4" fmla="*/ 0 h 174728"/>
                  <a:gd name="connsiteX0" fmla="*/ 145562 w 636641"/>
                  <a:gd name="connsiteY0" fmla="*/ 0 h 170210"/>
                  <a:gd name="connsiteX1" fmla="*/ 636641 w 636641"/>
                  <a:gd name="connsiteY1" fmla="*/ 117887 h 170210"/>
                  <a:gd name="connsiteX2" fmla="*/ 494147 w 636641"/>
                  <a:gd name="connsiteY2" fmla="*/ 170210 h 170210"/>
                  <a:gd name="connsiteX3" fmla="*/ 0 w 636641"/>
                  <a:gd name="connsiteY3" fmla="*/ 46874 h 170210"/>
                  <a:gd name="connsiteX4" fmla="*/ 145562 w 636641"/>
                  <a:gd name="connsiteY4" fmla="*/ 0 h 170210"/>
                  <a:gd name="connsiteX0" fmla="*/ 150801 w 636641"/>
                  <a:gd name="connsiteY0" fmla="*/ 0 h 163433"/>
                  <a:gd name="connsiteX1" fmla="*/ 636641 w 636641"/>
                  <a:gd name="connsiteY1" fmla="*/ 111110 h 163433"/>
                  <a:gd name="connsiteX2" fmla="*/ 494147 w 636641"/>
                  <a:gd name="connsiteY2" fmla="*/ 163433 h 163433"/>
                  <a:gd name="connsiteX3" fmla="*/ 0 w 636641"/>
                  <a:gd name="connsiteY3" fmla="*/ 40097 h 163433"/>
                  <a:gd name="connsiteX4" fmla="*/ 150801 w 636641"/>
                  <a:gd name="connsiteY4" fmla="*/ 0 h 163433"/>
                  <a:gd name="connsiteX0" fmla="*/ 135082 w 636641"/>
                  <a:gd name="connsiteY0" fmla="*/ 0 h 149879"/>
                  <a:gd name="connsiteX1" fmla="*/ 636641 w 636641"/>
                  <a:gd name="connsiteY1" fmla="*/ 97556 h 149879"/>
                  <a:gd name="connsiteX2" fmla="*/ 494147 w 636641"/>
                  <a:gd name="connsiteY2" fmla="*/ 149879 h 149879"/>
                  <a:gd name="connsiteX3" fmla="*/ 0 w 636641"/>
                  <a:gd name="connsiteY3" fmla="*/ 26543 h 149879"/>
                  <a:gd name="connsiteX4" fmla="*/ 135082 w 636641"/>
                  <a:gd name="connsiteY4" fmla="*/ 0 h 149879"/>
                  <a:gd name="connsiteX0" fmla="*/ 136829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36829 w 636641"/>
                  <a:gd name="connsiteY4" fmla="*/ 0 h 145361"/>
                  <a:gd name="connsiteX0" fmla="*/ 128096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28096 w 636641"/>
                  <a:gd name="connsiteY4" fmla="*/ 0 h 145361"/>
                  <a:gd name="connsiteX0" fmla="*/ 126349 w 636641"/>
                  <a:gd name="connsiteY0" fmla="*/ 0 h 147620"/>
                  <a:gd name="connsiteX1" fmla="*/ 636641 w 636641"/>
                  <a:gd name="connsiteY1" fmla="*/ 95297 h 147620"/>
                  <a:gd name="connsiteX2" fmla="*/ 494147 w 636641"/>
                  <a:gd name="connsiteY2" fmla="*/ 147620 h 147620"/>
                  <a:gd name="connsiteX3" fmla="*/ 0 w 636641"/>
                  <a:gd name="connsiteY3" fmla="*/ 24284 h 147620"/>
                  <a:gd name="connsiteX4" fmla="*/ 126349 w 636641"/>
                  <a:gd name="connsiteY4" fmla="*/ 0 h 147620"/>
                  <a:gd name="connsiteX0" fmla="*/ 126349 w 640134"/>
                  <a:gd name="connsiteY0" fmla="*/ 0 h 147620"/>
                  <a:gd name="connsiteX1" fmla="*/ 640134 w 640134"/>
                  <a:gd name="connsiteY1" fmla="*/ 119017 h 147620"/>
                  <a:gd name="connsiteX2" fmla="*/ 494147 w 640134"/>
                  <a:gd name="connsiteY2" fmla="*/ 147620 h 147620"/>
                  <a:gd name="connsiteX3" fmla="*/ 0 w 640134"/>
                  <a:gd name="connsiteY3" fmla="*/ 24284 h 147620"/>
                  <a:gd name="connsiteX4" fmla="*/ 126349 w 640134"/>
                  <a:gd name="connsiteY4" fmla="*/ 0 h 147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0134" h="147620">
                    <a:moveTo>
                      <a:pt x="126349" y="0"/>
                    </a:moveTo>
                    <a:lnTo>
                      <a:pt x="640134" y="119017"/>
                    </a:lnTo>
                    <a:lnTo>
                      <a:pt x="494147" y="147620"/>
                    </a:lnTo>
                    <a:lnTo>
                      <a:pt x="0" y="24284"/>
                    </a:lnTo>
                    <a:lnTo>
                      <a:pt x="126349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19B75A01-373E-B28B-F538-08DC357F5AFA}"/>
              </a:ext>
            </a:extLst>
          </p:cNvPr>
          <p:cNvSpPr/>
          <p:nvPr/>
        </p:nvSpPr>
        <p:spPr>
          <a:xfrm>
            <a:off x="3961636" y="777461"/>
            <a:ext cx="3873101" cy="1920300"/>
          </a:xfrm>
          <a:prstGeom prst="roundRect">
            <a:avLst>
              <a:gd name="adj" fmla="val 8219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  <a:gs pos="84000">
                <a:schemeClr val="bg2"/>
              </a:gs>
            </a:gsLst>
            <a:lin ang="5400000" scaled="1"/>
          </a:gra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971D9B2C-CA2B-827C-A852-A48229B55024}"/>
              </a:ext>
            </a:extLst>
          </p:cNvPr>
          <p:cNvGrpSpPr/>
          <p:nvPr/>
        </p:nvGrpSpPr>
        <p:grpSpPr>
          <a:xfrm>
            <a:off x="7555367" y="1545803"/>
            <a:ext cx="1771815" cy="2594810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A2E07D76-C9B7-B4E6-27B6-0ABD8B3700B1}"/>
                </a:ext>
              </a:extLst>
            </p:cNvPr>
            <p:cNvGrpSpPr/>
            <p:nvPr/>
          </p:nvGrpSpPr>
          <p:grpSpPr>
            <a:xfrm flipH="1">
              <a:off x="4194421" y="6342970"/>
              <a:ext cx="2334528" cy="3438703"/>
              <a:chOff x="-704602" y="7985701"/>
              <a:chExt cx="3011800" cy="4436308"/>
            </a:xfrm>
          </p:grpSpPr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BB02F385-A112-286F-97E8-380E42045A2D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33" name="Group 232">
                <a:extLst>
                  <a:ext uri="{FF2B5EF4-FFF2-40B4-BE49-F238E27FC236}">
                    <a16:creationId xmlns:a16="http://schemas.microsoft.com/office/drawing/2014/main" id="{2A0FDFEC-0326-BC7C-F855-5676FCCEACAB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938011"/>
                <a:chOff x="-229676" y="8483998"/>
                <a:chExt cx="2536874" cy="3938011"/>
              </a:xfrm>
            </p:grpSpPr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D0F90E3D-9CD2-803A-9F85-7C656EDCBC5E}"/>
                    </a:ext>
                  </a:extLst>
                </p:cNvPr>
                <p:cNvCxnSpPr>
                  <a:cxnSpLocks/>
                  <a:endCxn id="238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FFEAFB87-F51C-1E0C-F61D-892449F5E062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A5B270EC-7C01-070F-5A9C-8A65705C6B3F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Rectangle: Top Corners Rounded 237">
                  <a:extLst>
                    <a:ext uri="{FF2B5EF4-FFF2-40B4-BE49-F238E27FC236}">
                      <a16:creationId xmlns:a16="http://schemas.microsoft.com/office/drawing/2014/main" id="{8BAD7D13-FFAD-C476-E278-617CF33204E0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AC1A0C8A-4BA8-96F6-3A0F-7933E5E7E7DD}"/>
                    </a:ext>
                  </a:extLst>
                </p:cNvPr>
                <p:cNvSpPr/>
                <p:nvPr/>
              </p:nvSpPr>
              <p:spPr>
                <a:xfrm rot="17676886">
                  <a:off x="163730" y="9726803"/>
                  <a:ext cx="738793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4275BBA4-6471-51B8-5FA2-C93C16BBF28A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7D67BD2E-48FD-16DF-D1DC-B73631369D3F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E9515CF8-189C-DC05-EA6B-56729FAC9CAA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70FE2F00-C3AF-2A94-D1DC-0D51D2B34D09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44" name="Straight Connector 243">
                  <a:extLst>
                    <a:ext uri="{FF2B5EF4-FFF2-40B4-BE49-F238E27FC236}">
                      <a16:creationId xmlns:a16="http://schemas.microsoft.com/office/drawing/2014/main" id="{8D6EB09F-E413-C059-6568-04443E5B6F3E}"/>
                    </a:ext>
                  </a:extLst>
                </p:cNvPr>
                <p:cNvCxnSpPr>
                  <a:cxnSpLocks/>
                  <a:endCxn id="245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5" name="Rectangle: Top Corners Rounded 244">
                  <a:extLst>
                    <a:ext uri="{FF2B5EF4-FFF2-40B4-BE49-F238E27FC236}">
                      <a16:creationId xmlns:a16="http://schemas.microsoft.com/office/drawing/2014/main" id="{3741FED8-79EC-8C82-2A57-09E39FCD7FC9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AE6B7CE2-343F-5B2E-98AA-DA2A7BAE1CD1}"/>
                    </a:ext>
                  </a:extLst>
                </p:cNvPr>
                <p:cNvSpPr/>
                <p:nvPr/>
              </p:nvSpPr>
              <p:spPr>
                <a:xfrm rot="1984551" flipH="1">
                  <a:off x="1455404" y="9802271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A0471485-32E2-80F3-31DC-4050A012BC28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0D714A46-3F83-69F4-139B-5636DFD13BC8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06FB9F8-0CFC-8835-AA72-09BE13667C3F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EB6A26D6-D1BE-C1E5-764D-48FF8530B35A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A79A4943-6657-36F5-5980-35734F24EDD2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128C4FF1-96A4-3BD6-83E6-86894366B29F}"/>
              </a:ext>
            </a:extLst>
          </p:cNvPr>
          <p:cNvSpPr/>
          <p:nvPr/>
        </p:nvSpPr>
        <p:spPr>
          <a:xfrm>
            <a:off x="2544199" y="4706014"/>
            <a:ext cx="302950" cy="155091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8232480D-0B6E-808D-54CB-36F51E3AB607}"/>
              </a:ext>
            </a:extLst>
          </p:cNvPr>
          <p:cNvSpPr/>
          <p:nvPr/>
        </p:nvSpPr>
        <p:spPr>
          <a:xfrm>
            <a:off x="9250127" y="4706014"/>
            <a:ext cx="302950" cy="155091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0A0AB6D-6DDE-D397-2EDB-EAC88CFC8A02}"/>
              </a:ext>
            </a:extLst>
          </p:cNvPr>
          <p:cNvGrpSpPr/>
          <p:nvPr/>
        </p:nvGrpSpPr>
        <p:grpSpPr>
          <a:xfrm flipH="1">
            <a:off x="1819245" y="3301294"/>
            <a:ext cx="1176223" cy="1704619"/>
            <a:chOff x="8153826" y="3365398"/>
            <a:chExt cx="647030" cy="937696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5394925-0CDA-2643-A2F3-E7D09F51CFC0}"/>
                </a:ext>
              </a:extLst>
            </p:cNvPr>
            <p:cNvSpPr/>
            <p:nvPr/>
          </p:nvSpPr>
          <p:spPr>
            <a:xfrm>
              <a:off x="8747870" y="3962099"/>
              <a:ext cx="45719" cy="340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34C2C8D-BE05-E09B-1E4C-09D55C279466}"/>
                </a:ext>
              </a:extLst>
            </p:cNvPr>
            <p:cNvGrpSpPr/>
            <p:nvPr/>
          </p:nvGrpSpPr>
          <p:grpSpPr>
            <a:xfrm>
              <a:off x="8153826" y="3365398"/>
              <a:ext cx="647030" cy="674899"/>
              <a:chOff x="8153826" y="3365398"/>
              <a:chExt cx="647030" cy="674899"/>
            </a:xfrm>
          </p:grpSpPr>
          <p:sp>
            <p:nvSpPr>
              <p:cNvPr id="47" name="Rectangle 10">
                <a:extLst>
                  <a:ext uri="{FF2B5EF4-FFF2-40B4-BE49-F238E27FC236}">
                    <a16:creationId xmlns:a16="http://schemas.microsoft.com/office/drawing/2014/main" id="{929D77C7-E3F3-B557-FF71-F026C183D659}"/>
                  </a:ext>
                </a:extLst>
              </p:cNvPr>
              <p:cNvSpPr/>
              <p:nvPr/>
            </p:nvSpPr>
            <p:spPr>
              <a:xfrm>
                <a:off x="8278838" y="3365398"/>
                <a:ext cx="522018" cy="628225"/>
              </a:xfrm>
              <a:custGeom>
                <a:avLst/>
                <a:gdLst>
                  <a:gd name="connsiteX0" fmla="*/ 0 w 501538"/>
                  <a:gd name="connsiteY0" fmla="*/ 0 h 445021"/>
                  <a:gd name="connsiteX1" fmla="*/ 501538 w 501538"/>
                  <a:gd name="connsiteY1" fmla="*/ 0 h 445021"/>
                  <a:gd name="connsiteX2" fmla="*/ 501538 w 501538"/>
                  <a:gd name="connsiteY2" fmla="*/ 445021 h 445021"/>
                  <a:gd name="connsiteX3" fmla="*/ 0 w 501538"/>
                  <a:gd name="connsiteY3" fmla="*/ 445021 h 445021"/>
                  <a:gd name="connsiteX4" fmla="*/ 0 w 501538"/>
                  <a:gd name="connsiteY4" fmla="*/ 0 h 445021"/>
                  <a:gd name="connsiteX0" fmla="*/ 0 w 516778"/>
                  <a:gd name="connsiteY0" fmla="*/ 0 h 589801"/>
                  <a:gd name="connsiteX1" fmla="*/ 501538 w 516778"/>
                  <a:gd name="connsiteY1" fmla="*/ 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22018"/>
                  <a:gd name="connsiteY0" fmla="*/ 0 h 628225"/>
                  <a:gd name="connsiteX1" fmla="*/ 516778 w 522018"/>
                  <a:gd name="connsiteY1" fmla="*/ 99060 h 628225"/>
                  <a:gd name="connsiteX2" fmla="*/ 522018 w 522018"/>
                  <a:gd name="connsiteY2" fmla="*/ 628225 h 628225"/>
                  <a:gd name="connsiteX3" fmla="*/ 0 w 522018"/>
                  <a:gd name="connsiteY3" fmla="*/ 445021 h 628225"/>
                  <a:gd name="connsiteX4" fmla="*/ 0 w 522018"/>
                  <a:gd name="connsiteY4" fmla="*/ 0 h 628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2018" h="628225">
                    <a:moveTo>
                      <a:pt x="0" y="0"/>
                    </a:moveTo>
                    <a:lnTo>
                      <a:pt x="516778" y="99060"/>
                    </a:lnTo>
                    <a:cubicBezTo>
                      <a:pt x="455818" y="384560"/>
                      <a:pt x="522018" y="464645"/>
                      <a:pt x="522018" y="628225"/>
                    </a:cubicBezTo>
                    <a:lnTo>
                      <a:pt x="0" y="445021"/>
                    </a:lnTo>
                    <a:cubicBezTo>
                      <a:pt x="0" y="296681"/>
                      <a:pt x="60960" y="194060"/>
                      <a:pt x="0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11">
                <a:extLst>
                  <a:ext uri="{FF2B5EF4-FFF2-40B4-BE49-F238E27FC236}">
                    <a16:creationId xmlns:a16="http://schemas.microsoft.com/office/drawing/2014/main" id="{67E6C6D0-7BC9-014E-E211-74C70D321ADC}"/>
                  </a:ext>
                </a:extLst>
              </p:cNvPr>
              <p:cNvSpPr/>
              <p:nvPr/>
            </p:nvSpPr>
            <p:spPr>
              <a:xfrm>
                <a:off x="8153826" y="3812036"/>
                <a:ext cx="640134" cy="228261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156042 w 586740"/>
                  <a:gd name="connsiteY0" fmla="*/ 0 h 153751"/>
                  <a:gd name="connsiteX1" fmla="*/ 586740 w 586740"/>
                  <a:gd name="connsiteY1" fmla="*/ 80612 h 153751"/>
                  <a:gd name="connsiteX2" fmla="*/ 472440 w 586740"/>
                  <a:gd name="connsiteY2" fmla="*/ 153751 h 153751"/>
                  <a:gd name="connsiteX3" fmla="*/ 0 w 586740"/>
                  <a:gd name="connsiteY3" fmla="*/ 39451 h 153751"/>
                  <a:gd name="connsiteX4" fmla="*/ 156042 w 586740"/>
                  <a:gd name="connsiteY4" fmla="*/ 0 h 153751"/>
                  <a:gd name="connsiteX0" fmla="*/ 164026 w 594724"/>
                  <a:gd name="connsiteY0" fmla="*/ 0 h 153751"/>
                  <a:gd name="connsiteX1" fmla="*/ 594724 w 594724"/>
                  <a:gd name="connsiteY1" fmla="*/ 80612 h 153751"/>
                  <a:gd name="connsiteX2" fmla="*/ 480424 w 594724"/>
                  <a:gd name="connsiteY2" fmla="*/ 153751 h 153751"/>
                  <a:gd name="connsiteX3" fmla="*/ 0 w 594724"/>
                  <a:gd name="connsiteY3" fmla="*/ 65268 h 153751"/>
                  <a:gd name="connsiteX4" fmla="*/ 164026 w 594724"/>
                  <a:gd name="connsiteY4" fmla="*/ 0 h 153751"/>
                  <a:gd name="connsiteX0" fmla="*/ 164026 w 594724"/>
                  <a:gd name="connsiteY0" fmla="*/ 0 h 179568"/>
                  <a:gd name="connsiteX1" fmla="*/ 594724 w 594724"/>
                  <a:gd name="connsiteY1" fmla="*/ 80612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164026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68215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68215 w 594724"/>
                  <a:gd name="connsiteY4" fmla="*/ 0 h 179568"/>
                  <a:gd name="connsiteX0" fmla="*/ 44263 w 594724"/>
                  <a:gd name="connsiteY0" fmla="*/ 0 h 195059"/>
                  <a:gd name="connsiteX1" fmla="*/ 594724 w 594724"/>
                  <a:gd name="connsiteY1" fmla="*/ 116757 h 195059"/>
                  <a:gd name="connsiteX2" fmla="*/ 464456 w 594724"/>
                  <a:gd name="connsiteY2" fmla="*/ 195059 h 195059"/>
                  <a:gd name="connsiteX3" fmla="*/ 0 w 594724"/>
                  <a:gd name="connsiteY3" fmla="*/ 80759 h 195059"/>
                  <a:gd name="connsiteX4" fmla="*/ 44263 w 594724"/>
                  <a:gd name="connsiteY4" fmla="*/ 0 h 195059"/>
                  <a:gd name="connsiteX0" fmla="*/ 72208 w 594724"/>
                  <a:gd name="connsiteY0" fmla="*/ 0 h 186023"/>
                  <a:gd name="connsiteX1" fmla="*/ 594724 w 594724"/>
                  <a:gd name="connsiteY1" fmla="*/ 107721 h 186023"/>
                  <a:gd name="connsiteX2" fmla="*/ 464456 w 594724"/>
                  <a:gd name="connsiteY2" fmla="*/ 186023 h 186023"/>
                  <a:gd name="connsiteX3" fmla="*/ 0 w 594724"/>
                  <a:gd name="connsiteY3" fmla="*/ 71723 h 186023"/>
                  <a:gd name="connsiteX4" fmla="*/ 72208 w 594724"/>
                  <a:gd name="connsiteY4" fmla="*/ 0 h 186023"/>
                  <a:gd name="connsiteX0" fmla="*/ 91420 w 613936"/>
                  <a:gd name="connsiteY0" fmla="*/ 0 h 186023"/>
                  <a:gd name="connsiteX1" fmla="*/ 613936 w 613936"/>
                  <a:gd name="connsiteY1" fmla="*/ 107721 h 186023"/>
                  <a:gd name="connsiteX2" fmla="*/ 483668 w 613936"/>
                  <a:gd name="connsiteY2" fmla="*/ 186023 h 186023"/>
                  <a:gd name="connsiteX3" fmla="*/ 0 w 613936"/>
                  <a:gd name="connsiteY3" fmla="*/ 67205 h 186023"/>
                  <a:gd name="connsiteX4" fmla="*/ 91420 w 613936"/>
                  <a:gd name="connsiteY4" fmla="*/ 0 h 186023"/>
                  <a:gd name="connsiteX0" fmla="*/ 101899 w 624415"/>
                  <a:gd name="connsiteY0" fmla="*/ 0 h 186023"/>
                  <a:gd name="connsiteX1" fmla="*/ 624415 w 624415"/>
                  <a:gd name="connsiteY1" fmla="*/ 107721 h 186023"/>
                  <a:gd name="connsiteX2" fmla="*/ 494147 w 624415"/>
                  <a:gd name="connsiteY2" fmla="*/ 186023 h 186023"/>
                  <a:gd name="connsiteX3" fmla="*/ 0 w 624415"/>
                  <a:gd name="connsiteY3" fmla="*/ 62687 h 186023"/>
                  <a:gd name="connsiteX4" fmla="*/ 101899 w 624415"/>
                  <a:gd name="connsiteY4" fmla="*/ 0 h 186023"/>
                  <a:gd name="connsiteX0" fmla="*/ 101899 w 636641"/>
                  <a:gd name="connsiteY0" fmla="*/ 0 h 186023"/>
                  <a:gd name="connsiteX1" fmla="*/ 636641 w 636641"/>
                  <a:gd name="connsiteY1" fmla="*/ 133700 h 186023"/>
                  <a:gd name="connsiteX2" fmla="*/ 494147 w 636641"/>
                  <a:gd name="connsiteY2" fmla="*/ 186023 h 186023"/>
                  <a:gd name="connsiteX3" fmla="*/ 0 w 636641"/>
                  <a:gd name="connsiteY3" fmla="*/ 62687 h 186023"/>
                  <a:gd name="connsiteX4" fmla="*/ 101899 w 636641"/>
                  <a:gd name="connsiteY4" fmla="*/ 0 h 186023"/>
                  <a:gd name="connsiteX0" fmla="*/ 135083 w 636641"/>
                  <a:gd name="connsiteY0" fmla="*/ 0 h 174728"/>
                  <a:gd name="connsiteX1" fmla="*/ 636641 w 636641"/>
                  <a:gd name="connsiteY1" fmla="*/ 122405 h 174728"/>
                  <a:gd name="connsiteX2" fmla="*/ 494147 w 636641"/>
                  <a:gd name="connsiteY2" fmla="*/ 174728 h 174728"/>
                  <a:gd name="connsiteX3" fmla="*/ 0 w 636641"/>
                  <a:gd name="connsiteY3" fmla="*/ 51392 h 174728"/>
                  <a:gd name="connsiteX4" fmla="*/ 135083 w 636641"/>
                  <a:gd name="connsiteY4" fmla="*/ 0 h 174728"/>
                  <a:gd name="connsiteX0" fmla="*/ 145562 w 636641"/>
                  <a:gd name="connsiteY0" fmla="*/ 0 h 170210"/>
                  <a:gd name="connsiteX1" fmla="*/ 636641 w 636641"/>
                  <a:gd name="connsiteY1" fmla="*/ 117887 h 170210"/>
                  <a:gd name="connsiteX2" fmla="*/ 494147 w 636641"/>
                  <a:gd name="connsiteY2" fmla="*/ 170210 h 170210"/>
                  <a:gd name="connsiteX3" fmla="*/ 0 w 636641"/>
                  <a:gd name="connsiteY3" fmla="*/ 46874 h 170210"/>
                  <a:gd name="connsiteX4" fmla="*/ 145562 w 636641"/>
                  <a:gd name="connsiteY4" fmla="*/ 0 h 170210"/>
                  <a:gd name="connsiteX0" fmla="*/ 150801 w 636641"/>
                  <a:gd name="connsiteY0" fmla="*/ 0 h 163433"/>
                  <a:gd name="connsiteX1" fmla="*/ 636641 w 636641"/>
                  <a:gd name="connsiteY1" fmla="*/ 111110 h 163433"/>
                  <a:gd name="connsiteX2" fmla="*/ 494147 w 636641"/>
                  <a:gd name="connsiteY2" fmla="*/ 163433 h 163433"/>
                  <a:gd name="connsiteX3" fmla="*/ 0 w 636641"/>
                  <a:gd name="connsiteY3" fmla="*/ 40097 h 163433"/>
                  <a:gd name="connsiteX4" fmla="*/ 150801 w 636641"/>
                  <a:gd name="connsiteY4" fmla="*/ 0 h 163433"/>
                  <a:gd name="connsiteX0" fmla="*/ 135082 w 636641"/>
                  <a:gd name="connsiteY0" fmla="*/ 0 h 149879"/>
                  <a:gd name="connsiteX1" fmla="*/ 636641 w 636641"/>
                  <a:gd name="connsiteY1" fmla="*/ 97556 h 149879"/>
                  <a:gd name="connsiteX2" fmla="*/ 494147 w 636641"/>
                  <a:gd name="connsiteY2" fmla="*/ 149879 h 149879"/>
                  <a:gd name="connsiteX3" fmla="*/ 0 w 636641"/>
                  <a:gd name="connsiteY3" fmla="*/ 26543 h 149879"/>
                  <a:gd name="connsiteX4" fmla="*/ 135082 w 636641"/>
                  <a:gd name="connsiteY4" fmla="*/ 0 h 149879"/>
                  <a:gd name="connsiteX0" fmla="*/ 136829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36829 w 636641"/>
                  <a:gd name="connsiteY4" fmla="*/ 0 h 145361"/>
                  <a:gd name="connsiteX0" fmla="*/ 128096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28096 w 636641"/>
                  <a:gd name="connsiteY4" fmla="*/ 0 h 145361"/>
                  <a:gd name="connsiteX0" fmla="*/ 126349 w 636641"/>
                  <a:gd name="connsiteY0" fmla="*/ 0 h 147620"/>
                  <a:gd name="connsiteX1" fmla="*/ 636641 w 636641"/>
                  <a:gd name="connsiteY1" fmla="*/ 95297 h 147620"/>
                  <a:gd name="connsiteX2" fmla="*/ 494147 w 636641"/>
                  <a:gd name="connsiteY2" fmla="*/ 147620 h 147620"/>
                  <a:gd name="connsiteX3" fmla="*/ 0 w 636641"/>
                  <a:gd name="connsiteY3" fmla="*/ 24284 h 147620"/>
                  <a:gd name="connsiteX4" fmla="*/ 126349 w 636641"/>
                  <a:gd name="connsiteY4" fmla="*/ 0 h 147620"/>
                  <a:gd name="connsiteX0" fmla="*/ 126349 w 640134"/>
                  <a:gd name="connsiteY0" fmla="*/ 0 h 147620"/>
                  <a:gd name="connsiteX1" fmla="*/ 640134 w 640134"/>
                  <a:gd name="connsiteY1" fmla="*/ 119017 h 147620"/>
                  <a:gd name="connsiteX2" fmla="*/ 494147 w 640134"/>
                  <a:gd name="connsiteY2" fmla="*/ 147620 h 147620"/>
                  <a:gd name="connsiteX3" fmla="*/ 0 w 640134"/>
                  <a:gd name="connsiteY3" fmla="*/ 24284 h 147620"/>
                  <a:gd name="connsiteX4" fmla="*/ 126349 w 640134"/>
                  <a:gd name="connsiteY4" fmla="*/ 0 h 147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0134" h="147620">
                    <a:moveTo>
                      <a:pt x="126349" y="0"/>
                    </a:moveTo>
                    <a:lnTo>
                      <a:pt x="640134" y="119017"/>
                    </a:lnTo>
                    <a:lnTo>
                      <a:pt x="494147" y="147620"/>
                    </a:lnTo>
                    <a:lnTo>
                      <a:pt x="0" y="24284"/>
                    </a:lnTo>
                    <a:lnTo>
                      <a:pt x="126349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aphicFrame>
        <p:nvGraphicFramePr>
          <p:cNvPr id="252" name="Chart 251">
            <a:extLst>
              <a:ext uri="{FF2B5EF4-FFF2-40B4-BE49-F238E27FC236}">
                <a16:creationId xmlns:a16="http://schemas.microsoft.com/office/drawing/2014/main" id="{7834D47D-9106-0A04-77D7-EDD287B563D3}"/>
              </a:ext>
            </a:extLst>
          </p:cNvPr>
          <p:cNvGraphicFramePr/>
          <p:nvPr/>
        </p:nvGraphicFramePr>
        <p:xfrm>
          <a:off x="4161153" y="1096836"/>
          <a:ext cx="3385957" cy="14711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291" name="Group 290">
            <a:extLst>
              <a:ext uri="{FF2B5EF4-FFF2-40B4-BE49-F238E27FC236}">
                <a16:creationId xmlns:a16="http://schemas.microsoft.com/office/drawing/2014/main" id="{EE4657CA-054D-1C1F-728D-D28263DD90C6}"/>
              </a:ext>
            </a:extLst>
          </p:cNvPr>
          <p:cNvGrpSpPr/>
          <p:nvPr/>
        </p:nvGrpSpPr>
        <p:grpSpPr>
          <a:xfrm>
            <a:off x="1667767" y="2617521"/>
            <a:ext cx="1618256" cy="2754795"/>
            <a:chOff x="169154" y="7309880"/>
            <a:chExt cx="2794634" cy="4757370"/>
          </a:xfrm>
        </p:grpSpPr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8FC78CD5-B61F-BAC6-D0D2-5A837C71C20F}"/>
                </a:ext>
              </a:extLst>
            </p:cNvPr>
            <p:cNvSpPr/>
            <p:nvPr/>
          </p:nvSpPr>
          <p:spPr>
            <a:xfrm rot="501063">
              <a:off x="169154" y="7309880"/>
              <a:ext cx="2536874" cy="2261467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50EC8FCF-FA2A-473F-97B3-ED464D99119C}"/>
                </a:ext>
              </a:extLst>
            </p:cNvPr>
            <p:cNvGrpSpPr/>
            <p:nvPr/>
          </p:nvGrpSpPr>
          <p:grpSpPr>
            <a:xfrm>
              <a:off x="232730" y="7374544"/>
              <a:ext cx="2731058" cy="4692706"/>
              <a:chOff x="232730" y="7374544"/>
              <a:chExt cx="2731058" cy="4692706"/>
            </a:xfrm>
          </p:grpSpPr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id="{88EE5A5B-3B5B-1B70-412C-7FB42E5894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7651" y="10175063"/>
                <a:ext cx="40461" cy="180764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id="{1F018611-DD1A-6A19-465E-FE5930917E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15601" y="10203397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924C8CF9-F821-0697-2B5D-509723E9ACD7}"/>
                  </a:ext>
                </a:extLst>
              </p:cNvPr>
              <p:cNvSpPr/>
              <p:nvPr/>
            </p:nvSpPr>
            <p:spPr>
              <a:xfrm>
                <a:off x="426914" y="7967527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09116AF3-E4D3-A156-90E8-10D2AB3C422F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2" name="Rectangle: Top Corners Rounded 301">
                <a:extLst>
                  <a:ext uri="{FF2B5EF4-FFF2-40B4-BE49-F238E27FC236}">
                    <a16:creationId xmlns:a16="http://schemas.microsoft.com/office/drawing/2014/main" id="{AE3A4DA4-6BB2-AC39-451D-5FA660728636}"/>
                  </a:ext>
                </a:extLst>
              </p:cNvPr>
              <p:cNvSpPr/>
              <p:nvPr/>
            </p:nvSpPr>
            <p:spPr>
              <a:xfrm>
                <a:off x="1880088" y="11388233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3" name="Rectangle: Top Corners Rounded 302">
                <a:extLst>
                  <a:ext uri="{FF2B5EF4-FFF2-40B4-BE49-F238E27FC236}">
                    <a16:creationId xmlns:a16="http://schemas.microsoft.com/office/drawing/2014/main" id="{7F923A9C-26F4-F7AE-7426-6F6650A34598}"/>
                  </a:ext>
                </a:extLst>
              </p:cNvPr>
              <p:cNvSpPr/>
              <p:nvPr/>
            </p:nvSpPr>
            <p:spPr>
              <a:xfrm>
                <a:off x="1545341" y="11866940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D140874A-4675-C864-0D7F-2FDA5F73D9EF}"/>
                  </a:ext>
                </a:extLst>
              </p:cNvPr>
              <p:cNvSpPr/>
              <p:nvPr/>
            </p:nvSpPr>
            <p:spPr>
              <a:xfrm rot="21320213" flipH="1">
                <a:off x="2087518" y="9988002"/>
                <a:ext cx="533401" cy="447954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  <a:gd name="connsiteX0" fmla="*/ 0 w 620241"/>
                  <a:gd name="connsiteY0" fmla="*/ 1 h 485828"/>
                  <a:gd name="connsiteX1" fmla="*/ 533400 w 620241"/>
                  <a:gd name="connsiteY1" fmla="*/ 409576 h 485828"/>
                  <a:gd name="connsiteX2" fmla="*/ 619125 w 620241"/>
                  <a:gd name="connsiteY2" fmla="*/ 485776 h 485828"/>
                  <a:gd name="connsiteX3" fmla="*/ 619125 w 620241"/>
                  <a:gd name="connsiteY3" fmla="*/ 485776 h 485828"/>
                  <a:gd name="connsiteX0" fmla="*/ 0 w 619125"/>
                  <a:gd name="connsiteY0" fmla="*/ -1 h 485775"/>
                  <a:gd name="connsiteX1" fmla="*/ 317003 w 619125"/>
                  <a:gd name="connsiteY1" fmla="*/ 186900 h 485775"/>
                  <a:gd name="connsiteX2" fmla="*/ 533400 w 619125"/>
                  <a:gd name="connsiteY2" fmla="*/ 409574 h 485775"/>
                  <a:gd name="connsiteX3" fmla="*/ 619125 w 619125"/>
                  <a:gd name="connsiteY3" fmla="*/ 485774 h 485775"/>
                  <a:gd name="connsiteX4" fmla="*/ 619125 w 619125"/>
                  <a:gd name="connsiteY4" fmla="*/ 485774 h 485775"/>
                  <a:gd name="connsiteX0" fmla="*/ 0 w 619125"/>
                  <a:gd name="connsiteY0" fmla="*/ 1 h 485775"/>
                  <a:gd name="connsiteX1" fmla="*/ 224546 w 619125"/>
                  <a:gd name="connsiteY1" fmla="*/ 422480 h 485775"/>
                  <a:gd name="connsiteX2" fmla="*/ 533400 w 619125"/>
                  <a:gd name="connsiteY2" fmla="*/ 409576 h 485775"/>
                  <a:gd name="connsiteX3" fmla="*/ 619125 w 619125"/>
                  <a:gd name="connsiteY3" fmla="*/ 485776 h 485775"/>
                  <a:gd name="connsiteX4" fmla="*/ 619125 w 619125"/>
                  <a:gd name="connsiteY4" fmla="*/ 485776 h 485775"/>
                  <a:gd name="connsiteX0" fmla="*/ 0 w 619125"/>
                  <a:gd name="connsiteY0" fmla="*/ -1 h 485775"/>
                  <a:gd name="connsiteX1" fmla="*/ 224546 w 619125"/>
                  <a:gd name="connsiteY1" fmla="*/ 422478 h 485775"/>
                  <a:gd name="connsiteX2" fmla="*/ 533400 w 619125"/>
                  <a:gd name="connsiteY2" fmla="*/ 409574 h 485775"/>
                  <a:gd name="connsiteX3" fmla="*/ 619125 w 619125"/>
                  <a:gd name="connsiteY3" fmla="*/ 485774 h 485775"/>
                  <a:gd name="connsiteX0" fmla="*/ 0 w 533401"/>
                  <a:gd name="connsiteY0" fmla="*/ 1 h 447954"/>
                  <a:gd name="connsiteX1" fmla="*/ 224546 w 533401"/>
                  <a:gd name="connsiteY1" fmla="*/ 422480 h 447954"/>
                  <a:gd name="connsiteX2" fmla="*/ 533400 w 533401"/>
                  <a:gd name="connsiteY2" fmla="*/ 409576 h 44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1" h="447954">
                    <a:moveTo>
                      <a:pt x="0" y="1"/>
                    </a:moveTo>
                    <a:cubicBezTo>
                      <a:pt x="23639" y="28132"/>
                      <a:pt x="135646" y="354218"/>
                      <a:pt x="224546" y="422480"/>
                    </a:cubicBezTo>
                    <a:cubicBezTo>
                      <a:pt x="313446" y="490742"/>
                      <a:pt x="467637" y="399027"/>
                      <a:pt x="533400" y="409576"/>
                    </a:cubicBez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1EB2260F-213B-0EBF-CB15-C84E28AD9ADA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6" name="Oval 305">
                <a:extLst>
                  <a:ext uri="{FF2B5EF4-FFF2-40B4-BE49-F238E27FC236}">
                    <a16:creationId xmlns:a16="http://schemas.microsoft.com/office/drawing/2014/main" id="{E66B1CCB-78B5-AAAE-B588-E6FE49E9FCDB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7" name="Oval 306">
                <a:extLst>
                  <a:ext uri="{FF2B5EF4-FFF2-40B4-BE49-F238E27FC236}">
                    <a16:creationId xmlns:a16="http://schemas.microsoft.com/office/drawing/2014/main" id="{AB5525BC-9048-BB1F-03BC-33CAA28A8C0E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8" name="Oval 307">
                <a:extLst>
                  <a:ext uri="{FF2B5EF4-FFF2-40B4-BE49-F238E27FC236}">
                    <a16:creationId xmlns:a16="http://schemas.microsoft.com/office/drawing/2014/main" id="{B3FD1B70-E395-642A-12EB-8A5F13B8D23B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940F7807-B22F-E3BA-8E07-9A444B9AB7BD}"/>
                  </a:ext>
                </a:extLst>
              </p:cNvPr>
              <p:cNvSpPr/>
              <p:nvPr/>
            </p:nvSpPr>
            <p:spPr>
              <a:xfrm rot="20734271">
                <a:off x="232730" y="7596668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05C1FB1-39E9-40B2-AEF2-4FF6ADA7484B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9F5B059F-69AD-01E8-D93D-EB2FC29137B7}"/>
                  </a:ext>
                </a:extLst>
              </p:cNvPr>
              <p:cNvSpPr/>
              <p:nvPr/>
            </p:nvSpPr>
            <p:spPr>
              <a:xfrm rot="21245752">
                <a:off x="1567340" y="10027822"/>
                <a:ext cx="533401" cy="447954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  <a:gd name="connsiteX0" fmla="*/ 0 w 620241"/>
                  <a:gd name="connsiteY0" fmla="*/ 1 h 485828"/>
                  <a:gd name="connsiteX1" fmla="*/ 533400 w 620241"/>
                  <a:gd name="connsiteY1" fmla="*/ 409576 h 485828"/>
                  <a:gd name="connsiteX2" fmla="*/ 619125 w 620241"/>
                  <a:gd name="connsiteY2" fmla="*/ 485776 h 485828"/>
                  <a:gd name="connsiteX3" fmla="*/ 619125 w 620241"/>
                  <a:gd name="connsiteY3" fmla="*/ 485776 h 485828"/>
                  <a:gd name="connsiteX0" fmla="*/ 0 w 619125"/>
                  <a:gd name="connsiteY0" fmla="*/ -1 h 485775"/>
                  <a:gd name="connsiteX1" fmla="*/ 317003 w 619125"/>
                  <a:gd name="connsiteY1" fmla="*/ 186900 h 485775"/>
                  <a:gd name="connsiteX2" fmla="*/ 533400 w 619125"/>
                  <a:gd name="connsiteY2" fmla="*/ 409574 h 485775"/>
                  <a:gd name="connsiteX3" fmla="*/ 619125 w 619125"/>
                  <a:gd name="connsiteY3" fmla="*/ 485774 h 485775"/>
                  <a:gd name="connsiteX4" fmla="*/ 619125 w 619125"/>
                  <a:gd name="connsiteY4" fmla="*/ 485774 h 485775"/>
                  <a:gd name="connsiteX0" fmla="*/ 0 w 619125"/>
                  <a:gd name="connsiteY0" fmla="*/ 1 h 485775"/>
                  <a:gd name="connsiteX1" fmla="*/ 224546 w 619125"/>
                  <a:gd name="connsiteY1" fmla="*/ 422480 h 485775"/>
                  <a:gd name="connsiteX2" fmla="*/ 533400 w 619125"/>
                  <a:gd name="connsiteY2" fmla="*/ 409576 h 485775"/>
                  <a:gd name="connsiteX3" fmla="*/ 619125 w 619125"/>
                  <a:gd name="connsiteY3" fmla="*/ 485776 h 485775"/>
                  <a:gd name="connsiteX4" fmla="*/ 619125 w 619125"/>
                  <a:gd name="connsiteY4" fmla="*/ 485776 h 485775"/>
                  <a:gd name="connsiteX0" fmla="*/ 0 w 619125"/>
                  <a:gd name="connsiteY0" fmla="*/ -1 h 485775"/>
                  <a:gd name="connsiteX1" fmla="*/ 224546 w 619125"/>
                  <a:gd name="connsiteY1" fmla="*/ 422478 h 485775"/>
                  <a:gd name="connsiteX2" fmla="*/ 533400 w 619125"/>
                  <a:gd name="connsiteY2" fmla="*/ 409574 h 485775"/>
                  <a:gd name="connsiteX3" fmla="*/ 619125 w 619125"/>
                  <a:gd name="connsiteY3" fmla="*/ 485774 h 485775"/>
                  <a:gd name="connsiteX0" fmla="*/ 0 w 533401"/>
                  <a:gd name="connsiteY0" fmla="*/ 1 h 447954"/>
                  <a:gd name="connsiteX1" fmla="*/ 224546 w 533401"/>
                  <a:gd name="connsiteY1" fmla="*/ 422480 h 447954"/>
                  <a:gd name="connsiteX2" fmla="*/ 533400 w 533401"/>
                  <a:gd name="connsiteY2" fmla="*/ 409576 h 44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1" h="447954">
                    <a:moveTo>
                      <a:pt x="0" y="1"/>
                    </a:moveTo>
                    <a:cubicBezTo>
                      <a:pt x="23639" y="28132"/>
                      <a:pt x="135646" y="354218"/>
                      <a:pt x="224546" y="422480"/>
                    </a:cubicBezTo>
                    <a:cubicBezTo>
                      <a:pt x="313446" y="490742"/>
                      <a:pt x="467637" y="399027"/>
                      <a:pt x="533400" y="409576"/>
                    </a:cubicBez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634BAB61-787F-E53B-C332-F68D6A3901CF}"/>
                </a:ext>
              </a:extLst>
            </p:cNvPr>
            <p:cNvSpPr/>
            <p:nvPr/>
          </p:nvSpPr>
          <p:spPr>
            <a:xfrm>
              <a:off x="1943923" y="9592659"/>
              <a:ext cx="270910" cy="85747"/>
            </a:xfrm>
            <a:custGeom>
              <a:avLst/>
              <a:gdLst>
                <a:gd name="connsiteX0" fmla="*/ 4816 w 1113086"/>
                <a:gd name="connsiteY0" fmla="*/ 82008 h 379987"/>
                <a:gd name="connsiteX1" fmla="*/ 433441 w 1113086"/>
                <a:gd name="connsiteY1" fmla="*/ 85183 h 379987"/>
                <a:gd name="connsiteX2" fmla="*/ 519166 w 1113086"/>
                <a:gd name="connsiteY2" fmla="*/ 116933 h 379987"/>
                <a:gd name="connsiteX3" fmla="*/ 579491 w 1113086"/>
                <a:gd name="connsiteY3" fmla="*/ 104233 h 379987"/>
                <a:gd name="connsiteX4" fmla="*/ 604891 w 1113086"/>
                <a:gd name="connsiteY4" fmla="*/ 62958 h 379987"/>
                <a:gd name="connsiteX5" fmla="*/ 1112891 w 1113086"/>
                <a:gd name="connsiteY5" fmla="*/ 15333 h 379987"/>
                <a:gd name="connsiteX6" fmla="*/ 662041 w 1113086"/>
                <a:gd name="connsiteY6" fmla="*/ 355058 h 379987"/>
                <a:gd name="connsiteX7" fmla="*/ 392166 w 1113086"/>
                <a:gd name="connsiteY7" fmla="*/ 345533 h 379987"/>
                <a:gd name="connsiteX8" fmla="*/ 214366 w 1113086"/>
                <a:gd name="connsiteY8" fmla="*/ 275683 h 379987"/>
                <a:gd name="connsiteX9" fmla="*/ 4816 w 1113086"/>
                <a:gd name="connsiteY9" fmla="*/ 82008 h 379987"/>
                <a:gd name="connsiteX0" fmla="*/ 4816 w 1113291"/>
                <a:gd name="connsiteY0" fmla="*/ 75842 h 373821"/>
                <a:gd name="connsiteX1" fmla="*/ 433441 w 1113291"/>
                <a:gd name="connsiteY1" fmla="*/ 79017 h 373821"/>
                <a:gd name="connsiteX2" fmla="*/ 519166 w 1113291"/>
                <a:gd name="connsiteY2" fmla="*/ 110767 h 373821"/>
                <a:gd name="connsiteX3" fmla="*/ 579491 w 1113291"/>
                <a:gd name="connsiteY3" fmla="*/ 98067 h 373821"/>
                <a:gd name="connsiteX4" fmla="*/ 1112891 w 1113291"/>
                <a:gd name="connsiteY4" fmla="*/ 9167 h 373821"/>
                <a:gd name="connsiteX5" fmla="*/ 662041 w 1113291"/>
                <a:gd name="connsiteY5" fmla="*/ 348892 h 373821"/>
                <a:gd name="connsiteX6" fmla="*/ 392166 w 1113291"/>
                <a:gd name="connsiteY6" fmla="*/ 339367 h 373821"/>
                <a:gd name="connsiteX7" fmla="*/ 214366 w 1113291"/>
                <a:gd name="connsiteY7" fmla="*/ 269517 h 373821"/>
                <a:gd name="connsiteX8" fmla="*/ 4816 w 1113291"/>
                <a:gd name="connsiteY8" fmla="*/ 75842 h 373821"/>
                <a:gd name="connsiteX0" fmla="*/ 4816 w 1113291"/>
                <a:gd name="connsiteY0" fmla="*/ 78386 h 376365"/>
                <a:gd name="connsiteX1" fmla="*/ 433441 w 1113291"/>
                <a:gd name="connsiteY1" fmla="*/ 81561 h 376365"/>
                <a:gd name="connsiteX2" fmla="*/ 519166 w 1113291"/>
                <a:gd name="connsiteY2" fmla="*/ 113311 h 376365"/>
                <a:gd name="connsiteX3" fmla="*/ 579491 w 1113291"/>
                <a:gd name="connsiteY3" fmla="*/ 81561 h 376365"/>
                <a:gd name="connsiteX4" fmla="*/ 1112891 w 1113291"/>
                <a:gd name="connsiteY4" fmla="*/ 11711 h 376365"/>
                <a:gd name="connsiteX5" fmla="*/ 662041 w 1113291"/>
                <a:gd name="connsiteY5" fmla="*/ 351436 h 376365"/>
                <a:gd name="connsiteX6" fmla="*/ 392166 w 1113291"/>
                <a:gd name="connsiteY6" fmla="*/ 341911 h 376365"/>
                <a:gd name="connsiteX7" fmla="*/ 214366 w 1113291"/>
                <a:gd name="connsiteY7" fmla="*/ 272061 h 376365"/>
                <a:gd name="connsiteX8" fmla="*/ 4816 w 1113291"/>
                <a:gd name="connsiteY8" fmla="*/ 78386 h 376365"/>
                <a:gd name="connsiteX0" fmla="*/ 4816 w 1113987"/>
                <a:gd name="connsiteY0" fmla="*/ 67224 h 365203"/>
                <a:gd name="connsiteX1" fmla="*/ 433441 w 1113987"/>
                <a:gd name="connsiteY1" fmla="*/ 70399 h 365203"/>
                <a:gd name="connsiteX2" fmla="*/ 519166 w 1113987"/>
                <a:gd name="connsiteY2" fmla="*/ 102149 h 365203"/>
                <a:gd name="connsiteX3" fmla="*/ 579491 w 1113987"/>
                <a:gd name="connsiteY3" fmla="*/ 70399 h 365203"/>
                <a:gd name="connsiteX4" fmla="*/ 1112891 w 1113987"/>
                <a:gd name="connsiteY4" fmla="*/ 549 h 365203"/>
                <a:gd name="connsiteX5" fmla="*/ 662041 w 1113987"/>
                <a:gd name="connsiteY5" fmla="*/ 340274 h 365203"/>
                <a:gd name="connsiteX6" fmla="*/ 392166 w 1113987"/>
                <a:gd name="connsiteY6" fmla="*/ 330749 h 365203"/>
                <a:gd name="connsiteX7" fmla="*/ 214366 w 1113987"/>
                <a:gd name="connsiteY7" fmla="*/ 260899 h 365203"/>
                <a:gd name="connsiteX8" fmla="*/ 4816 w 1113987"/>
                <a:gd name="connsiteY8" fmla="*/ 67224 h 365203"/>
                <a:gd name="connsiteX0" fmla="*/ 4816 w 1113987"/>
                <a:gd name="connsiteY0" fmla="*/ 67394 h 365373"/>
                <a:gd name="connsiteX1" fmla="*/ 433441 w 1113987"/>
                <a:gd name="connsiteY1" fmla="*/ 70569 h 365373"/>
                <a:gd name="connsiteX2" fmla="*/ 519166 w 1113987"/>
                <a:gd name="connsiteY2" fmla="*/ 102319 h 365373"/>
                <a:gd name="connsiteX3" fmla="*/ 579491 w 1113987"/>
                <a:gd name="connsiteY3" fmla="*/ 70569 h 365373"/>
                <a:gd name="connsiteX4" fmla="*/ 1112891 w 1113987"/>
                <a:gd name="connsiteY4" fmla="*/ 719 h 365373"/>
                <a:gd name="connsiteX5" fmla="*/ 662041 w 1113987"/>
                <a:gd name="connsiteY5" fmla="*/ 340444 h 365373"/>
                <a:gd name="connsiteX6" fmla="*/ 392166 w 1113987"/>
                <a:gd name="connsiteY6" fmla="*/ 330919 h 365373"/>
                <a:gd name="connsiteX7" fmla="*/ 214366 w 1113987"/>
                <a:gd name="connsiteY7" fmla="*/ 261069 h 365373"/>
                <a:gd name="connsiteX8" fmla="*/ 4816 w 1113987"/>
                <a:gd name="connsiteY8" fmla="*/ 67394 h 365373"/>
                <a:gd name="connsiteX0" fmla="*/ 4816 w 1113108"/>
                <a:gd name="connsiteY0" fmla="*/ 80414 h 378393"/>
                <a:gd name="connsiteX1" fmla="*/ 433441 w 1113108"/>
                <a:gd name="connsiteY1" fmla="*/ 83589 h 378393"/>
                <a:gd name="connsiteX2" fmla="*/ 519166 w 1113108"/>
                <a:gd name="connsiteY2" fmla="*/ 115339 h 378393"/>
                <a:gd name="connsiteX3" fmla="*/ 601716 w 1113108"/>
                <a:gd name="connsiteY3" fmla="*/ 80414 h 378393"/>
                <a:gd name="connsiteX4" fmla="*/ 1112891 w 1113108"/>
                <a:gd name="connsiteY4" fmla="*/ 13739 h 378393"/>
                <a:gd name="connsiteX5" fmla="*/ 662041 w 1113108"/>
                <a:gd name="connsiteY5" fmla="*/ 353464 h 378393"/>
                <a:gd name="connsiteX6" fmla="*/ 392166 w 1113108"/>
                <a:gd name="connsiteY6" fmla="*/ 343939 h 378393"/>
                <a:gd name="connsiteX7" fmla="*/ 214366 w 1113108"/>
                <a:gd name="connsiteY7" fmla="*/ 274089 h 378393"/>
                <a:gd name="connsiteX8" fmla="*/ 4816 w 1113108"/>
                <a:gd name="connsiteY8" fmla="*/ 80414 h 378393"/>
                <a:gd name="connsiteX0" fmla="*/ 4816 w 1113066"/>
                <a:gd name="connsiteY0" fmla="*/ 82957 h 380936"/>
                <a:gd name="connsiteX1" fmla="*/ 433441 w 1113066"/>
                <a:gd name="connsiteY1" fmla="*/ 86132 h 380936"/>
                <a:gd name="connsiteX2" fmla="*/ 519166 w 1113066"/>
                <a:gd name="connsiteY2" fmla="*/ 117882 h 380936"/>
                <a:gd name="connsiteX3" fmla="*/ 608066 w 1113066"/>
                <a:gd name="connsiteY3" fmla="*/ 70257 h 380936"/>
                <a:gd name="connsiteX4" fmla="*/ 1112891 w 1113066"/>
                <a:gd name="connsiteY4" fmla="*/ 16282 h 380936"/>
                <a:gd name="connsiteX5" fmla="*/ 662041 w 1113066"/>
                <a:gd name="connsiteY5" fmla="*/ 356007 h 380936"/>
                <a:gd name="connsiteX6" fmla="*/ 392166 w 1113066"/>
                <a:gd name="connsiteY6" fmla="*/ 346482 h 380936"/>
                <a:gd name="connsiteX7" fmla="*/ 214366 w 1113066"/>
                <a:gd name="connsiteY7" fmla="*/ 276632 h 380936"/>
                <a:gd name="connsiteX8" fmla="*/ 4816 w 1113066"/>
                <a:gd name="connsiteY8" fmla="*/ 82957 h 380936"/>
                <a:gd name="connsiteX0" fmla="*/ 4816 w 1115568"/>
                <a:gd name="connsiteY0" fmla="*/ 67070 h 365049"/>
                <a:gd name="connsiteX1" fmla="*/ 433441 w 1115568"/>
                <a:gd name="connsiteY1" fmla="*/ 70245 h 365049"/>
                <a:gd name="connsiteX2" fmla="*/ 519166 w 1115568"/>
                <a:gd name="connsiteY2" fmla="*/ 101995 h 365049"/>
                <a:gd name="connsiteX3" fmla="*/ 608066 w 1115568"/>
                <a:gd name="connsiteY3" fmla="*/ 54370 h 365049"/>
                <a:gd name="connsiteX4" fmla="*/ 1112891 w 1115568"/>
                <a:gd name="connsiteY4" fmla="*/ 395 h 365049"/>
                <a:gd name="connsiteX5" fmla="*/ 662041 w 1115568"/>
                <a:gd name="connsiteY5" fmla="*/ 340120 h 365049"/>
                <a:gd name="connsiteX6" fmla="*/ 392166 w 1115568"/>
                <a:gd name="connsiteY6" fmla="*/ 330595 h 365049"/>
                <a:gd name="connsiteX7" fmla="*/ 214366 w 1115568"/>
                <a:gd name="connsiteY7" fmla="*/ 260745 h 365049"/>
                <a:gd name="connsiteX8" fmla="*/ 4816 w 1115568"/>
                <a:gd name="connsiteY8" fmla="*/ 67070 h 365049"/>
                <a:gd name="connsiteX0" fmla="*/ 8764 w 1119516"/>
                <a:gd name="connsiteY0" fmla="*/ 67070 h 365049"/>
                <a:gd name="connsiteX1" fmla="*/ 437389 w 1119516"/>
                <a:gd name="connsiteY1" fmla="*/ 70245 h 365049"/>
                <a:gd name="connsiteX2" fmla="*/ 523114 w 1119516"/>
                <a:gd name="connsiteY2" fmla="*/ 101995 h 365049"/>
                <a:gd name="connsiteX3" fmla="*/ 612014 w 1119516"/>
                <a:gd name="connsiteY3" fmla="*/ 54370 h 365049"/>
                <a:gd name="connsiteX4" fmla="*/ 1116839 w 1119516"/>
                <a:gd name="connsiteY4" fmla="*/ 395 h 365049"/>
                <a:gd name="connsiteX5" fmla="*/ 665989 w 1119516"/>
                <a:gd name="connsiteY5" fmla="*/ 340120 h 365049"/>
                <a:gd name="connsiteX6" fmla="*/ 396114 w 1119516"/>
                <a:gd name="connsiteY6" fmla="*/ 330595 h 365049"/>
                <a:gd name="connsiteX7" fmla="*/ 218314 w 1119516"/>
                <a:gd name="connsiteY7" fmla="*/ 260745 h 365049"/>
                <a:gd name="connsiteX8" fmla="*/ 8764 w 1119516"/>
                <a:gd name="connsiteY8" fmla="*/ 67070 h 365049"/>
                <a:gd name="connsiteX0" fmla="*/ 4351 w 1115103"/>
                <a:gd name="connsiteY0" fmla="*/ 67070 h 365049"/>
                <a:gd name="connsiteX1" fmla="*/ 420276 w 1115103"/>
                <a:gd name="connsiteY1" fmla="*/ 60720 h 365049"/>
                <a:gd name="connsiteX2" fmla="*/ 518701 w 1115103"/>
                <a:gd name="connsiteY2" fmla="*/ 101995 h 365049"/>
                <a:gd name="connsiteX3" fmla="*/ 607601 w 1115103"/>
                <a:gd name="connsiteY3" fmla="*/ 54370 h 365049"/>
                <a:gd name="connsiteX4" fmla="*/ 1112426 w 1115103"/>
                <a:gd name="connsiteY4" fmla="*/ 395 h 365049"/>
                <a:gd name="connsiteX5" fmla="*/ 661576 w 1115103"/>
                <a:gd name="connsiteY5" fmla="*/ 340120 h 365049"/>
                <a:gd name="connsiteX6" fmla="*/ 391701 w 1115103"/>
                <a:gd name="connsiteY6" fmla="*/ 330595 h 365049"/>
                <a:gd name="connsiteX7" fmla="*/ 213901 w 1115103"/>
                <a:gd name="connsiteY7" fmla="*/ 260745 h 365049"/>
                <a:gd name="connsiteX8" fmla="*/ 4351 w 1115103"/>
                <a:gd name="connsiteY8" fmla="*/ 67070 h 365049"/>
                <a:gd name="connsiteX0" fmla="*/ 6566 w 1117318"/>
                <a:gd name="connsiteY0" fmla="*/ 67070 h 365049"/>
                <a:gd name="connsiteX1" fmla="*/ 422491 w 1117318"/>
                <a:gd name="connsiteY1" fmla="*/ 60720 h 365049"/>
                <a:gd name="connsiteX2" fmla="*/ 520916 w 1117318"/>
                <a:gd name="connsiteY2" fmla="*/ 101995 h 365049"/>
                <a:gd name="connsiteX3" fmla="*/ 609816 w 1117318"/>
                <a:gd name="connsiteY3" fmla="*/ 54370 h 365049"/>
                <a:gd name="connsiteX4" fmla="*/ 1114641 w 1117318"/>
                <a:gd name="connsiteY4" fmla="*/ 395 h 365049"/>
                <a:gd name="connsiteX5" fmla="*/ 663791 w 1117318"/>
                <a:gd name="connsiteY5" fmla="*/ 340120 h 365049"/>
                <a:gd name="connsiteX6" fmla="*/ 393916 w 1117318"/>
                <a:gd name="connsiteY6" fmla="*/ 330595 h 365049"/>
                <a:gd name="connsiteX7" fmla="*/ 216116 w 1117318"/>
                <a:gd name="connsiteY7" fmla="*/ 260745 h 365049"/>
                <a:gd name="connsiteX8" fmla="*/ 6566 w 1117318"/>
                <a:gd name="connsiteY8" fmla="*/ 67070 h 365049"/>
                <a:gd name="connsiteX0" fmla="*/ 7462 w 1118037"/>
                <a:gd name="connsiteY0" fmla="*/ 67074 h 373955"/>
                <a:gd name="connsiteX1" fmla="*/ 423387 w 1118037"/>
                <a:gd name="connsiteY1" fmla="*/ 60724 h 373955"/>
                <a:gd name="connsiteX2" fmla="*/ 521812 w 1118037"/>
                <a:gd name="connsiteY2" fmla="*/ 101999 h 373955"/>
                <a:gd name="connsiteX3" fmla="*/ 610712 w 1118037"/>
                <a:gd name="connsiteY3" fmla="*/ 54374 h 373955"/>
                <a:gd name="connsiteX4" fmla="*/ 1115537 w 1118037"/>
                <a:gd name="connsiteY4" fmla="*/ 399 h 373955"/>
                <a:gd name="connsiteX5" fmla="*/ 664687 w 1118037"/>
                <a:gd name="connsiteY5" fmla="*/ 340124 h 373955"/>
                <a:gd name="connsiteX6" fmla="*/ 566262 w 1118037"/>
                <a:gd name="connsiteY6" fmla="*/ 352824 h 373955"/>
                <a:gd name="connsiteX7" fmla="*/ 217012 w 1118037"/>
                <a:gd name="connsiteY7" fmla="*/ 260749 h 373955"/>
                <a:gd name="connsiteX8" fmla="*/ 7462 w 1118037"/>
                <a:gd name="connsiteY8" fmla="*/ 67074 h 373955"/>
                <a:gd name="connsiteX0" fmla="*/ 7462 w 1124417"/>
                <a:gd name="connsiteY0" fmla="*/ 75198 h 362376"/>
                <a:gd name="connsiteX1" fmla="*/ 423387 w 1124417"/>
                <a:gd name="connsiteY1" fmla="*/ 68848 h 362376"/>
                <a:gd name="connsiteX2" fmla="*/ 521812 w 1124417"/>
                <a:gd name="connsiteY2" fmla="*/ 110123 h 362376"/>
                <a:gd name="connsiteX3" fmla="*/ 610712 w 1124417"/>
                <a:gd name="connsiteY3" fmla="*/ 62498 h 362376"/>
                <a:gd name="connsiteX4" fmla="*/ 1115537 w 1124417"/>
                <a:gd name="connsiteY4" fmla="*/ 8523 h 362376"/>
                <a:gd name="connsiteX5" fmla="*/ 905987 w 1124417"/>
                <a:gd name="connsiteY5" fmla="*/ 233948 h 362376"/>
                <a:gd name="connsiteX6" fmla="*/ 566262 w 1124417"/>
                <a:gd name="connsiteY6" fmla="*/ 360948 h 362376"/>
                <a:gd name="connsiteX7" fmla="*/ 217012 w 1124417"/>
                <a:gd name="connsiteY7" fmla="*/ 268873 h 362376"/>
                <a:gd name="connsiteX8" fmla="*/ 7462 w 1124417"/>
                <a:gd name="connsiteY8" fmla="*/ 75198 h 362376"/>
                <a:gd name="connsiteX0" fmla="*/ 7462 w 1124417"/>
                <a:gd name="connsiteY0" fmla="*/ 66719 h 353897"/>
                <a:gd name="connsiteX1" fmla="*/ 423387 w 1124417"/>
                <a:gd name="connsiteY1" fmla="*/ 60369 h 353897"/>
                <a:gd name="connsiteX2" fmla="*/ 521812 w 1124417"/>
                <a:gd name="connsiteY2" fmla="*/ 101644 h 353897"/>
                <a:gd name="connsiteX3" fmla="*/ 610712 w 1124417"/>
                <a:gd name="connsiteY3" fmla="*/ 54019 h 353897"/>
                <a:gd name="connsiteX4" fmla="*/ 1115537 w 1124417"/>
                <a:gd name="connsiteY4" fmla="*/ 44 h 353897"/>
                <a:gd name="connsiteX5" fmla="*/ 905987 w 1124417"/>
                <a:gd name="connsiteY5" fmla="*/ 225469 h 353897"/>
                <a:gd name="connsiteX6" fmla="*/ 566262 w 1124417"/>
                <a:gd name="connsiteY6" fmla="*/ 352469 h 353897"/>
                <a:gd name="connsiteX7" fmla="*/ 217012 w 1124417"/>
                <a:gd name="connsiteY7" fmla="*/ 260394 h 353897"/>
                <a:gd name="connsiteX8" fmla="*/ 7462 w 1124417"/>
                <a:gd name="connsiteY8" fmla="*/ 66719 h 353897"/>
                <a:gd name="connsiteX0" fmla="*/ 7462 w 1124417"/>
                <a:gd name="connsiteY0" fmla="*/ 66719 h 353897"/>
                <a:gd name="connsiteX1" fmla="*/ 423387 w 1124417"/>
                <a:gd name="connsiteY1" fmla="*/ 60369 h 353897"/>
                <a:gd name="connsiteX2" fmla="*/ 521812 w 1124417"/>
                <a:gd name="connsiteY2" fmla="*/ 101644 h 353897"/>
                <a:gd name="connsiteX3" fmla="*/ 610712 w 1124417"/>
                <a:gd name="connsiteY3" fmla="*/ 54019 h 353897"/>
                <a:gd name="connsiteX4" fmla="*/ 1115537 w 1124417"/>
                <a:gd name="connsiteY4" fmla="*/ 44 h 353897"/>
                <a:gd name="connsiteX5" fmla="*/ 905987 w 1124417"/>
                <a:gd name="connsiteY5" fmla="*/ 225469 h 353897"/>
                <a:gd name="connsiteX6" fmla="*/ 566262 w 1124417"/>
                <a:gd name="connsiteY6" fmla="*/ 352469 h 353897"/>
                <a:gd name="connsiteX7" fmla="*/ 217012 w 1124417"/>
                <a:gd name="connsiteY7" fmla="*/ 260394 h 353897"/>
                <a:gd name="connsiteX8" fmla="*/ 7462 w 1124417"/>
                <a:gd name="connsiteY8" fmla="*/ 66719 h 353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4417" h="353897">
                  <a:moveTo>
                    <a:pt x="7462" y="66719"/>
                  </a:moveTo>
                  <a:cubicBezTo>
                    <a:pt x="51383" y="61957"/>
                    <a:pt x="337662" y="54548"/>
                    <a:pt x="423387" y="60369"/>
                  </a:cubicBezTo>
                  <a:cubicBezTo>
                    <a:pt x="509112" y="66190"/>
                    <a:pt x="490591" y="102702"/>
                    <a:pt x="521812" y="101644"/>
                  </a:cubicBezTo>
                  <a:cubicBezTo>
                    <a:pt x="553033" y="100586"/>
                    <a:pt x="511758" y="86827"/>
                    <a:pt x="610712" y="54019"/>
                  </a:cubicBezTo>
                  <a:cubicBezTo>
                    <a:pt x="709666" y="21211"/>
                    <a:pt x="1066325" y="3219"/>
                    <a:pt x="1115537" y="44"/>
                  </a:cubicBezTo>
                  <a:cubicBezTo>
                    <a:pt x="1164749" y="-3131"/>
                    <a:pt x="997533" y="166732"/>
                    <a:pt x="905987" y="225469"/>
                  </a:cubicBezTo>
                  <a:cubicBezTo>
                    <a:pt x="814441" y="284207"/>
                    <a:pt x="640875" y="365698"/>
                    <a:pt x="566262" y="352469"/>
                  </a:cubicBezTo>
                  <a:cubicBezTo>
                    <a:pt x="485300" y="355115"/>
                    <a:pt x="310145" y="308019"/>
                    <a:pt x="217012" y="260394"/>
                  </a:cubicBezTo>
                  <a:cubicBezTo>
                    <a:pt x="123879" y="212769"/>
                    <a:pt x="-36459" y="71481"/>
                    <a:pt x="7462" y="66719"/>
                  </a:cubicBezTo>
                  <a:close/>
                </a:path>
              </a:pathLst>
            </a:custGeom>
            <a:solidFill>
              <a:srgbClr val="D10B2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14" name="Group 313">
            <a:extLst>
              <a:ext uri="{FF2B5EF4-FFF2-40B4-BE49-F238E27FC236}">
                <a16:creationId xmlns:a16="http://schemas.microsoft.com/office/drawing/2014/main" id="{9F435864-5C9E-30CD-8CCA-A0BFBA464160}"/>
              </a:ext>
            </a:extLst>
          </p:cNvPr>
          <p:cNvGrpSpPr/>
          <p:nvPr/>
        </p:nvGrpSpPr>
        <p:grpSpPr>
          <a:xfrm>
            <a:off x="1239664" y="3375587"/>
            <a:ext cx="9356614" cy="3592396"/>
            <a:chOff x="1239664" y="3375587"/>
            <a:chExt cx="9356614" cy="359239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1EBE3C0-4995-A4BA-D819-59019985AC46}"/>
                </a:ext>
              </a:extLst>
            </p:cNvPr>
            <p:cNvGrpSpPr/>
            <p:nvPr/>
          </p:nvGrpSpPr>
          <p:grpSpPr>
            <a:xfrm flipH="1">
              <a:off x="3687857" y="5675161"/>
              <a:ext cx="1611955" cy="1292822"/>
              <a:chOff x="8885295" y="3622090"/>
              <a:chExt cx="613003" cy="491641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7A40DD4-ABAE-CFE7-4E32-2B21FA9B3DD5}"/>
                  </a:ext>
                </a:extLst>
              </p:cNvPr>
              <p:cNvSpPr/>
              <p:nvPr/>
            </p:nvSpPr>
            <p:spPr>
              <a:xfrm>
                <a:off x="9452579" y="3772735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07D97F9-0D86-1ED7-07E9-A878ED623E31}"/>
                  </a:ext>
                </a:extLst>
              </p:cNvPr>
              <p:cNvSpPr/>
              <p:nvPr/>
            </p:nvSpPr>
            <p:spPr>
              <a:xfrm>
                <a:off x="9333601" y="3634667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B22907B0-121E-3B9E-7828-B19E682DCDEF}"/>
                  </a:ext>
                </a:extLst>
              </p:cNvPr>
              <p:cNvSpPr/>
              <p:nvPr/>
            </p:nvSpPr>
            <p:spPr>
              <a:xfrm>
                <a:off x="8889874" y="3657188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B7C3196-7A3B-1B49-3A25-4711A1238F50}"/>
                  </a:ext>
                </a:extLst>
              </p:cNvPr>
              <p:cNvSpPr/>
              <p:nvPr/>
            </p:nvSpPr>
            <p:spPr>
              <a:xfrm>
                <a:off x="8947395" y="3772736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11">
                <a:extLst>
                  <a:ext uri="{FF2B5EF4-FFF2-40B4-BE49-F238E27FC236}">
                    <a16:creationId xmlns:a16="http://schemas.microsoft.com/office/drawing/2014/main" id="{1F273AE2-256B-52BF-688E-AA07DB07EA9C}"/>
                  </a:ext>
                </a:extLst>
              </p:cNvPr>
              <p:cNvSpPr/>
              <p:nvPr/>
            </p:nvSpPr>
            <p:spPr>
              <a:xfrm>
                <a:off x="8885295" y="3622090"/>
                <a:ext cx="603684" cy="206958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0 w 648836"/>
                  <a:gd name="connsiteY0" fmla="*/ 0 h 288612"/>
                  <a:gd name="connsiteX1" fmla="*/ 648836 w 648836"/>
                  <a:gd name="connsiteY1" fmla="*/ 215473 h 288612"/>
                  <a:gd name="connsiteX2" fmla="*/ 534536 w 648836"/>
                  <a:gd name="connsiteY2" fmla="*/ 288612 h 288612"/>
                  <a:gd name="connsiteX3" fmla="*/ 62096 w 648836"/>
                  <a:gd name="connsiteY3" fmla="*/ 174312 h 288612"/>
                  <a:gd name="connsiteX4" fmla="*/ 0 w 648836"/>
                  <a:gd name="connsiteY4" fmla="*/ 0 h 288612"/>
                  <a:gd name="connsiteX0" fmla="*/ 0 w 648836"/>
                  <a:gd name="connsiteY0" fmla="*/ 0 h 215473"/>
                  <a:gd name="connsiteX1" fmla="*/ 648836 w 648836"/>
                  <a:gd name="connsiteY1" fmla="*/ 215473 h 215473"/>
                  <a:gd name="connsiteX2" fmla="*/ 603684 w 648836"/>
                  <a:gd name="connsiteY2" fmla="*/ 182857 h 215473"/>
                  <a:gd name="connsiteX3" fmla="*/ 62096 w 648836"/>
                  <a:gd name="connsiteY3" fmla="*/ 174312 h 215473"/>
                  <a:gd name="connsiteX4" fmla="*/ 0 w 648836"/>
                  <a:gd name="connsiteY4" fmla="*/ 0 h 215473"/>
                  <a:gd name="connsiteX0" fmla="*/ 0 w 603684"/>
                  <a:gd name="connsiteY0" fmla="*/ 40781 h 223638"/>
                  <a:gd name="connsiteX1" fmla="*/ 595958 w 603684"/>
                  <a:gd name="connsiteY1" fmla="*/ 0 h 223638"/>
                  <a:gd name="connsiteX2" fmla="*/ 603684 w 603684"/>
                  <a:gd name="connsiteY2" fmla="*/ 223638 h 223638"/>
                  <a:gd name="connsiteX3" fmla="*/ 62096 w 603684"/>
                  <a:gd name="connsiteY3" fmla="*/ 215093 h 223638"/>
                  <a:gd name="connsiteX4" fmla="*/ 0 w 603684"/>
                  <a:gd name="connsiteY4" fmla="*/ 40781 h 223638"/>
                  <a:gd name="connsiteX0" fmla="*/ 0 w 603684"/>
                  <a:gd name="connsiteY0" fmla="*/ 40781 h 215093"/>
                  <a:gd name="connsiteX1" fmla="*/ 595958 w 603684"/>
                  <a:gd name="connsiteY1" fmla="*/ 0 h 215093"/>
                  <a:gd name="connsiteX2" fmla="*/ 603684 w 603684"/>
                  <a:gd name="connsiteY2" fmla="*/ 191098 h 215093"/>
                  <a:gd name="connsiteX3" fmla="*/ 62096 w 603684"/>
                  <a:gd name="connsiteY3" fmla="*/ 215093 h 215093"/>
                  <a:gd name="connsiteX4" fmla="*/ 0 w 603684"/>
                  <a:gd name="connsiteY4" fmla="*/ 40781 h 215093"/>
                  <a:gd name="connsiteX0" fmla="*/ 0 w 603684"/>
                  <a:gd name="connsiteY0" fmla="*/ 32646 h 206958"/>
                  <a:gd name="connsiteX1" fmla="*/ 563418 w 603684"/>
                  <a:gd name="connsiteY1" fmla="*/ 0 h 206958"/>
                  <a:gd name="connsiteX2" fmla="*/ 603684 w 603684"/>
                  <a:gd name="connsiteY2" fmla="*/ 182963 h 206958"/>
                  <a:gd name="connsiteX3" fmla="*/ 62096 w 603684"/>
                  <a:gd name="connsiteY3" fmla="*/ 206958 h 206958"/>
                  <a:gd name="connsiteX4" fmla="*/ 0 w 603684"/>
                  <a:gd name="connsiteY4" fmla="*/ 32646 h 206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684" h="206958">
                    <a:moveTo>
                      <a:pt x="0" y="32646"/>
                    </a:moveTo>
                    <a:lnTo>
                      <a:pt x="563418" y="0"/>
                    </a:lnTo>
                    <a:lnTo>
                      <a:pt x="603684" y="182963"/>
                    </a:lnTo>
                    <a:lnTo>
                      <a:pt x="62096" y="206958"/>
                    </a:lnTo>
                    <a:lnTo>
                      <a:pt x="0" y="3264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AAD186A-8DC2-CB96-4973-AE0503AA4BED}"/>
                </a:ext>
              </a:extLst>
            </p:cNvPr>
            <p:cNvGrpSpPr/>
            <p:nvPr/>
          </p:nvGrpSpPr>
          <p:grpSpPr>
            <a:xfrm>
              <a:off x="1239664" y="3698280"/>
              <a:ext cx="9356614" cy="2088046"/>
              <a:chOff x="1239664" y="3698280"/>
              <a:chExt cx="9356614" cy="2088046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EF8D848-E579-BD43-F7E0-6CAB2F21FC4F}"/>
                  </a:ext>
                </a:extLst>
              </p:cNvPr>
              <p:cNvSpPr/>
              <p:nvPr/>
            </p:nvSpPr>
            <p:spPr>
              <a:xfrm>
                <a:off x="4968277" y="3765131"/>
                <a:ext cx="1871794" cy="706984"/>
              </a:xfrm>
              <a:prstGeom prst="rect">
                <a:avLst/>
              </a:pr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7DC2A6B-4E40-E299-B037-03E43C768D81}"/>
                  </a:ext>
                </a:extLst>
              </p:cNvPr>
              <p:cNvSpPr/>
              <p:nvPr/>
            </p:nvSpPr>
            <p:spPr>
              <a:xfrm>
                <a:off x="3189165" y="3738311"/>
                <a:ext cx="1793391" cy="1164807"/>
              </a:xfrm>
              <a:custGeom>
                <a:avLst/>
                <a:gdLst>
                  <a:gd name="connsiteX0" fmla="*/ 0 w 1333500"/>
                  <a:gd name="connsiteY0" fmla="*/ 0 h 551294"/>
                  <a:gd name="connsiteX1" fmla="*/ 1333500 w 1333500"/>
                  <a:gd name="connsiteY1" fmla="*/ 0 h 551294"/>
                  <a:gd name="connsiteX2" fmla="*/ 1333500 w 1333500"/>
                  <a:gd name="connsiteY2" fmla="*/ 551294 h 551294"/>
                  <a:gd name="connsiteX3" fmla="*/ 0 w 1333500"/>
                  <a:gd name="connsiteY3" fmla="*/ 551294 h 551294"/>
                  <a:gd name="connsiteX4" fmla="*/ 0 w 1333500"/>
                  <a:gd name="connsiteY4" fmla="*/ 0 h 551294"/>
                  <a:gd name="connsiteX0" fmla="*/ 1247775 w 2581275"/>
                  <a:gd name="connsiteY0" fmla="*/ 0 h 809625"/>
                  <a:gd name="connsiteX1" fmla="*/ 0 w 2581275"/>
                  <a:gd name="connsiteY1" fmla="*/ 809625 h 809625"/>
                  <a:gd name="connsiteX2" fmla="*/ 2581275 w 2581275"/>
                  <a:gd name="connsiteY2" fmla="*/ 551294 h 809625"/>
                  <a:gd name="connsiteX3" fmla="*/ 1247775 w 2581275"/>
                  <a:gd name="connsiteY3" fmla="*/ 551294 h 809625"/>
                  <a:gd name="connsiteX4" fmla="*/ 1247775 w 2581275"/>
                  <a:gd name="connsiteY4" fmla="*/ 0 h 809625"/>
                  <a:gd name="connsiteX0" fmla="*/ 1247775 w 1247775"/>
                  <a:gd name="connsiteY0" fmla="*/ 0 h 846569"/>
                  <a:gd name="connsiteX1" fmla="*/ 0 w 1247775"/>
                  <a:gd name="connsiteY1" fmla="*/ 809625 h 846569"/>
                  <a:gd name="connsiteX2" fmla="*/ 352425 w 1247775"/>
                  <a:gd name="connsiteY2" fmla="*/ 846569 h 846569"/>
                  <a:gd name="connsiteX3" fmla="*/ 1247775 w 1247775"/>
                  <a:gd name="connsiteY3" fmla="*/ 551294 h 846569"/>
                  <a:gd name="connsiteX4" fmla="*/ 1247775 w 1247775"/>
                  <a:gd name="connsiteY4" fmla="*/ 0 h 846569"/>
                  <a:gd name="connsiteX0" fmla="*/ 1243012 w 1247775"/>
                  <a:gd name="connsiteY0" fmla="*/ 0 h 775131"/>
                  <a:gd name="connsiteX1" fmla="*/ 0 w 1247775"/>
                  <a:gd name="connsiteY1" fmla="*/ 738187 h 775131"/>
                  <a:gd name="connsiteX2" fmla="*/ 352425 w 1247775"/>
                  <a:gd name="connsiteY2" fmla="*/ 775131 h 775131"/>
                  <a:gd name="connsiteX3" fmla="*/ 1247775 w 1247775"/>
                  <a:gd name="connsiteY3" fmla="*/ 479856 h 775131"/>
                  <a:gd name="connsiteX4" fmla="*/ 1243012 w 1247775"/>
                  <a:gd name="connsiteY4" fmla="*/ 0 h 775131"/>
                  <a:gd name="connsiteX0" fmla="*/ 1243012 w 1247775"/>
                  <a:gd name="connsiteY0" fmla="*/ 0 h 798943"/>
                  <a:gd name="connsiteX1" fmla="*/ 0 w 1247775"/>
                  <a:gd name="connsiteY1" fmla="*/ 761999 h 798943"/>
                  <a:gd name="connsiteX2" fmla="*/ 352425 w 1247775"/>
                  <a:gd name="connsiteY2" fmla="*/ 798943 h 798943"/>
                  <a:gd name="connsiteX3" fmla="*/ 1247775 w 1247775"/>
                  <a:gd name="connsiteY3" fmla="*/ 503668 h 798943"/>
                  <a:gd name="connsiteX4" fmla="*/ 1243012 w 1247775"/>
                  <a:gd name="connsiteY4" fmla="*/ 0 h 798943"/>
                  <a:gd name="connsiteX0" fmla="*/ 1247775 w 1252538"/>
                  <a:gd name="connsiteY0" fmla="*/ 0 h 798943"/>
                  <a:gd name="connsiteX1" fmla="*/ 0 w 1252538"/>
                  <a:gd name="connsiteY1" fmla="*/ 771524 h 798943"/>
                  <a:gd name="connsiteX2" fmla="*/ 357188 w 1252538"/>
                  <a:gd name="connsiteY2" fmla="*/ 798943 h 798943"/>
                  <a:gd name="connsiteX3" fmla="*/ 1252538 w 1252538"/>
                  <a:gd name="connsiteY3" fmla="*/ 503668 h 798943"/>
                  <a:gd name="connsiteX4" fmla="*/ 1247775 w 1252538"/>
                  <a:gd name="connsiteY4" fmla="*/ 0 h 798943"/>
                  <a:gd name="connsiteX0" fmla="*/ 1252645 w 1257408"/>
                  <a:gd name="connsiteY0" fmla="*/ 0 h 798943"/>
                  <a:gd name="connsiteX1" fmla="*/ 4870 w 1257408"/>
                  <a:gd name="connsiteY1" fmla="*/ 771524 h 798943"/>
                  <a:gd name="connsiteX2" fmla="*/ 362058 w 1257408"/>
                  <a:gd name="connsiteY2" fmla="*/ 798943 h 798943"/>
                  <a:gd name="connsiteX3" fmla="*/ 1257408 w 1257408"/>
                  <a:gd name="connsiteY3" fmla="*/ 503668 h 798943"/>
                  <a:gd name="connsiteX4" fmla="*/ 1252645 w 1257408"/>
                  <a:gd name="connsiteY4" fmla="*/ 0 h 798943"/>
                  <a:gd name="connsiteX0" fmla="*/ 1254387 w 1259150"/>
                  <a:gd name="connsiteY0" fmla="*/ 0 h 798943"/>
                  <a:gd name="connsiteX1" fmla="*/ 6612 w 1259150"/>
                  <a:gd name="connsiteY1" fmla="*/ 771524 h 798943"/>
                  <a:gd name="connsiteX2" fmla="*/ 363800 w 1259150"/>
                  <a:gd name="connsiteY2" fmla="*/ 798943 h 798943"/>
                  <a:gd name="connsiteX3" fmla="*/ 1259150 w 1259150"/>
                  <a:gd name="connsiteY3" fmla="*/ 503668 h 798943"/>
                  <a:gd name="connsiteX4" fmla="*/ 1254387 w 1259150"/>
                  <a:gd name="connsiteY4" fmla="*/ 0 h 79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9150" h="798943">
                    <a:moveTo>
                      <a:pt x="1254387" y="0"/>
                    </a:moveTo>
                    <a:cubicBezTo>
                      <a:pt x="838462" y="257175"/>
                      <a:pt x="-87051" y="533399"/>
                      <a:pt x="6612" y="771524"/>
                    </a:cubicBezTo>
                    <a:lnTo>
                      <a:pt x="363800" y="798943"/>
                    </a:lnTo>
                    <a:lnTo>
                      <a:pt x="1259150" y="503668"/>
                    </a:lnTo>
                    <a:cubicBezTo>
                      <a:pt x="1257562" y="343716"/>
                      <a:pt x="1255975" y="159952"/>
                      <a:pt x="1254387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6">
                <a:extLst>
                  <a:ext uri="{FF2B5EF4-FFF2-40B4-BE49-F238E27FC236}">
                    <a16:creationId xmlns:a16="http://schemas.microsoft.com/office/drawing/2014/main" id="{CDC98E96-5D64-5DB8-2F42-A7FA1BC3F96E}"/>
                  </a:ext>
                </a:extLst>
              </p:cNvPr>
              <p:cNvSpPr/>
              <p:nvPr/>
            </p:nvSpPr>
            <p:spPr>
              <a:xfrm flipH="1">
                <a:off x="6840071" y="3765130"/>
                <a:ext cx="1793391" cy="1121452"/>
              </a:xfrm>
              <a:custGeom>
                <a:avLst/>
                <a:gdLst>
                  <a:gd name="connsiteX0" fmla="*/ 0 w 1333500"/>
                  <a:gd name="connsiteY0" fmla="*/ 0 h 551294"/>
                  <a:gd name="connsiteX1" fmla="*/ 1333500 w 1333500"/>
                  <a:gd name="connsiteY1" fmla="*/ 0 h 551294"/>
                  <a:gd name="connsiteX2" fmla="*/ 1333500 w 1333500"/>
                  <a:gd name="connsiteY2" fmla="*/ 551294 h 551294"/>
                  <a:gd name="connsiteX3" fmla="*/ 0 w 1333500"/>
                  <a:gd name="connsiteY3" fmla="*/ 551294 h 551294"/>
                  <a:gd name="connsiteX4" fmla="*/ 0 w 1333500"/>
                  <a:gd name="connsiteY4" fmla="*/ 0 h 551294"/>
                  <a:gd name="connsiteX0" fmla="*/ 1247775 w 2581275"/>
                  <a:gd name="connsiteY0" fmla="*/ 0 h 809625"/>
                  <a:gd name="connsiteX1" fmla="*/ 0 w 2581275"/>
                  <a:gd name="connsiteY1" fmla="*/ 809625 h 809625"/>
                  <a:gd name="connsiteX2" fmla="*/ 2581275 w 2581275"/>
                  <a:gd name="connsiteY2" fmla="*/ 551294 h 809625"/>
                  <a:gd name="connsiteX3" fmla="*/ 1247775 w 2581275"/>
                  <a:gd name="connsiteY3" fmla="*/ 551294 h 809625"/>
                  <a:gd name="connsiteX4" fmla="*/ 1247775 w 2581275"/>
                  <a:gd name="connsiteY4" fmla="*/ 0 h 809625"/>
                  <a:gd name="connsiteX0" fmla="*/ 1247775 w 1247775"/>
                  <a:gd name="connsiteY0" fmla="*/ 0 h 846569"/>
                  <a:gd name="connsiteX1" fmla="*/ 0 w 1247775"/>
                  <a:gd name="connsiteY1" fmla="*/ 809625 h 846569"/>
                  <a:gd name="connsiteX2" fmla="*/ 352425 w 1247775"/>
                  <a:gd name="connsiteY2" fmla="*/ 846569 h 846569"/>
                  <a:gd name="connsiteX3" fmla="*/ 1247775 w 1247775"/>
                  <a:gd name="connsiteY3" fmla="*/ 551294 h 846569"/>
                  <a:gd name="connsiteX4" fmla="*/ 1247775 w 1247775"/>
                  <a:gd name="connsiteY4" fmla="*/ 0 h 846569"/>
                  <a:gd name="connsiteX0" fmla="*/ 1243012 w 1247775"/>
                  <a:gd name="connsiteY0" fmla="*/ 0 h 775131"/>
                  <a:gd name="connsiteX1" fmla="*/ 0 w 1247775"/>
                  <a:gd name="connsiteY1" fmla="*/ 738187 h 775131"/>
                  <a:gd name="connsiteX2" fmla="*/ 352425 w 1247775"/>
                  <a:gd name="connsiteY2" fmla="*/ 775131 h 775131"/>
                  <a:gd name="connsiteX3" fmla="*/ 1247775 w 1247775"/>
                  <a:gd name="connsiteY3" fmla="*/ 479856 h 775131"/>
                  <a:gd name="connsiteX4" fmla="*/ 1243012 w 1247775"/>
                  <a:gd name="connsiteY4" fmla="*/ 0 h 775131"/>
                  <a:gd name="connsiteX0" fmla="*/ 1243012 w 1247775"/>
                  <a:gd name="connsiteY0" fmla="*/ 0 h 798943"/>
                  <a:gd name="connsiteX1" fmla="*/ 0 w 1247775"/>
                  <a:gd name="connsiteY1" fmla="*/ 761999 h 798943"/>
                  <a:gd name="connsiteX2" fmla="*/ 352425 w 1247775"/>
                  <a:gd name="connsiteY2" fmla="*/ 798943 h 798943"/>
                  <a:gd name="connsiteX3" fmla="*/ 1247775 w 1247775"/>
                  <a:gd name="connsiteY3" fmla="*/ 503668 h 798943"/>
                  <a:gd name="connsiteX4" fmla="*/ 1243012 w 1247775"/>
                  <a:gd name="connsiteY4" fmla="*/ 0 h 798943"/>
                  <a:gd name="connsiteX0" fmla="*/ 1247775 w 1252538"/>
                  <a:gd name="connsiteY0" fmla="*/ 0 h 798943"/>
                  <a:gd name="connsiteX1" fmla="*/ 0 w 1252538"/>
                  <a:gd name="connsiteY1" fmla="*/ 771524 h 798943"/>
                  <a:gd name="connsiteX2" fmla="*/ 357188 w 1252538"/>
                  <a:gd name="connsiteY2" fmla="*/ 798943 h 798943"/>
                  <a:gd name="connsiteX3" fmla="*/ 1252538 w 1252538"/>
                  <a:gd name="connsiteY3" fmla="*/ 503668 h 798943"/>
                  <a:gd name="connsiteX4" fmla="*/ 1247775 w 1252538"/>
                  <a:gd name="connsiteY4" fmla="*/ 0 h 798943"/>
                  <a:gd name="connsiteX0" fmla="*/ 1252645 w 1257408"/>
                  <a:gd name="connsiteY0" fmla="*/ 0 h 798943"/>
                  <a:gd name="connsiteX1" fmla="*/ 4870 w 1257408"/>
                  <a:gd name="connsiteY1" fmla="*/ 771524 h 798943"/>
                  <a:gd name="connsiteX2" fmla="*/ 362058 w 1257408"/>
                  <a:gd name="connsiteY2" fmla="*/ 798943 h 798943"/>
                  <a:gd name="connsiteX3" fmla="*/ 1257408 w 1257408"/>
                  <a:gd name="connsiteY3" fmla="*/ 503668 h 798943"/>
                  <a:gd name="connsiteX4" fmla="*/ 1252645 w 1257408"/>
                  <a:gd name="connsiteY4" fmla="*/ 0 h 798943"/>
                  <a:gd name="connsiteX0" fmla="*/ 1254387 w 1259150"/>
                  <a:gd name="connsiteY0" fmla="*/ 0 h 798943"/>
                  <a:gd name="connsiteX1" fmla="*/ 6612 w 1259150"/>
                  <a:gd name="connsiteY1" fmla="*/ 771524 h 798943"/>
                  <a:gd name="connsiteX2" fmla="*/ 363800 w 1259150"/>
                  <a:gd name="connsiteY2" fmla="*/ 798943 h 798943"/>
                  <a:gd name="connsiteX3" fmla="*/ 1259150 w 1259150"/>
                  <a:gd name="connsiteY3" fmla="*/ 503668 h 798943"/>
                  <a:gd name="connsiteX4" fmla="*/ 1254387 w 1259150"/>
                  <a:gd name="connsiteY4" fmla="*/ 0 h 798943"/>
                  <a:gd name="connsiteX0" fmla="*/ 1272881 w 1277644"/>
                  <a:gd name="connsiteY0" fmla="*/ 0 h 798943"/>
                  <a:gd name="connsiteX1" fmla="*/ 25106 w 1277644"/>
                  <a:gd name="connsiteY1" fmla="*/ 771524 h 798943"/>
                  <a:gd name="connsiteX2" fmla="*/ 382294 w 1277644"/>
                  <a:gd name="connsiteY2" fmla="*/ 798943 h 798943"/>
                  <a:gd name="connsiteX3" fmla="*/ 1277644 w 1277644"/>
                  <a:gd name="connsiteY3" fmla="*/ 503668 h 798943"/>
                  <a:gd name="connsiteX4" fmla="*/ 1272881 w 1277644"/>
                  <a:gd name="connsiteY4" fmla="*/ 0 h 79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7644" h="798943">
                    <a:moveTo>
                      <a:pt x="1272881" y="0"/>
                    </a:moveTo>
                    <a:cubicBezTo>
                      <a:pt x="856956" y="257175"/>
                      <a:pt x="-173332" y="538161"/>
                      <a:pt x="25106" y="771524"/>
                    </a:cubicBezTo>
                    <a:lnTo>
                      <a:pt x="382294" y="798943"/>
                    </a:lnTo>
                    <a:lnTo>
                      <a:pt x="1277644" y="503668"/>
                    </a:lnTo>
                    <a:cubicBezTo>
                      <a:pt x="1276056" y="343716"/>
                      <a:pt x="1274469" y="159952"/>
                      <a:pt x="1272881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B8875BF1-A014-EF0D-AF6F-26EE1CF62D08}"/>
                  </a:ext>
                </a:extLst>
              </p:cNvPr>
              <p:cNvSpPr/>
              <p:nvPr/>
            </p:nvSpPr>
            <p:spPr>
              <a:xfrm flipV="1">
                <a:off x="1239664" y="3698280"/>
                <a:ext cx="9356614" cy="2088046"/>
              </a:xfrm>
              <a:custGeom>
                <a:avLst/>
                <a:gdLst>
                  <a:gd name="connsiteX0" fmla="*/ 4343447 w 6665821"/>
                  <a:gd name="connsiteY0" fmla="*/ 1487562 h 1487562"/>
                  <a:gd name="connsiteX1" fmla="*/ 6566314 w 6665821"/>
                  <a:gd name="connsiteY1" fmla="*/ 529393 h 1487562"/>
                  <a:gd name="connsiteX2" fmla="*/ 35679 w 6665821"/>
                  <a:gd name="connsiteY2" fmla="*/ 296061 h 1487562"/>
                  <a:gd name="connsiteX3" fmla="*/ 2229596 w 6665821"/>
                  <a:gd name="connsiteY3" fmla="*/ 1478007 h 1487562"/>
                  <a:gd name="connsiteX4" fmla="*/ 4343447 w 6665821"/>
                  <a:gd name="connsiteY4" fmla="*/ 1487562 h 1487562"/>
                  <a:gd name="connsiteX5" fmla="*/ 2647053 w 6665821"/>
                  <a:gd name="connsiteY5" fmla="*/ 1439864 h 1487562"/>
                  <a:gd name="connsiteX6" fmla="*/ 1490822 w 6665821"/>
                  <a:gd name="connsiteY6" fmla="*/ 656034 h 1487562"/>
                  <a:gd name="connsiteX7" fmla="*/ 5204797 w 6665821"/>
                  <a:gd name="connsiteY7" fmla="*/ 675078 h 1487562"/>
                  <a:gd name="connsiteX8" fmla="*/ 4000953 w 6665821"/>
                  <a:gd name="connsiteY8" fmla="*/ 1439864 h 1487562"/>
                  <a:gd name="connsiteX9" fmla="*/ 2647053 w 6665821"/>
                  <a:gd name="connsiteY9" fmla="*/ 1439864 h 1487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65821" h="1487562">
                    <a:moveTo>
                      <a:pt x="4343447" y="1487562"/>
                    </a:moveTo>
                    <a:cubicBezTo>
                      <a:pt x="5557112" y="1222126"/>
                      <a:pt x="7070237" y="775719"/>
                      <a:pt x="6566314" y="529393"/>
                    </a:cubicBezTo>
                    <a:cubicBezTo>
                      <a:pt x="4142149" y="-267680"/>
                      <a:pt x="1406312" y="-7308"/>
                      <a:pt x="35679" y="296061"/>
                    </a:cubicBezTo>
                    <a:cubicBezTo>
                      <a:pt x="-262422" y="784414"/>
                      <a:pt x="1380980" y="1125334"/>
                      <a:pt x="2229596" y="1478007"/>
                    </a:cubicBezTo>
                    <a:lnTo>
                      <a:pt x="4343447" y="1487562"/>
                    </a:lnTo>
                    <a:close/>
                    <a:moveTo>
                      <a:pt x="2647053" y="1439864"/>
                    </a:moveTo>
                    <a:cubicBezTo>
                      <a:pt x="2261642" y="1178587"/>
                      <a:pt x="1037942" y="755404"/>
                      <a:pt x="1490822" y="656034"/>
                    </a:cubicBezTo>
                    <a:cubicBezTo>
                      <a:pt x="3452624" y="509953"/>
                      <a:pt x="3986061" y="573471"/>
                      <a:pt x="5204797" y="675078"/>
                    </a:cubicBezTo>
                    <a:cubicBezTo>
                      <a:pt x="5517999" y="853847"/>
                      <a:pt x="4402159" y="1184917"/>
                      <a:pt x="4000953" y="1439864"/>
                    </a:cubicBezTo>
                    <a:lnTo>
                      <a:pt x="2647053" y="1439864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2FD66425-5159-9E04-87FA-97F92F2E23F2}"/>
                </a:ext>
              </a:extLst>
            </p:cNvPr>
            <p:cNvGrpSpPr/>
            <p:nvPr/>
          </p:nvGrpSpPr>
          <p:grpSpPr>
            <a:xfrm>
              <a:off x="3092280" y="3375587"/>
              <a:ext cx="5938999" cy="2220047"/>
              <a:chOff x="3092280" y="3375587"/>
              <a:chExt cx="5938999" cy="2220047"/>
            </a:xfrm>
          </p:grpSpPr>
          <p:sp>
            <p:nvSpPr>
              <p:cNvPr id="116" name="Rectangle: Rounded Corners 115">
                <a:extLst>
                  <a:ext uri="{FF2B5EF4-FFF2-40B4-BE49-F238E27FC236}">
                    <a16:creationId xmlns:a16="http://schemas.microsoft.com/office/drawing/2014/main" id="{401A30D5-BD41-D58F-4F01-54A32A92E739}"/>
                  </a:ext>
                </a:extLst>
              </p:cNvPr>
              <p:cNvSpPr/>
              <p:nvPr/>
            </p:nvSpPr>
            <p:spPr>
              <a:xfrm>
                <a:off x="3092280" y="4977089"/>
                <a:ext cx="223514" cy="618545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DAAAC8AF-6C24-78A3-426D-B511448142AE}"/>
                  </a:ext>
                </a:extLst>
              </p:cNvPr>
              <p:cNvSpPr/>
              <p:nvPr/>
            </p:nvSpPr>
            <p:spPr>
              <a:xfrm>
                <a:off x="3092280" y="4967199"/>
                <a:ext cx="223514" cy="142270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: Rounded Corners 118">
                <a:extLst>
                  <a:ext uri="{FF2B5EF4-FFF2-40B4-BE49-F238E27FC236}">
                    <a16:creationId xmlns:a16="http://schemas.microsoft.com/office/drawing/2014/main" id="{F2B8D9EE-85A6-30E4-C2C6-09EDB689C8D1}"/>
                  </a:ext>
                </a:extLst>
              </p:cNvPr>
              <p:cNvSpPr/>
              <p:nvPr/>
            </p:nvSpPr>
            <p:spPr>
              <a:xfrm>
                <a:off x="8807765" y="4716307"/>
                <a:ext cx="223514" cy="618545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330EAC7D-C0C2-00C4-C714-BDD80B398BCC}"/>
                  </a:ext>
                </a:extLst>
              </p:cNvPr>
              <p:cNvSpPr/>
              <p:nvPr/>
            </p:nvSpPr>
            <p:spPr>
              <a:xfrm>
                <a:off x="8807765" y="4706417"/>
                <a:ext cx="223514" cy="142270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279" name="Group 278">
                <a:extLst>
                  <a:ext uri="{FF2B5EF4-FFF2-40B4-BE49-F238E27FC236}">
                    <a16:creationId xmlns:a16="http://schemas.microsoft.com/office/drawing/2014/main" id="{1188D330-A3A0-405D-24DC-B221A701CE77}"/>
                  </a:ext>
                </a:extLst>
              </p:cNvPr>
              <p:cNvGrpSpPr/>
              <p:nvPr/>
            </p:nvGrpSpPr>
            <p:grpSpPr>
              <a:xfrm>
                <a:off x="7854360" y="3375587"/>
                <a:ext cx="218136" cy="613314"/>
                <a:chOff x="8554981" y="3972371"/>
                <a:chExt cx="218136" cy="613314"/>
              </a:xfrm>
            </p:grpSpPr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0C635E63-25DB-5C0D-B794-5E7BEFA6DAF9}"/>
                    </a:ext>
                  </a:extLst>
                </p:cNvPr>
                <p:cNvSpPr/>
                <p:nvPr/>
              </p:nvSpPr>
              <p:spPr>
                <a:xfrm>
                  <a:off x="8554981" y="3982023"/>
                  <a:ext cx="218136" cy="603662"/>
                </a:xfrm>
                <a:prstGeom prst="round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198C3E0F-CAD0-633B-F707-1C8CA81E64B4}"/>
                    </a:ext>
                  </a:extLst>
                </p:cNvPr>
                <p:cNvSpPr/>
                <p:nvPr/>
              </p:nvSpPr>
              <p:spPr>
                <a:xfrm>
                  <a:off x="8554981" y="3972371"/>
                  <a:ext cx="218136" cy="138847"/>
                </a:xfrm>
                <a:custGeom>
                  <a:avLst/>
                  <a:gdLst>
                    <a:gd name="connsiteX0" fmla="*/ 68968 w 413798"/>
                    <a:gd name="connsiteY0" fmla="*/ 0 h 263389"/>
                    <a:gd name="connsiteX1" fmla="*/ 344830 w 413798"/>
                    <a:gd name="connsiteY1" fmla="*/ 0 h 263389"/>
                    <a:gd name="connsiteX2" fmla="*/ 413798 w 413798"/>
                    <a:gd name="connsiteY2" fmla="*/ 68968 h 263389"/>
                    <a:gd name="connsiteX3" fmla="*/ 413798 w 413798"/>
                    <a:gd name="connsiteY3" fmla="*/ 260427 h 263389"/>
                    <a:gd name="connsiteX4" fmla="*/ 14671 w 413798"/>
                    <a:gd name="connsiteY4" fmla="*/ 260427 h 263389"/>
                    <a:gd name="connsiteX5" fmla="*/ 0 w 413798"/>
                    <a:gd name="connsiteY5" fmla="*/ 263389 h 263389"/>
                    <a:gd name="connsiteX6" fmla="*/ 0 w 413798"/>
                    <a:gd name="connsiteY6" fmla="*/ 68968 h 263389"/>
                    <a:gd name="connsiteX7" fmla="*/ 68968 w 413798"/>
                    <a:gd name="connsiteY7" fmla="*/ 0 h 263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3798" h="263389">
                      <a:moveTo>
                        <a:pt x="68968" y="0"/>
                      </a:moveTo>
                      <a:lnTo>
                        <a:pt x="344830" y="0"/>
                      </a:lnTo>
                      <a:cubicBezTo>
                        <a:pt x="382920" y="0"/>
                        <a:pt x="413798" y="30878"/>
                        <a:pt x="413798" y="68968"/>
                      </a:cubicBezTo>
                      <a:lnTo>
                        <a:pt x="413798" y="260427"/>
                      </a:lnTo>
                      <a:lnTo>
                        <a:pt x="14671" y="260427"/>
                      </a:lnTo>
                      <a:lnTo>
                        <a:pt x="0" y="263389"/>
                      </a:lnTo>
                      <a:lnTo>
                        <a:pt x="0" y="68968"/>
                      </a:lnTo>
                      <a:cubicBezTo>
                        <a:pt x="0" y="30878"/>
                        <a:pt x="30878" y="0"/>
                        <a:pt x="68968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3" name="Rectangle: Rounded Corners 222">
                <a:extLst>
                  <a:ext uri="{FF2B5EF4-FFF2-40B4-BE49-F238E27FC236}">
                    <a16:creationId xmlns:a16="http://schemas.microsoft.com/office/drawing/2014/main" id="{14C216BA-9FD9-38B4-1937-07D4BDECA7F5}"/>
                  </a:ext>
                </a:extLst>
              </p:cNvPr>
              <p:cNvSpPr/>
              <p:nvPr/>
            </p:nvSpPr>
            <p:spPr>
              <a:xfrm>
                <a:off x="3781443" y="3416130"/>
                <a:ext cx="218136" cy="603662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C3C1DE11-987C-E97C-660A-67D72BFB0010}"/>
                  </a:ext>
                </a:extLst>
              </p:cNvPr>
              <p:cNvSpPr/>
              <p:nvPr/>
            </p:nvSpPr>
            <p:spPr>
              <a:xfrm>
                <a:off x="3781443" y="3406478"/>
                <a:ext cx="218136" cy="138847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89A94B39-3E6F-A4E4-0F36-62415298CC86}"/>
                </a:ext>
              </a:extLst>
            </p:cNvPr>
            <p:cNvGrpSpPr/>
            <p:nvPr/>
          </p:nvGrpSpPr>
          <p:grpSpPr>
            <a:xfrm>
              <a:off x="6932441" y="4612957"/>
              <a:ext cx="1400482" cy="1369867"/>
              <a:chOff x="4261820" y="238888"/>
              <a:chExt cx="3452376" cy="3376907"/>
            </a:xfrm>
          </p:grpSpPr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08B897B1-D187-73AC-AEB4-BD6839980569}"/>
                  </a:ext>
                </a:extLst>
              </p:cNvPr>
              <p:cNvSpPr/>
              <p:nvPr/>
            </p:nvSpPr>
            <p:spPr>
              <a:xfrm flipH="1">
                <a:off x="4261820" y="437542"/>
                <a:ext cx="3293927" cy="3178253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4276EAA1-0892-5025-AD39-3172E97D1B76}"/>
                  </a:ext>
                </a:extLst>
              </p:cNvPr>
              <p:cNvSpPr/>
              <p:nvPr/>
            </p:nvSpPr>
            <p:spPr>
              <a:xfrm flipH="1">
                <a:off x="4420269" y="238888"/>
                <a:ext cx="3293927" cy="3178253"/>
              </a:xfrm>
              <a:prstGeom prst="ellipse">
                <a:avLst/>
              </a:pr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EF3D6FA-D0F0-2C96-03DA-51B284DBF592}"/>
                </a:ext>
              </a:extLst>
            </p:cNvPr>
            <p:cNvGrpSpPr/>
            <p:nvPr/>
          </p:nvGrpSpPr>
          <p:grpSpPr>
            <a:xfrm>
              <a:off x="6996717" y="5036554"/>
              <a:ext cx="1613659" cy="1909424"/>
              <a:chOff x="8885295" y="3387605"/>
              <a:chExt cx="613651" cy="726126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A31BAAF-AFC6-FBAD-55B1-BEACA7CC492D}"/>
                  </a:ext>
                </a:extLst>
              </p:cNvPr>
              <p:cNvSpPr/>
              <p:nvPr/>
            </p:nvSpPr>
            <p:spPr>
              <a:xfrm>
                <a:off x="9450653" y="3772736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FA157CE-6ED2-7FE0-2673-D99E419C07A3}"/>
                  </a:ext>
                </a:extLst>
              </p:cNvPr>
              <p:cNvSpPr/>
              <p:nvPr/>
            </p:nvSpPr>
            <p:spPr>
              <a:xfrm>
                <a:off x="9337716" y="3622687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2DCA573-A3BC-9401-D526-153BAFF05C45}"/>
                  </a:ext>
                </a:extLst>
              </p:cNvPr>
              <p:cNvSpPr/>
              <p:nvPr/>
            </p:nvSpPr>
            <p:spPr>
              <a:xfrm>
                <a:off x="8889874" y="3657188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742248D-B845-196B-6CAC-867FE3375919}"/>
                  </a:ext>
                </a:extLst>
              </p:cNvPr>
              <p:cNvSpPr/>
              <p:nvPr/>
            </p:nvSpPr>
            <p:spPr>
              <a:xfrm>
                <a:off x="8947395" y="3772736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B373C91-8CC7-324C-246D-536D0FE2FE4D}"/>
                  </a:ext>
                </a:extLst>
              </p:cNvPr>
              <p:cNvGrpSpPr/>
              <p:nvPr/>
            </p:nvGrpSpPr>
            <p:grpSpPr>
              <a:xfrm>
                <a:off x="8885295" y="3387605"/>
                <a:ext cx="613651" cy="453156"/>
                <a:chOff x="8885295" y="3387605"/>
                <a:chExt cx="613651" cy="453156"/>
              </a:xfrm>
            </p:grpSpPr>
            <p:sp>
              <p:nvSpPr>
                <p:cNvPr id="26" name="Rectangle 11">
                  <a:extLst>
                    <a:ext uri="{FF2B5EF4-FFF2-40B4-BE49-F238E27FC236}">
                      <a16:creationId xmlns:a16="http://schemas.microsoft.com/office/drawing/2014/main" id="{23C70832-0E15-1877-BBB4-6B5AC137B0FD}"/>
                    </a:ext>
                  </a:extLst>
                </p:cNvPr>
                <p:cNvSpPr/>
                <p:nvPr/>
              </p:nvSpPr>
              <p:spPr>
                <a:xfrm>
                  <a:off x="8885295" y="3626158"/>
                  <a:ext cx="603684" cy="202890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0 w 648836"/>
                    <a:gd name="connsiteY0" fmla="*/ 0 h 288612"/>
                    <a:gd name="connsiteX1" fmla="*/ 648836 w 648836"/>
                    <a:gd name="connsiteY1" fmla="*/ 215473 h 288612"/>
                    <a:gd name="connsiteX2" fmla="*/ 534536 w 648836"/>
                    <a:gd name="connsiteY2" fmla="*/ 288612 h 288612"/>
                    <a:gd name="connsiteX3" fmla="*/ 62096 w 648836"/>
                    <a:gd name="connsiteY3" fmla="*/ 174312 h 288612"/>
                    <a:gd name="connsiteX4" fmla="*/ 0 w 648836"/>
                    <a:gd name="connsiteY4" fmla="*/ 0 h 288612"/>
                    <a:gd name="connsiteX0" fmla="*/ 0 w 648836"/>
                    <a:gd name="connsiteY0" fmla="*/ 0 h 215473"/>
                    <a:gd name="connsiteX1" fmla="*/ 648836 w 648836"/>
                    <a:gd name="connsiteY1" fmla="*/ 215473 h 215473"/>
                    <a:gd name="connsiteX2" fmla="*/ 603684 w 648836"/>
                    <a:gd name="connsiteY2" fmla="*/ 182857 h 215473"/>
                    <a:gd name="connsiteX3" fmla="*/ 62096 w 648836"/>
                    <a:gd name="connsiteY3" fmla="*/ 174312 h 215473"/>
                    <a:gd name="connsiteX4" fmla="*/ 0 w 648836"/>
                    <a:gd name="connsiteY4" fmla="*/ 0 h 215473"/>
                    <a:gd name="connsiteX0" fmla="*/ 0 w 603684"/>
                    <a:gd name="connsiteY0" fmla="*/ 40781 h 223638"/>
                    <a:gd name="connsiteX1" fmla="*/ 595958 w 603684"/>
                    <a:gd name="connsiteY1" fmla="*/ 0 h 223638"/>
                    <a:gd name="connsiteX2" fmla="*/ 603684 w 603684"/>
                    <a:gd name="connsiteY2" fmla="*/ 223638 h 223638"/>
                    <a:gd name="connsiteX3" fmla="*/ 62096 w 603684"/>
                    <a:gd name="connsiteY3" fmla="*/ 215093 h 223638"/>
                    <a:gd name="connsiteX4" fmla="*/ 0 w 603684"/>
                    <a:gd name="connsiteY4" fmla="*/ 40781 h 223638"/>
                    <a:gd name="connsiteX0" fmla="*/ 0 w 603684"/>
                    <a:gd name="connsiteY0" fmla="*/ 40781 h 215093"/>
                    <a:gd name="connsiteX1" fmla="*/ 595958 w 603684"/>
                    <a:gd name="connsiteY1" fmla="*/ 0 h 215093"/>
                    <a:gd name="connsiteX2" fmla="*/ 603684 w 603684"/>
                    <a:gd name="connsiteY2" fmla="*/ 191098 h 215093"/>
                    <a:gd name="connsiteX3" fmla="*/ 62096 w 603684"/>
                    <a:gd name="connsiteY3" fmla="*/ 215093 h 215093"/>
                    <a:gd name="connsiteX4" fmla="*/ 0 w 603684"/>
                    <a:gd name="connsiteY4" fmla="*/ 40781 h 215093"/>
                    <a:gd name="connsiteX0" fmla="*/ 0 w 603684"/>
                    <a:gd name="connsiteY0" fmla="*/ 28578 h 202890"/>
                    <a:gd name="connsiteX1" fmla="*/ 567485 w 603684"/>
                    <a:gd name="connsiteY1" fmla="*/ 0 h 202890"/>
                    <a:gd name="connsiteX2" fmla="*/ 603684 w 603684"/>
                    <a:gd name="connsiteY2" fmla="*/ 178895 h 202890"/>
                    <a:gd name="connsiteX3" fmla="*/ 62096 w 603684"/>
                    <a:gd name="connsiteY3" fmla="*/ 202890 h 202890"/>
                    <a:gd name="connsiteX4" fmla="*/ 0 w 603684"/>
                    <a:gd name="connsiteY4" fmla="*/ 28578 h 202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3684" h="202890">
                      <a:moveTo>
                        <a:pt x="0" y="28578"/>
                      </a:moveTo>
                      <a:lnTo>
                        <a:pt x="567485" y="0"/>
                      </a:lnTo>
                      <a:lnTo>
                        <a:pt x="603684" y="178895"/>
                      </a:lnTo>
                      <a:lnTo>
                        <a:pt x="62096" y="202890"/>
                      </a:lnTo>
                      <a:lnTo>
                        <a:pt x="0" y="28578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10">
                  <a:extLst>
                    <a:ext uri="{FF2B5EF4-FFF2-40B4-BE49-F238E27FC236}">
                      <a16:creationId xmlns:a16="http://schemas.microsoft.com/office/drawing/2014/main" id="{21414E85-1845-4A79-379E-057A144BCEE3}"/>
                    </a:ext>
                  </a:extLst>
                </p:cNvPr>
                <p:cNvSpPr/>
                <p:nvPr/>
              </p:nvSpPr>
              <p:spPr>
                <a:xfrm>
                  <a:off x="8949627" y="3387605"/>
                  <a:ext cx="549319" cy="453156"/>
                </a:xfrm>
                <a:custGeom>
                  <a:avLst/>
                  <a:gdLst>
                    <a:gd name="connsiteX0" fmla="*/ 0 w 1029082"/>
                    <a:gd name="connsiteY0" fmla="*/ 0 h 810832"/>
                    <a:gd name="connsiteX1" fmla="*/ 1029082 w 1029082"/>
                    <a:gd name="connsiteY1" fmla="*/ 0 h 810832"/>
                    <a:gd name="connsiteX2" fmla="*/ 1029082 w 1029082"/>
                    <a:gd name="connsiteY2" fmla="*/ 810832 h 810832"/>
                    <a:gd name="connsiteX3" fmla="*/ 0 w 1029082"/>
                    <a:gd name="connsiteY3" fmla="*/ 810832 h 810832"/>
                    <a:gd name="connsiteX4" fmla="*/ 0 w 1029082"/>
                    <a:gd name="connsiteY4" fmla="*/ 0 h 810832"/>
                    <a:gd name="connsiteX0" fmla="*/ 0 w 1029082"/>
                    <a:gd name="connsiteY0" fmla="*/ 0 h 810832"/>
                    <a:gd name="connsiteX1" fmla="*/ 1029082 w 1029082"/>
                    <a:gd name="connsiteY1" fmla="*/ 0 h 810832"/>
                    <a:gd name="connsiteX2" fmla="*/ 1029082 w 1029082"/>
                    <a:gd name="connsiteY2" fmla="*/ 734632 h 810832"/>
                    <a:gd name="connsiteX3" fmla="*/ 0 w 1029082"/>
                    <a:gd name="connsiteY3" fmla="*/ 810832 h 810832"/>
                    <a:gd name="connsiteX4" fmla="*/ 0 w 1029082"/>
                    <a:gd name="connsiteY4" fmla="*/ 0 h 8108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29082" h="848932">
                      <a:moveTo>
                        <a:pt x="0" y="38100"/>
                      </a:moveTo>
                      <a:lnTo>
                        <a:pt x="1021462" y="0"/>
                      </a:lnTo>
                      <a:cubicBezTo>
                        <a:pt x="909702" y="387117"/>
                        <a:pt x="1026542" y="515155"/>
                        <a:pt x="1029082" y="772732"/>
                      </a:cubicBezTo>
                      <a:lnTo>
                        <a:pt x="0" y="848932"/>
                      </a:lnTo>
                      <a:cubicBezTo>
                        <a:pt x="0" y="578655"/>
                        <a:pt x="129540" y="407437"/>
                        <a:pt x="0" y="3810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57" name="Group 256">
              <a:extLst>
                <a:ext uri="{FF2B5EF4-FFF2-40B4-BE49-F238E27FC236}">
                  <a16:creationId xmlns:a16="http://schemas.microsoft.com/office/drawing/2014/main" id="{6858B830-4521-146E-EA6D-E58FFEF522D5}"/>
                </a:ext>
              </a:extLst>
            </p:cNvPr>
            <p:cNvGrpSpPr/>
            <p:nvPr/>
          </p:nvGrpSpPr>
          <p:grpSpPr>
            <a:xfrm flipH="1">
              <a:off x="3936234" y="4645991"/>
              <a:ext cx="1400482" cy="1369867"/>
              <a:chOff x="4261820" y="238888"/>
              <a:chExt cx="3452376" cy="3376907"/>
            </a:xfrm>
          </p:grpSpPr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A60AFFD8-28CF-EA65-EC31-3A32FF6514D2}"/>
                  </a:ext>
                </a:extLst>
              </p:cNvPr>
              <p:cNvSpPr/>
              <p:nvPr/>
            </p:nvSpPr>
            <p:spPr>
              <a:xfrm flipH="1">
                <a:off x="4261820" y="437542"/>
                <a:ext cx="3293927" cy="3178253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54B47A40-C223-28D1-9D4C-77552F0C5D26}"/>
                  </a:ext>
                </a:extLst>
              </p:cNvPr>
              <p:cNvSpPr/>
              <p:nvPr/>
            </p:nvSpPr>
            <p:spPr>
              <a:xfrm flipH="1">
                <a:off x="4420269" y="238888"/>
                <a:ext cx="3293927" cy="3178253"/>
              </a:xfrm>
              <a:prstGeom prst="ellipse">
                <a:avLst/>
              </a:pr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10">
              <a:extLst>
                <a:ext uri="{FF2B5EF4-FFF2-40B4-BE49-F238E27FC236}">
                  <a16:creationId xmlns:a16="http://schemas.microsoft.com/office/drawing/2014/main" id="{F9A30758-83A1-0552-B4B4-092D82FB0352}"/>
                </a:ext>
              </a:extLst>
            </p:cNvPr>
            <p:cNvSpPr/>
            <p:nvPr/>
          </p:nvSpPr>
          <p:spPr>
            <a:xfrm flipH="1">
              <a:off x="3686152" y="5058548"/>
              <a:ext cx="1444492" cy="1191620"/>
            </a:xfrm>
            <a:custGeom>
              <a:avLst/>
              <a:gdLst>
                <a:gd name="connsiteX0" fmla="*/ 0 w 1029082"/>
                <a:gd name="connsiteY0" fmla="*/ 0 h 810832"/>
                <a:gd name="connsiteX1" fmla="*/ 1029082 w 1029082"/>
                <a:gd name="connsiteY1" fmla="*/ 0 h 810832"/>
                <a:gd name="connsiteX2" fmla="*/ 1029082 w 1029082"/>
                <a:gd name="connsiteY2" fmla="*/ 810832 h 810832"/>
                <a:gd name="connsiteX3" fmla="*/ 0 w 1029082"/>
                <a:gd name="connsiteY3" fmla="*/ 810832 h 810832"/>
                <a:gd name="connsiteX4" fmla="*/ 0 w 1029082"/>
                <a:gd name="connsiteY4" fmla="*/ 0 h 810832"/>
                <a:gd name="connsiteX0" fmla="*/ 0 w 1029082"/>
                <a:gd name="connsiteY0" fmla="*/ 0 h 810832"/>
                <a:gd name="connsiteX1" fmla="*/ 1029082 w 1029082"/>
                <a:gd name="connsiteY1" fmla="*/ 0 h 810832"/>
                <a:gd name="connsiteX2" fmla="*/ 1029082 w 1029082"/>
                <a:gd name="connsiteY2" fmla="*/ 734632 h 810832"/>
                <a:gd name="connsiteX3" fmla="*/ 0 w 1029082"/>
                <a:gd name="connsiteY3" fmla="*/ 810832 h 810832"/>
                <a:gd name="connsiteX4" fmla="*/ 0 w 1029082"/>
                <a:gd name="connsiteY4" fmla="*/ 0 h 8108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082" h="848932">
                  <a:moveTo>
                    <a:pt x="0" y="38100"/>
                  </a:moveTo>
                  <a:lnTo>
                    <a:pt x="1021462" y="0"/>
                  </a:lnTo>
                  <a:cubicBezTo>
                    <a:pt x="909702" y="387117"/>
                    <a:pt x="1026542" y="515155"/>
                    <a:pt x="1029082" y="772732"/>
                  </a:cubicBezTo>
                  <a:lnTo>
                    <a:pt x="0" y="848932"/>
                  </a:lnTo>
                  <a:cubicBezTo>
                    <a:pt x="0" y="578655"/>
                    <a:pt x="129540" y="407437"/>
                    <a:pt x="0" y="38100"/>
                  </a:cubicBezTo>
                  <a:close/>
                </a:path>
              </a:pathLst>
            </a:cu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16" name="emojimouth">
            <a:hlinkClick r:id="" action="ppaction://media"/>
            <a:extLst>
              <a:ext uri="{FF2B5EF4-FFF2-40B4-BE49-F238E27FC236}">
                <a16:creationId xmlns:a16="http://schemas.microsoft.com/office/drawing/2014/main" id="{D821BB7D-BE8C-5018-9D85-F1C53703636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 flipH="1">
            <a:off x="8165804" y="2644064"/>
            <a:ext cx="190713" cy="139520"/>
          </a:xfrm>
          <a:prstGeom prst="rect">
            <a:avLst/>
          </a:prstGeom>
        </p:spPr>
      </p:pic>
      <p:pic>
        <p:nvPicPr>
          <p:cNvPr id="317" name="AIVoiceGenerator_com_27-12-2024T18_18_28_ en-US-Neural2-F">
            <a:hlinkClick r:id="" action="ppaction://media"/>
            <a:extLst>
              <a:ext uri="{FF2B5EF4-FFF2-40B4-BE49-F238E27FC236}">
                <a16:creationId xmlns:a16="http://schemas.microsoft.com/office/drawing/2014/main" id="{0D9CA967-2B67-A7D8-41B3-576D51A0028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879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384" fill="hold"/>
                                        <p:tgtEl>
                                          <p:spTgt spid="3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6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1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Flowchart: Manual Operation 98">
            <a:extLst>
              <a:ext uri="{FF2B5EF4-FFF2-40B4-BE49-F238E27FC236}">
                <a16:creationId xmlns:a16="http://schemas.microsoft.com/office/drawing/2014/main" id="{81817B59-CC0F-BDE4-3F3F-C51076549034}"/>
              </a:ext>
            </a:extLst>
          </p:cNvPr>
          <p:cNvSpPr/>
          <p:nvPr/>
        </p:nvSpPr>
        <p:spPr>
          <a:xfrm flipV="1">
            <a:off x="-260291" y="4022326"/>
            <a:ext cx="12946421" cy="2983158"/>
          </a:xfrm>
          <a:prstGeom prst="flowChartManualOperati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3" name="Group 282">
            <a:extLst>
              <a:ext uri="{FF2B5EF4-FFF2-40B4-BE49-F238E27FC236}">
                <a16:creationId xmlns:a16="http://schemas.microsoft.com/office/drawing/2014/main" id="{A2C83792-D9D3-A0F2-E719-C65F5889F0D3}"/>
              </a:ext>
            </a:extLst>
          </p:cNvPr>
          <p:cNvGrpSpPr/>
          <p:nvPr/>
        </p:nvGrpSpPr>
        <p:grpSpPr>
          <a:xfrm>
            <a:off x="9031062" y="3254963"/>
            <a:ext cx="1176223" cy="1704619"/>
            <a:chOff x="8153826" y="3365398"/>
            <a:chExt cx="647030" cy="937696"/>
          </a:xfrm>
        </p:grpSpPr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DA9D25A9-FC05-4E2C-DFE5-94F8F2E9F195}"/>
                </a:ext>
              </a:extLst>
            </p:cNvPr>
            <p:cNvSpPr/>
            <p:nvPr/>
          </p:nvSpPr>
          <p:spPr>
            <a:xfrm>
              <a:off x="8747870" y="3962099"/>
              <a:ext cx="45719" cy="340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3B9B7E09-C84C-0BAE-FB3A-D73868D73DA4}"/>
                </a:ext>
              </a:extLst>
            </p:cNvPr>
            <p:cNvGrpSpPr/>
            <p:nvPr/>
          </p:nvGrpSpPr>
          <p:grpSpPr>
            <a:xfrm>
              <a:off x="8153826" y="3365398"/>
              <a:ext cx="647030" cy="674899"/>
              <a:chOff x="8153826" y="3365398"/>
              <a:chExt cx="647030" cy="674899"/>
            </a:xfrm>
          </p:grpSpPr>
          <p:sp>
            <p:nvSpPr>
              <p:cNvPr id="286" name="Rectangle 10">
                <a:extLst>
                  <a:ext uri="{FF2B5EF4-FFF2-40B4-BE49-F238E27FC236}">
                    <a16:creationId xmlns:a16="http://schemas.microsoft.com/office/drawing/2014/main" id="{9A38B423-6CC9-3D40-F291-F81F9DB6224C}"/>
                  </a:ext>
                </a:extLst>
              </p:cNvPr>
              <p:cNvSpPr/>
              <p:nvPr/>
            </p:nvSpPr>
            <p:spPr>
              <a:xfrm>
                <a:off x="8278838" y="3365398"/>
                <a:ext cx="522018" cy="628225"/>
              </a:xfrm>
              <a:custGeom>
                <a:avLst/>
                <a:gdLst>
                  <a:gd name="connsiteX0" fmla="*/ 0 w 501538"/>
                  <a:gd name="connsiteY0" fmla="*/ 0 h 445021"/>
                  <a:gd name="connsiteX1" fmla="*/ 501538 w 501538"/>
                  <a:gd name="connsiteY1" fmla="*/ 0 h 445021"/>
                  <a:gd name="connsiteX2" fmla="*/ 501538 w 501538"/>
                  <a:gd name="connsiteY2" fmla="*/ 445021 h 445021"/>
                  <a:gd name="connsiteX3" fmla="*/ 0 w 501538"/>
                  <a:gd name="connsiteY3" fmla="*/ 445021 h 445021"/>
                  <a:gd name="connsiteX4" fmla="*/ 0 w 501538"/>
                  <a:gd name="connsiteY4" fmla="*/ 0 h 445021"/>
                  <a:gd name="connsiteX0" fmla="*/ 0 w 516778"/>
                  <a:gd name="connsiteY0" fmla="*/ 0 h 589801"/>
                  <a:gd name="connsiteX1" fmla="*/ 501538 w 516778"/>
                  <a:gd name="connsiteY1" fmla="*/ 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22018"/>
                  <a:gd name="connsiteY0" fmla="*/ 0 h 628225"/>
                  <a:gd name="connsiteX1" fmla="*/ 516778 w 522018"/>
                  <a:gd name="connsiteY1" fmla="*/ 99060 h 628225"/>
                  <a:gd name="connsiteX2" fmla="*/ 522018 w 522018"/>
                  <a:gd name="connsiteY2" fmla="*/ 628225 h 628225"/>
                  <a:gd name="connsiteX3" fmla="*/ 0 w 522018"/>
                  <a:gd name="connsiteY3" fmla="*/ 445021 h 628225"/>
                  <a:gd name="connsiteX4" fmla="*/ 0 w 522018"/>
                  <a:gd name="connsiteY4" fmla="*/ 0 h 628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2018" h="628225">
                    <a:moveTo>
                      <a:pt x="0" y="0"/>
                    </a:moveTo>
                    <a:lnTo>
                      <a:pt x="516778" y="99060"/>
                    </a:lnTo>
                    <a:cubicBezTo>
                      <a:pt x="455818" y="384560"/>
                      <a:pt x="522018" y="464645"/>
                      <a:pt x="522018" y="628225"/>
                    </a:cubicBezTo>
                    <a:lnTo>
                      <a:pt x="0" y="445021"/>
                    </a:lnTo>
                    <a:cubicBezTo>
                      <a:pt x="0" y="296681"/>
                      <a:pt x="60960" y="194060"/>
                      <a:pt x="0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Rectangle 11">
                <a:extLst>
                  <a:ext uri="{FF2B5EF4-FFF2-40B4-BE49-F238E27FC236}">
                    <a16:creationId xmlns:a16="http://schemas.microsoft.com/office/drawing/2014/main" id="{0492645D-DBC4-D98E-7E77-71C7B7A6A3E6}"/>
                  </a:ext>
                </a:extLst>
              </p:cNvPr>
              <p:cNvSpPr/>
              <p:nvPr/>
            </p:nvSpPr>
            <p:spPr>
              <a:xfrm>
                <a:off x="8153826" y="3812036"/>
                <a:ext cx="640134" cy="228261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156042 w 586740"/>
                  <a:gd name="connsiteY0" fmla="*/ 0 h 153751"/>
                  <a:gd name="connsiteX1" fmla="*/ 586740 w 586740"/>
                  <a:gd name="connsiteY1" fmla="*/ 80612 h 153751"/>
                  <a:gd name="connsiteX2" fmla="*/ 472440 w 586740"/>
                  <a:gd name="connsiteY2" fmla="*/ 153751 h 153751"/>
                  <a:gd name="connsiteX3" fmla="*/ 0 w 586740"/>
                  <a:gd name="connsiteY3" fmla="*/ 39451 h 153751"/>
                  <a:gd name="connsiteX4" fmla="*/ 156042 w 586740"/>
                  <a:gd name="connsiteY4" fmla="*/ 0 h 153751"/>
                  <a:gd name="connsiteX0" fmla="*/ 164026 w 594724"/>
                  <a:gd name="connsiteY0" fmla="*/ 0 h 153751"/>
                  <a:gd name="connsiteX1" fmla="*/ 594724 w 594724"/>
                  <a:gd name="connsiteY1" fmla="*/ 80612 h 153751"/>
                  <a:gd name="connsiteX2" fmla="*/ 480424 w 594724"/>
                  <a:gd name="connsiteY2" fmla="*/ 153751 h 153751"/>
                  <a:gd name="connsiteX3" fmla="*/ 0 w 594724"/>
                  <a:gd name="connsiteY3" fmla="*/ 65268 h 153751"/>
                  <a:gd name="connsiteX4" fmla="*/ 164026 w 594724"/>
                  <a:gd name="connsiteY4" fmla="*/ 0 h 153751"/>
                  <a:gd name="connsiteX0" fmla="*/ 164026 w 594724"/>
                  <a:gd name="connsiteY0" fmla="*/ 0 h 179568"/>
                  <a:gd name="connsiteX1" fmla="*/ 594724 w 594724"/>
                  <a:gd name="connsiteY1" fmla="*/ 80612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164026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68215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68215 w 594724"/>
                  <a:gd name="connsiteY4" fmla="*/ 0 h 179568"/>
                  <a:gd name="connsiteX0" fmla="*/ 44263 w 594724"/>
                  <a:gd name="connsiteY0" fmla="*/ 0 h 195059"/>
                  <a:gd name="connsiteX1" fmla="*/ 594724 w 594724"/>
                  <a:gd name="connsiteY1" fmla="*/ 116757 h 195059"/>
                  <a:gd name="connsiteX2" fmla="*/ 464456 w 594724"/>
                  <a:gd name="connsiteY2" fmla="*/ 195059 h 195059"/>
                  <a:gd name="connsiteX3" fmla="*/ 0 w 594724"/>
                  <a:gd name="connsiteY3" fmla="*/ 80759 h 195059"/>
                  <a:gd name="connsiteX4" fmla="*/ 44263 w 594724"/>
                  <a:gd name="connsiteY4" fmla="*/ 0 h 195059"/>
                  <a:gd name="connsiteX0" fmla="*/ 72208 w 594724"/>
                  <a:gd name="connsiteY0" fmla="*/ 0 h 186023"/>
                  <a:gd name="connsiteX1" fmla="*/ 594724 w 594724"/>
                  <a:gd name="connsiteY1" fmla="*/ 107721 h 186023"/>
                  <a:gd name="connsiteX2" fmla="*/ 464456 w 594724"/>
                  <a:gd name="connsiteY2" fmla="*/ 186023 h 186023"/>
                  <a:gd name="connsiteX3" fmla="*/ 0 w 594724"/>
                  <a:gd name="connsiteY3" fmla="*/ 71723 h 186023"/>
                  <a:gd name="connsiteX4" fmla="*/ 72208 w 594724"/>
                  <a:gd name="connsiteY4" fmla="*/ 0 h 186023"/>
                  <a:gd name="connsiteX0" fmla="*/ 91420 w 613936"/>
                  <a:gd name="connsiteY0" fmla="*/ 0 h 186023"/>
                  <a:gd name="connsiteX1" fmla="*/ 613936 w 613936"/>
                  <a:gd name="connsiteY1" fmla="*/ 107721 h 186023"/>
                  <a:gd name="connsiteX2" fmla="*/ 483668 w 613936"/>
                  <a:gd name="connsiteY2" fmla="*/ 186023 h 186023"/>
                  <a:gd name="connsiteX3" fmla="*/ 0 w 613936"/>
                  <a:gd name="connsiteY3" fmla="*/ 67205 h 186023"/>
                  <a:gd name="connsiteX4" fmla="*/ 91420 w 613936"/>
                  <a:gd name="connsiteY4" fmla="*/ 0 h 186023"/>
                  <a:gd name="connsiteX0" fmla="*/ 101899 w 624415"/>
                  <a:gd name="connsiteY0" fmla="*/ 0 h 186023"/>
                  <a:gd name="connsiteX1" fmla="*/ 624415 w 624415"/>
                  <a:gd name="connsiteY1" fmla="*/ 107721 h 186023"/>
                  <a:gd name="connsiteX2" fmla="*/ 494147 w 624415"/>
                  <a:gd name="connsiteY2" fmla="*/ 186023 h 186023"/>
                  <a:gd name="connsiteX3" fmla="*/ 0 w 624415"/>
                  <a:gd name="connsiteY3" fmla="*/ 62687 h 186023"/>
                  <a:gd name="connsiteX4" fmla="*/ 101899 w 624415"/>
                  <a:gd name="connsiteY4" fmla="*/ 0 h 186023"/>
                  <a:gd name="connsiteX0" fmla="*/ 101899 w 636641"/>
                  <a:gd name="connsiteY0" fmla="*/ 0 h 186023"/>
                  <a:gd name="connsiteX1" fmla="*/ 636641 w 636641"/>
                  <a:gd name="connsiteY1" fmla="*/ 133700 h 186023"/>
                  <a:gd name="connsiteX2" fmla="*/ 494147 w 636641"/>
                  <a:gd name="connsiteY2" fmla="*/ 186023 h 186023"/>
                  <a:gd name="connsiteX3" fmla="*/ 0 w 636641"/>
                  <a:gd name="connsiteY3" fmla="*/ 62687 h 186023"/>
                  <a:gd name="connsiteX4" fmla="*/ 101899 w 636641"/>
                  <a:gd name="connsiteY4" fmla="*/ 0 h 186023"/>
                  <a:gd name="connsiteX0" fmla="*/ 135083 w 636641"/>
                  <a:gd name="connsiteY0" fmla="*/ 0 h 174728"/>
                  <a:gd name="connsiteX1" fmla="*/ 636641 w 636641"/>
                  <a:gd name="connsiteY1" fmla="*/ 122405 h 174728"/>
                  <a:gd name="connsiteX2" fmla="*/ 494147 w 636641"/>
                  <a:gd name="connsiteY2" fmla="*/ 174728 h 174728"/>
                  <a:gd name="connsiteX3" fmla="*/ 0 w 636641"/>
                  <a:gd name="connsiteY3" fmla="*/ 51392 h 174728"/>
                  <a:gd name="connsiteX4" fmla="*/ 135083 w 636641"/>
                  <a:gd name="connsiteY4" fmla="*/ 0 h 174728"/>
                  <a:gd name="connsiteX0" fmla="*/ 145562 w 636641"/>
                  <a:gd name="connsiteY0" fmla="*/ 0 h 170210"/>
                  <a:gd name="connsiteX1" fmla="*/ 636641 w 636641"/>
                  <a:gd name="connsiteY1" fmla="*/ 117887 h 170210"/>
                  <a:gd name="connsiteX2" fmla="*/ 494147 w 636641"/>
                  <a:gd name="connsiteY2" fmla="*/ 170210 h 170210"/>
                  <a:gd name="connsiteX3" fmla="*/ 0 w 636641"/>
                  <a:gd name="connsiteY3" fmla="*/ 46874 h 170210"/>
                  <a:gd name="connsiteX4" fmla="*/ 145562 w 636641"/>
                  <a:gd name="connsiteY4" fmla="*/ 0 h 170210"/>
                  <a:gd name="connsiteX0" fmla="*/ 150801 w 636641"/>
                  <a:gd name="connsiteY0" fmla="*/ 0 h 163433"/>
                  <a:gd name="connsiteX1" fmla="*/ 636641 w 636641"/>
                  <a:gd name="connsiteY1" fmla="*/ 111110 h 163433"/>
                  <a:gd name="connsiteX2" fmla="*/ 494147 w 636641"/>
                  <a:gd name="connsiteY2" fmla="*/ 163433 h 163433"/>
                  <a:gd name="connsiteX3" fmla="*/ 0 w 636641"/>
                  <a:gd name="connsiteY3" fmla="*/ 40097 h 163433"/>
                  <a:gd name="connsiteX4" fmla="*/ 150801 w 636641"/>
                  <a:gd name="connsiteY4" fmla="*/ 0 h 163433"/>
                  <a:gd name="connsiteX0" fmla="*/ 135082 w 636641"/>
                  <a:gd name="connsiteY0" fmla="*/ 0 h 149879"/>
                  <a:gd name="connsiteX1" fmla="*/ 636641 w 636641"/>
                  <a:gd name="connsiteY1" fmla="*/ 97556 h 149879"/>
                  <a:gd name="connsiteX2" fmla="*/ 494147 w 636641"/>
                  <a:gd name="connsiteY2" fmla="*/ 149879 h 149879"/>
                  <a:gd name="connsiteX3" fmla="*/ 0 w 636641"/>
                  <a:gd name="connsiteY3" fmla="*/ 26543 h 149879"/>
                  <a:gd name="connsiteX4" fmla="*/ 135082 w 636641"/>
                  <a:gd name="connsiteY4" fmla="*/ 0 h 149879"/>
                  <a:gd name="connsiteX0" fmla="*/ 136829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36829 w 636641"/>
                  <a:gd name="connsiteY4" fmla="*/ 0 h 145361"/>
                  <a:gd name="connsiteX0" fmla="*/ 128096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28096 w 636641"/>
                  <a:gd name="connsiteY4" fmla="*/ 0 h 145361"/>
                  <a:gd name="connsiteX0" fmla="*/ 126349 w 636641"/>
                  <a:gd name="connsiteY0" fmla="*/ 0 h 147620"/>
                  <a:gd name="connsiteX1" fmla="*/ 636641 w 636641"/>
                  <a:gd name="connsiteY1" fmla="*/ 95297 h 147620"/>
                  <a:gd name="connsiteX2" fmla="*/ 494147 w 636641"/>
                  <a:gd name="connsiteY2" fmla="*/ 147620 h 147620"/>
                  <a:gd name="connsiteX3" fmla="*/ 0 w 636641"/>
                  <a:gd name="connsiteY3" fmla="*/ 24284 h 147620"/>
                  <a:gd name="connsiteX4" fmla="*/ 126349 w 636641"/>
                  <a:gd name="connsiteY4" fmla="*/ 0 h 147620"/>
                  <a:gd name="connsiteX0" fmla="*/ 126349 w 640134"/>
                  <a:gd name="connsiteY0" fmla="*/ 0 h 147620"/>
                  <a:gd name="connsiteX1" fmla="*/ 640134 w 640134"/>
                  <a:gd name="connsiteY1" fmla="*/ 119017 h 147620"/>
                  <a:gd name="connsiteX2" fmla="*/ 494147 w 640134"/>
                  <a:gd name="connsiteY2" fmla="*/ 147620 h 147620"/>
                  <a:gd name="connsiteX3" fmla="*/ 0 w 640134"/>
                  <a:gd name="connsiteY3" fmla="*/ 24284 h 147620"/>
                  <a:gd name="connsiteX4" fmla="*/ 126349 w 640134"/>
                  <a:gd name="connsiteY4" fmla="*/ 0 h 147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0134" h="147620">
                    <a:moveTo>
                      <a:pt x="126349" y="0"/>
                    </a:moveTo>
                    <a:lnTo>
                      <a:pt x="640134" y="119017"/>
                    </a:lnTo>
                    <a:lnTo>
                      <a:pt x="494147" y="147620"/>
                    </a:lnTo>
                    <a:lnTo>
                      <a:pt x="0" y="24284"/>
                    </a:lnTo>
                    <a:lnTo>
                      <a:pt x="126349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19B75A01-373E-B28B-F538-08DC357F5AFA}"/>
              </a:ext>
            </a:extLst>
          </p:cNvPr>
          <p:cNvSpPr/>
          <p:nvPr/>
        </p:nvSpPr>
        <p:spPr>
          <a:xfrm>
            <a:off x="3961636" y="777461"/>
            <a:ext cx="3873101" cy="1920300"/>
          </a:xfrm>
          <a:prstGeom prst="roundRect">
            <a:avLst>
              <a:gd name="adj" fmla="val 8219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  <a:gs pos="84000">
                <a:schemeClr val="bg2"/>
              </a:gs>
            </a:gsLst>
            <a:lin ang="5400000" scaled="1"/>
          </a:gra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971D9B2C-CA2B-827C-A852-A48229B55024}"/>
              </a:ext>
            </a:extLst>
          </p:cNvPr>
          <p:cNvGrpSpPr/>
          <p:nvPr/>
        </p:nvGrpSpPr>
        <p:grpSpPr>
          <a:xfrm>
            <a:off x="7555367" y="1545803"/>
            <a:ext cx="1771815" cy="2594810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A2E07D76-C9B7-B4E6-27B6-0ABD8B3700B1}"/>
                </a:ext>
              </a:extLst>
            </p:cNvPr>
            <p:cNvGrpSpPr/>
            <p:nvPr/>
          </p:nvGrpSpPr>
          <p:grpSpPr>
            <a:xfrm flipH="1">
              <a:off x="4194421" y="6342970"/>
              <a:ext cx="2334528" cy="3438703"/>
              <a:chOff x="-704602" y="7985701"/>
              <a:chExt cx="3011800" cy="4436308"/>
            </a:xfrm>
          </p:grpSpPr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BB02F385-A112-286F-97E8-380E42045A2D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33" name="Group 232">
                <a:extLst>
                  <a:ext uri="{FF2B5EF4-FFF2-40B4-BE49-F238E27FC236}">
                    <a16:creationId xmlns:a16="http://schemas.microsoft.com/office/drawing/2014/main" id="{2A0FDFEC-0326-BC7C-F855-5676FCCEACAB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938011"/>
                <a:chOff x="-229676" y="8483998"/>
                <a:chExt cx="2536874" cy="3938011"/>
              </a:xfrm>
            </p:grpSpPr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AE6B7CE2-343F-5B2E-98AA-DA2A7BAE1CD1}"/>
                    </a:ext>
                  </a:extLst>
                </p:cNvPr>
                <p:cNvSpPr/>
                <p:nvPr/>
              </p:nvSpPr>
              <p:spPr>
                <a:xfrm rot="638695" flipH="1">
                  <a:off x="1410519" y="10042539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D0F90E3D-9CD2-803A-9F85-7C656EDCBC5E}"/>
                    </a:ext>
                  </a:extLst>
                </p:cNvPr>
                <p:cNvCxnSpPr>
                  <a:cxnSpLocks/>
                  <a:endCxn id="238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FFEAFB87-F51C-1E0C-F61D-892449F5E062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A5B270EC-7C01-070F-5A9C-8A65705C6B3F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Rectangle: Top Corners Rounded 237">
                  <a:extLst>
                    <a:ext uri="{FF2B5EF4-FFF2-40B4-BE49-F238E27FC236}">
                      <a16:creationId xmlns:a16="http://schemas.microsoft.com/office/drawing/2014/main" id="{8BAD7D13-FFAD-C476-E278-617CF33204E0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AC1A0C8A-4BA8-96F6-3A0F-7933E5E7E7DD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4275BBA4-6471-51B8-5FA2-C93C16BBF28A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7D67BD2E-48FD-16DF-D1DC-B73631369D3F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E9515CF8-189C-DC05-EA6B-56729FAC9CAA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70FE2F00-C3AF-2A94-D1DC-0D51D2B34D09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44" name="Straight Connector 243">
                  <a:extLst>
                    <a:ext uri="{FF2B5EF4-FFF2-40B4-BE49-F238E27FC236}">
                      <a16:creationId xmlns:a16="http://schemas.microsoft.com/office/drawing/2014/main" id="{8D6EB09F-E413-C059-6568-04443E5B6F3E}"/>
                    </a:ext>
                  </a:extLst>
                </p:cNvPr>
                <p:cNvCxnSpPr>
                  <a:cxnSpLocks/>
                  <a:endCxn id="245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5" name="Rectangle: Top Corners Rounded 244">
                  <a:extLst>
                    <a:ext uri="{FF2B5EF4-FFF2-40B4-BE49-F238E27FC236}">
                      <a16:creationId xmlns:a16="http://schemas.microsoft.com/office/drawing/2014/main" id="{3741FED8-79EC-8C82-2A57-09E39FCD7FC9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A0471485-32E2-80F3-31DC-4050A012BC28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0D714A46-3F83-69F4-139B-5636DFD13BC8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06FB9F8-0CFC-8835-AA72-09BE13667C3F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EB6A26D6-D1BE-C1E5-764D-48FF8530B35A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A79A4943-6657-36F5-5980-35734F24EDD2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128C4FF1-96A4-3BD6-83E6-86894366B29F}"/>
              </a:ext>
            </a:extLst>
          </p:cNvPr>
          <p:cNvSpPr/>
          <p:nvPr/>
        </p:nvSpPr>
        <p:spPr>
          <a:xfrm>
            <a:off x="2544199" y="4706014"/>
            <a:ext cx="302950" cy="155091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8232480D-0B6E-808D-54CB-36F51E3AB607}"/>
              </a:ext>
            </a:extLst>
          </p:cNvPr>
          <p:cNvSpPr/>
          <p:nvPr/>
        </p:nvSpPr>
        <p:spPr>
          <a:xfrm>
            <a:off x="9250127" y="4706014"/>
            <a:ext cx="302950" cy="155091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0A0AB6D-6DDE-D397-2EDB-EAC88CFC8A02}"/>
              </a:ext>
            </a:extLst>
          </p:cNvPr>
          <p:cNvGrpSpPr/>
          <p:nvPr/>
        </p:nvGrpSpPr>
        <p:grpSpPr>
          <a:xfrm flipH="1">
            <a:off x="1819245" y="3301294"/>
            <a:ext cx="1176223" cy="1704619"/>
            <a:chOff x="8153826" y="3365398"/>
            <a:chExt cx="647030" cy="937696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5394925-0CDA-2643-A2F3-E7D09F51CFC0}"/>
                </a:ext>
              </a:extLst>
            </p:cNvPr>
            <p:cNvSpPr/>
            <p:nvPr/>
          </p:nvSpPr>
          <p:spPr>
            <a:xfrm>
              <a:off x="8747870" y="3962099"/>
              <a:ext cx="45719" cy="340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34C2C8D-BE05-E09B-1E4C-09D55C279466}"/>
                </a:ext>
              </a:extLst>
            </p:cNvPr>
            <p:cNvGrpSpPr/>
            <p:nvPr/>
          </p:nvGrpSpPr>
          <p:grpSpPr>
            <a:xfrm>
              <a:off x="8153826" y="3365398"/>
              <a:ext cx="647030" cy="674899"/>
              <a:chOff x="8153826" y="3365398"/>
              <a:chExt cx="647030" cy="674899"/>
            </a:xfrm>
          </p:grpSpPr>
          <p:sp>
            <p:nvSpPr>
              <p:cNvPr id="47" name="Rectangle 10">
                <a:extLst>
                  <a:ext uri="{FF2B5EF4-FFF2-40B4-BE49-F238E27FC236}">
                    <a16:creationId xmlns:a16="http://schemas.microsoft.com/office/drawing/2014/main" id="{929D77C7-E3F3-B557-FF71-F026C183D659}"/>
                  </a:ext>
                </a:extLst>
              </p:cNvPr>
              <p:cNvSpPr/>
              <p:nvPr/>
            </p:nvSpPr>
            <p:spPr>
              <a:xfrm>
                <a:off x="8278838" y="3365398"/>
                <a:ext cx="522018" cy="628225"/>
              </a:xfrm>
              <a:custGeom>
                <a:avLst/>
                <a:gdLst>
                  <a:gd name="connsiteX0" fmla="*/ 0 w 501538"/>
                  <a:gd name="connsiteY0" fmla="*/ 0 h 445021"/>
                  <a:gd name="connsiteX1" fmla="*/ 501538 w 501538"/>
                  <a:gd name="connsiteY1" fmla="*/ 0 h 445021"/>
                  <a:gd name="connsiteX2" fmla="*/ 501538 w 501538"/>
                  <a:gd name="connsiteY2" fmla="*/ 445021 h 445021"/>
                  <a:gd name="connsiteX3" fmla="*/ 0 w 501538"/>
                  <a:gd name="connsiteY3" fmla="*/ 445021 h 445021"/>
                  <a:gd name="connsiteX4" fmla="*/ 0 w 501538"/>
                  <a:gd name="connsiteY4" fmla="*/ 0 h 445021"/>
                  <a:gd name="connsiteX0" fmla="*/ 0 w 516778"/>
                  <a:gd name="connsiteY0" fmla="*/ 0 h 589801"/>
                  <a:gd name="connsiteX1" fmla="*/ 501538 w 516778"/>
                  <a:gd name="connsiteY1" fmla="*/ 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22018"/>
                  <a:gd name="connsiteY0" fmla="*/ 0 h 628225"/>
                  <a:gd name="connsiteX1" fmla="*/ 516778 w 522018"/>
                  <a:gd name="connsiteY1" fmla="*/ 99060 h 628225"/>
                  <a:gd name="connsiteX2" fmla="*/ 522018 w 522018"/>
                  <a:gd name="connsiteY2" fmla="*/ 628225 h 628225"/>
                  <a:gd name="connsiteX3" fmla="*/ 0 w 522018"/>
                  <a:gd name="connsiteY3" fmla="*/ 445021 h 628225"/>
                  <a:gd name="connsiteX4" fmla="*/ 0 w 522018"/>
                  <a:gd name="connsiteY4" fmla="*/ 0 h 628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2018" h="628225">
                    <a:moveTo>
                      <a:pt x="0" y="0"/>
                    </a:moveTo>
                    <a:lnTo>
                      <a:pt x="516778" y="99060"/>
                    </a:lnTo>
                    <a:cubicBezTo>
                      <a:pt x="455818" y="384560"/>
                      <a:pt x="522018" y="464645"/>
                      <a:pt x="522018" y="628225"/>
                    </a:cubicBezTo>
                    <a:lnTo>
                      <a:pt x="0" y="445021"/>
                    </a:lnTo>
                    <a:cubicBezTo>
                      <a:pt x="0" y="296681"/>
                      <a:pt x="60960" y="194060"/>
                      <a:pt x="0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11">
                <a:extLst>
                  <a:ext uri="{FF2B5EF4-FFF2-40B4-BE49-F238E27FC236}">
                    <a16:creationId xmlns:a16="http://schemas.microsoft.com/office/drawing/2014/main" id="{67E6C6D0-7BC9-014E-E211-74C70D321ADC}"/>
                  </a:ext>
                </a:extLst>
              </p:cNvPr>
              <p:cNvSpPr/>
              <p:nvPr/>
            </p:nvSpPr>
            <p:spPr>
              <a:xfrm>
                <a:off x="8153826" y="3812036"/>
                <a:ext cx="640134" cy="228261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156042 w 586740"/>
                  <a:gd name="connsiteY0" fmla="*/ 0 h 153751"/>
                  <a:gd name="connsiteX1" fmla="*/ 586740 w 586740"/>
                  <a:gd name="connsiteY1" fmla="*/ 80612 h 153751"/>
                  <a:gd name="connsiteX2" fmla="*/ 472440 w 586740"/>
                  <a:gd name="connsiteY2" fmla="*/ 153751 h 153751"/>
                  <a:gd name="connsiteX3" fmla="*/ 0 w 586740"/>
                  <a:gd name="connsiteY3" fmla="*/ 39451 h 153751"/>
                  <a:gd name="connsiteX4" fmla="*/ 156042 w 586740"/>
                  <a:gd name="connsiteY4" fmla="*/ 0 h 153751"/>
                  <a:gd name="connsiteX0" fmla="*/ 164026 w 594724"/>
                  <a:gd name="connsiteY0" fmla="*/ 0 h 153751"/>
                  <a:gd name="connsiteX1" fmla="*/ 594724 w 594724"/>
                  <a:gd name="connsiteY1" fmla="*/ 80612 h 153751"/>
                  <a:gd name="connsiteX2" fmla="*/ 480424 w 594724"/>
                  <a:gd name="connsiteY2" fmla="*/ 153751 h 153751"/>
                  <a:gd name="connsiteX3" fmla="*/ 0 w 594724"/>
                  <a:gd name="connsiteY3" fmla="*/ 65268 h 153751"/>
                  <a:gd name="connsiteX4" fmla="*/ 164026 w 594724"/>
                  <a:gd name="connsiteY4" fmla="*/ 0 h 153751"/>
                  <a:gd name="connsiteX0" fmla="*/ 164026 w 594724"/>
                  <a:gd name="connsiteY0" fmla="*/ 0 h 179568"/>
                  <a:gd name="connsiteX1" fmla="*/ 594724 w 594724"/>
                  <a:gd name="connsiteY1" fmla="*/ 80612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164026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68215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68215 w 594724"/>
                  <a:gd name="connsiteY4" fmla="*/ 0 h 179568"/>
                  <a:gd name="connsiteX0" fmla="*/ 44263 w 594724"/>
                  <a:gd name="connsiteY0" fmla="*/ 0 h 195059"/>
                  <a:gd name="connsiteX1" fmla="*/ 594724 w 594724"/>
                  <a:gd name="connsiteY1" fmla="*/ 116757 h 195059"/>
                  <a:gd name="connsiteX2" fmla="*/ 464456 w 594724"/>
                  <a:gd name="connsiteY2" fmla="*/ 195059 h 195059"/>
                  <a:gd name="connsiteX3" fmla="*/ 0 w 594724"/>
                  <a:gd name="connsiteY3" fmla="*/ 80759 h 195059"/>
                  <a:gd name="connsiteX4" fmla="*/ 44263 w 594724"/>
                  <a:gd name="connsiteY4" fmla="*/ 0 h 195059"/>
                  <a:gd name="connsiteX0" fmla="*/ 72208 w 594724"/>
                  <a:gd name="connsiteY0" fmla="*/ 0 h 186023"/>
                  <a:gd name="connsiteX1" fmla="*/ 594724 w 594724"/>
                  <a:gd name="connsiteY1" fmla="*/ 107721 h 186023"/>
                  <a:gd name="connsiteX2" fmla="*/ 464456 w 594724"/>
                  <a:gd name="connsiteY2" fmla="*/ 186023 h 186023"/>
                  <a:gd name="connsiteX3" fmla="*/ 0 w 594724"/>
                  <a:gd name="connsiteY3" fmla="*/ 71723 h 186023"/>
                  <a:gd name="connsiteX4" fmla="*/ 72208 w 594724"/>
                  <a:gd name="connsiteY4" fmla="*/ 0 h 186023"/>
                  <a:gd name="connsiteX0" fmla="*/ 91420 w 613936"/>
                  <a:gd name="connsiteY0" fmla="*/ 0 h 186023"/>
                  <a:gd name="connsiteX1" fmla="*/ 613936 w 613936"/>
                  <a:gd name="connsiteY1" fmla="*/ 107721 h 186023"/>
                  <a:gd name="connsiteX2" fmla="*/ 483668 w 613936"/>
                  <a:gd name="connsiteY2" fmla="*/ 186023 h 186023"/>
                  <a:gd name="connsiteX3" fmla="*/ 0 w 613936"/>
                  <a:gd name="connsiteY3" fmla="*/ 67205 h 186023"/>
                  <a:gd name="connsiteX4" fmla="*/ 91420 w 613936"/>
                  <a:gd name="connsiteY4" fmla="*/ 0 h 186023"/>
                  <a:gd name="connsiteX0" fmla="*/ 101899 w 624415"/>
                  <a:gd name="connsiteY0" fmla="*/ 0 h 186023"/>
                  <a:gd name="connsiteX1" fmla="*/ 624415 w 624415"/>
                  <a:gd name="connsiteY1" fmla="*/ 107721 h 186023"/>
                  <a:gd name="connsiteX2" fmla="*/ 494147 w 624415"/>
                  <a:gd name="connsiteY2" fmla="*/ 186023 h 186023"/>
                  <a:gd name="connsiteX3" fmla="*/ 0 w 624415"/>
                  <a:gd name="connsiteY3" fmla="*/ 62687 h 186023"/>
                  <a:gd name="connsiteX4" fmla="*/ 101899 w 624415"/>
                  <a:gd name="connsiteY4" fmla="*/ 0 h 186023"/>
                  <a:gd name="connsiteX0" fmla="*/ 101899 w 636641"/>
                  <a:gd name="connsiteY0" fmla="*/ 0 h 186023"/>
                  <a:gd name="connsiteX1" fmla="*/ 636641 w 636641"/>
                  <a:gd name="connsiteY1" fmla="*/ 133700 h 186023"/>
                  <a:gd name="connsiteX2" fmla="*/ 494147 w 636641"/>
                  <a:gd name="connsiteY2" fmla="*/ 186023 h 186023"/>
                  <a:gd name="connsiteX3" fmla="*/ 0 w 636641"/>
                  <a:gd name="connsiteY3" fmla="*/ 62687 h 186023"/>
                  <a:gd name="connsiteX4" fmla="*/ 101899 w 636641"/>
                  <a:gd name="connsiteY4" fmla="*/ 0 h 186023"/>
                  <a:gd name="connsiteX0" fmla="*/ 135083 w 636641"/>
                  <a:gd name="connsiteY0" fmla="*/ 0 h 174728"/>
                  <a:gd name="connsiteX1" fmla="*/ 636641 w 636641"/>
                  <a:gd name="connsiteY1" fmla="*/ 122405 h 174728"/>
                  <a:gd name="connsiteX2" fmla="*/ 494147 w 636641"/>
                  <a:gd name="connsiteY2" fmla="*/ 174728 h 174728"/>
                  <a:gd name="connsiteX3" fmla="*/ 0 w 636641"/>
                  <a:gd name="connsiteY3" fmla="*/ 51392 h 174728"/>
                  <a:gd name="connsiteX4" fmla="*/ 135083 w 636641"/>
                  <a:gd name="connsiteY4" fmla="*/ 0 h 174728"/>
                  <a:gd name="connsiteX0" fmla="*/ 145562 w 636641"/>
                  <a:gd name="connsiteY0" fmla="*/ 0 h 170210"/>
                  <a:gd name="connsiteX1" fmla="*/ 636641 w 636641"/>
                  <a:gd name="connsiteY1" fmla="*/ 117887 h 170210"/>
                  <a:gd name="connsiteX2" fmla="*/ 494147 w 636641"/>
                  <a:gd name="connsiteY2" fmla="*/ 170210 h 170210"/>
                  <a:gd name="connsiteX3" fmla="*/ 0 w 636641"/>
                  <a:gd name="connsiteY3" fmla="*/ 46874 h 170210"/>
                  <a:gd name="connsiteX4" fmla="*/ 145562 w 636641"/>
                  <a:gd name="connsiteY4" fmla="*/ 0 h 170210"/>
                  <a:gd name="connsiteX0" fmla="*/ 150801 w 636641"/>
                  <a:gd name="connsiteY0" fmla="*/ 0 h 163433"/>
                  <a:gd name="connsiteX1" fmla="*/ 636641 w 636641"/>
                  <a:gd name="connsiteY1" fmla="*/ 111110 h 163433"/>
                  <a:gd name="connsiteX2" fmla="*/ 494147 w 636641"/>
                  <a:gd name="connsiteY2" fmla="*/ 163433 h 163433"/>
                  <a:gd name="connsiteX3" fmla="*/ 0 w 636641"/>
                  <a:gd name="connsiteY3" fmla="*/ 40097 h 163433"/>
                  <a:gd name="connsiteX4" fmla="*/ 150801 w 636641"/>
                  <a:gd name="connsiteY4" fmla="*/ 0 h 163433"/>
                  <a:gd name="connsiteX0" fmla="*/ 135082 w 636641"/>
                  <a:gd name="connsiteY0" fmla="*/ 0 h 149879"/>
                  <a:gd name="connsiteX1" fmla="*/ 636641 w 636641"/>
                  <a:gd name="connsiteY1" fmla="*/ 97556 h 149879"/>
                  <a:gd name="connsiteX2" fmla="*/ 494147 w 636641"/>
                  <a:gd name="connsiteY2" fmla="*/ 149879 h 149879"/>
                  <a:gd name="connsiteX3" fmla="*/ 0 w 636641"/>
                  <a:gd name="connsiteY3" fmla="*/ 26543 h 149879"/>
                  <a:gd name="connsiteX4" fmla="*/ 135082 w 636641"/>
                  <a:gd name="connsiteY4" fmla="*/ 0 h 149879"/>
                  <a:gd name="connsiteX0" fmla="*/ 136829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36829 w 636641"/>
                  <a:gd name="connsiteY4" fmla="*/ 0 h 145361"/>
                  <a:gd name="connsiteX0" fmla="*/ 128096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28096 w 636641"/>
                  <a:gd name="connsiteY4" fmla="*/ 0 h 145361"/>
                  <a:gd name="connsiteX0" fmla="*/ 126349 w 636641"/>
                  <a:gd name="connsiteY0" fmla="*/ 0 h 147620"/>
                  <a:gd name="connsiteX1" fmla="*/ 636641 w 636641"/>
                  <a:gd name="connsiteY1" fmla="*/ 95297 h 147620"/>
                  <a:gd name="connsiteX2" fmla="*/ 494147 w 636641"/>
                  <a:gd name="connsiteY2" fmla="*/ 147620 h 147620"/>
                  <a:gd name="connsiteX3" fmla="*/ 0 w 636641"/>
                  <a:gd name="connsiteY3" fmla="*/ 24284 h 147620"/>
                  <a:gd name="connsiteX4" fmla="*/ 126349 w 636641"/>
                  <a:gd name="connsiteY4" fmla="*/ 0 h 147620"/>
                  <a:gd name="connsiteX0" fmla="*/ 126349 w 640134"/>
                  <a:gd name="connsiteY0" fmla="*/ 0 h 147620"/>
                  <a:gd name="connsiteX1" fmla="*/ 640134 w 640134"/>
                  <a:gd name="connsiteY1" fmla="*/ 119017 h 147620"/>
                  <a:gd name="connsiteX2" fmla="*/ 494147 w 640134"/>
                  <a:gd name="connsiteY2" fmla="*/ 147620 h 147620"/>
                  <a:gd name="connsiteX3" fmla="*/ 0 w 640134"/>
                  <a:gd name="connsiteY3" fmla="*/ 24284 h 147620"/>
                  <a:gd name="connsiteX4" fmla="*/ 126349 w 640134"/>
                  <a:gd name="connsiteY4" fmla="*/ 0 h 147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0134" h="147620">
                    <a:moveTo>
                      <a:pt x="126349" y="0"/>
                    </a:moveTo>
                    <a:lnTo>
                      <a:pt x="640134" y="119017"/>
                    </a:lnTo>
                    <a:lnTo>
                      <a:pt x="494147" y="147620"/>
                    </a:lnTo>
                    <a:lnTo>
                      <a:pt x="0" y="24284"/>
                    </a:lnTo>
                    <a:lnTo>
                      <a:pt x="126349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aphicFrame>
        <p:nvGraphicFramePr>
          <p:cNvPr id="252" name="Chart 251">
            <a:extLst>
              <a:ext uri="{FF2B5EF4-FFF2-40B4-BE49-F238E27FC236}">
                <a16:creationId xmlns:a16="http://schemas.microsoft.com/office/drawing/2014/main" id="{7834D47D-9106-0A04-77D7-EDD287B563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9445148"/>
              </p:ext>
            </p:extLst>
          </p:nvPr>
        </p:nvGraphicFramePr>
        <p:xfrm>
          <a:off x="4161153" y="1096836"/>
          <a:ext cx="3385957" cy="14711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91" name="Group 290">
            <a:extLst>
              <a:ext uri="{FF2B5EF4-FFF2-40B4-BE49-F238E27FC236}">
                <a16:creationId xmlns:a16="http://schemas.microsoft.com/office/drawing/2014/main" id="{EE4657CA-054D-1C1F-728D-D28263DD90C6}"/>
              </a:ext>
            </a:extLst>
          </p:cNvPr>
          <p:cNvGrpSpPr/>
          <p:nvPr/>
        </p:nvGrpSpPr>
        <p:grpSpPr>
          <a:xfrm>
            <a:off x="1667767" y="2617521"/>
            <a:ext cx="1618256" cy="2754795"/>
            <a:chOff x="169154" y="7309880"/>
            <a:chExt cx="2794634" cy="4757370"/>
          </a:xfrm>
        </p:grpSpPr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8FC78CD5-B61F-BAC6-D0D2-5A837C71C20F}"/>
                </a:ext>
              </a:extLst>
            </p:cNvPr>
            <p:cNvSpPr/>
            <p:nvPr/>
          </p:nvSpPr>
          <p:spPr>
            <a:xfrm rot="501063">
              <a:off x="169154" y="7309880"/>
              <a:ext cx="2536874" cy="2261467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50EC8FCF-FA2A-473F-97B3-ED464D99119C}"/>
                </a:ext>
              </a:extLst>
            </p:cNvPr>
            <p:cNvGrpSpPr/>
            <p:nvPr/>
          </p:nvGrpSpPr>
          <p:grpSpPr>
            <a:xfrm>
              <a:off x="232730" y="7374544"/>
              <a:ext cx="2731058" cy="4692706"/>
              <a:chOff x="232730" y="7374544"/>
              <a:chExt cx="2731058" cy="4692706"/>
            </a:xfrm>
          </p:grpSpPr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id="{88EE5A5B-3B5B-1B70-412C-7FB42E5894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7651" y="10175063"/>
                <a:ext cx="40461" cy="180764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id="{1F018611-DD1A-6A19-465E-FE5930917E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15601" y="10203397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924C8CF9-F821-0697-2B5D-509723E9ACD7}"/>
                  </a:ext>
                </a:extLst>
              </p:cNvPr>
              <p:cNvSpPr/>
              <p:nvPr/>
            </p:nvSpPr>
            <p:spPr>
              <a:xfrm>
                <a:off x="426914" y="7967527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09116AF3-E4D3-A156-90E8-10D2AB3C422F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2" name="Rectangle: Top Corners Rounded 301">
                <a:extLst>
                  <a:ext uri="{FF2B5EF4-FFF2-40B4-BE49-F238E27FC236}">
                    <a16:creationId xmlns:a16="http://schemas.microsoft.com/office/drawing/2014/main" id="{AE3A4DA4-6BB2-AC39-451D-5FA660728636}"/>
                  </a:ext>
                </a:extLst>
              </p:cNvPr>
              <p:cNvSpPr/>
              <p:nvPr/>
            </p:nvSpPr>
            <p:spPr>
              <a:xfrm>
                <a:off x="1880088" y="11388233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3" name="Rectangle: Top Corners Rounded 302">
                <a:extLst>
                  <a:ext uri="{FF2B5EF4-FFF2-40B4-BE49-F238E27FC236}">
                    <a16:creationId xmlns:a16="http://schemas.microsoft.com/office/drawing/2014/main" id="{7F923A9C-26F4-F7AE-7426-6F6650A34598}"/>
                  </a:ext>
                </a:extLst>
              </p:cNvPr>
              <p:cNvSpPr/>
              <p:nvPr/>
            </p:nvSpPr>
            <p:spPr>
              <a:xfrm>
                <a:off x="1545341" y="11866940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1EB2260F-213B-0EBF-CB15-C84E28AD9ADA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6" name="Oval 305">
                <a:extLst>
                  <a:ext uri="{FF2B5EF4-FFF2-40B4-BE49-F238E27FC236}">
                    <a16:creationId xmlns:a16="http://schemas.microsoft.com/office/drawing/2014/main" id="{E66B1CCB-78B5-AAAE-B588-E6FE49E9FCDB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7" name="Oval 306">
                <a:extLst>
                  <a:ext uri="{FF2B5EF4-FFF2-40B4-BE49-F238E27FC236}">
                    <a16:creationId xmlns:a16="http://schemas.microsoft.com/office/drawing/2014/main" id="{AB5525BC-9048-BB1F-03BC-33CAA28A8C0E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8" name="Oval 307">
                <a:extLst>
                  <a:ext uri="{FF2B5EF4-FFF2-40B4-BE49-F238E27FC236}">
                    <a16:creationId xmlns:a16="http://schemas.microsoft.com/office/drawing/2014/main" id="{B3FD1B70-E395-642A-12EB-8A5F13B8D23B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940F7807-B22F-E3BA-8E07-9A444B9AB7BD}"/>
                  </a:ext>
                </a:extLst>
              </p:cNvPr>
              <p:cNvSpPr/>
              <p:nvPr/>
            </p:nvSpPr>
            <p:spPr>
              <a:xfrm rot="20734271">
                <a:off x="232730" y="7596668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05C1FB1-39E9-40B2-AEF2-4FF6ADA7484B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634BAB61-787F-E53B-C332-F68D6A3901CF}"/>
                </a:ext>
              </a:extLst>
            </p:cNvPr>
            <p:cNvSpPr/>
            <p:nvPr/>
          </p:nvSpPr>
          <p:spPr>
            <a:xfrm>
              <a:off x="1943923" y="9592659"/>
              <a:ext cx="270910" cy="85747"/>
            </a:xfrm>
            <a:custGeom>
              <a:avLst/>
              <a:gdLst>
                <a:gd name="connsiteX0" fmla="*/ 4816 w 1113086"/>
                <a:gd name="connsiteY0" fmla="*/ 82008 h 379987"/>
                <a:gd name="connsiteX1" fmla="*/ 433441 w 1113086"/>
                <a:gd name="connsiteY1" fmla="*/ 85183 h 379987"/>
                <a:gd name="connsiteX2" fmla="*/ 519166 w 1113086"/>
                <a:gd name="connsiteY2" fmla="*/ 116933 h 379987"/>
                <a:gd name="connsiteX3" fmla="*/ 579491 w 1113086"/>
                <a:gd name="connsiteY3" fmla="*/ 104233 h 379987"/>
                <a:gd name="connsiteX4" fmla="*/ 604891 w 1113086"/>
                <a:gd name="connsiteY4" fmla="*/ 62958 h 379987"/>
                <a:gd name="connsiteX5" fmla="*/ 1112891 w 1113086"/>
                <a:gd name="connsiteY5" fmla="*/ 15333 h 379987"/>
                <a:gd name="connsiteX6" fmla="*/ 662041 w 1113086"/>
                <a:gd name="connsiteY6" fmla="*/ 355058 h 379987"/>
                <a:gd name="connsiteX7" fmla="*/ 392166 w 1113086"/>
                <a:gd name="connsiteY7" fmla="*/ 345533 h 379987"/>
                <a:gd name="connsiteX8" fmla="*/ 214366 w 1113086"/>
                <a:gd name="connsiteY8" fmla="*/ 275683 h 379987"/>
                <a:gd name="connsiteX9" fmla="*/ 4816 w 1113086"/>
                <a:gd name="connsiteY9" fmla="*/ 82008 h 379987"/>
                <a:gd name="connsiteX0" fmla="*/ 4816 w 1113291"/>
                <a:gd name="connsiteY0" fmla="*/ 75842 h 373821"/>
                <a:gd name="connsiteX1" fmla="*/ 433441 w 1113291"/>
                <a:gd name="connsiteY1" fmla="*/ 79017 h 373821"/>
                <a:gd name="connsiteX2" fmla="*/ 519166 w 1113291"/>
                <a:gd name="connsiteY2" fmla="*/ 110767 h 373821"/>
                <a:gd name="connsiteX3" fmla="*/ 579491 w 1113291"/>
                <a:gd name="connsiteY3" fmla="*/ 98067 h 373821"/>
                <a:gd name="connsiteX4" fmla="*/ 1112891 w 1113291"/>
                <a:gd name="connsiteY4" fmla="*/ 9167 h 373821"/>
                <a:gd name="connsiteX5" fmla="*/ 662041 w 1113291"/>
                <a:gd name="connsiteY5" fmla="*/ 348892 h 373821"/>
                <a:gd name="connsiteX6" fmla="*/ 392166 w 1113291"/>
                <a:gd name="connsiteY6" fmla="*/ 339367 h 373821"/>
                <a:gd name="connsiteX7" fmla="*/ 214366 w 1113291"/>
                <a:gd name="connsiteY7" fmla="*/ 269517 h 373821"/>
                <a:gd name="connsiteX8" fmla="*/ 4816 w 1113291"/>
                <a:gd name="connsiteY8" fmla="*/ 75842 h 373821"/>
                <a:gd name="connsiteX0" fmla="*/ 4816 w 1113291"/>
                <a:gd name="connsiteY0" fmla="*/ 78386 h 376365"/>
                <a:gd name="connsiteX1" fmla="*/ 433441 w 1113291"/>
                <a:gd name="connsiteY1" fmla="*/ 81561 h 376365"/>
                <a:gd name="connsiteX2" fmla="*/ 519166 w 1113291"/>
                <a:gd name="connsiteY2" fmla="*/ 113311 h 376365"/>
                <a:gd name="connsiteX3" fmla="*/ 579491 w 1113291"/>
                <a:gd name="connsiteY3" fmla="*/ 81561 h 376365"/>
                <a:gd name="connsiteX4" fmla="*/ 1112891 w 1113291"/>
                <a:gd name="connsiteY4" fmla="*/ 11711 h 376365"/>
                <a:gd name="connsiteX5" fmla="*/ 662041 w 1113291"/>
                <a:gd name="connsiteY5" fmla="*/ 351436 h 376365"/>
                <a:gd name="connsiteX6" fmla="*/ 392166 w 1113291"/>
                <a:gd name="connsiteY6" fmla="*/ 341911 h 376365"/>
                <a:gd name="connsiteX7" fmla="*/ 214366 w 1113291"/>
                <a:gd name="connsiteY7" fmla="*/ 272061 h 376365"/>
                <a:gd name="connsiteX8" fmla="*/ 4816 w 1113291"/>
                <a:gd name="connsiteY8" fmla="*/ 78386 h 376365"/>
                <a:gd name="connsiteX0" fmla="*/ 4816 w 1113987"/>
                <a:gd name="connsiteY0" fmla="*/ 67224 h 365203"/>
                <a:gd name="connsiteX1" fmla="*/ 433441 w 1113987"/>
                <a:gd name="connsiteY1" fmla="*/ 70399 h 365203"/>
                <a:gd name="connsiteX2" fmla="*/ 519166 w 1113987"/>
                <a:gd name="connsiteY2" fmla="*/ 102149 h 365203"/>
                <a:gd name="connsiteX3" fmla="*/ 579491 w 1113987"/>
                <a:gd name="connsiteY3" fmla="*/ 70399 h 365203"/>
                <a:gd name="connsiteX4" fmla="*/ 1112891 w 1113987"/>
                <a:gd name="connsiteY4" fmla="*/ 549 h 365203"/>
                <a:gd name="connsiteX5" fmla="*/ 662041 w 1113987"/>
                <a:gd name="connsiteY5" fmla="*/ 340274 h 365203"/>
                <a:gd name="connsiteX6" fmla="*/ 392166 w 1113987"/>
                <a:gd name="connsiteY6" fmla="*/ 330749 h 365203"/>
                <a:gd name="connsiteX7" fmla="*/ 214366 w 1113987"/>
                <a:gd name="connsiteY7" fmla="*/ 260899 h 365203"/>
                <a:gd name="connsiteX8" fmla="*/ 4816 w 1113987"/>
                <a:gd name="connsiteY8" fmla="*/ 67224 h 365203"/>
                <a:gd name="connsiteX0" fmla="*/ 4816 w 1113987"/>
                <a:gd name="connsiteY0" fmla="*/ 67394 h 365373"/>
                <a:gd name="connsiteX1" fmla="*/ 433441 w 1113987"/>
                <a:gd name="connsiteY1" fmla="*/ 70569 h 365373"/>
                <a:gd name="connsiteX2" fmla="*/ 519166 w 1113987"/>
                <a:gd name="connsiteY2" fmla="*/ 102319 h 365373"/>
                <a:gd name="connsiteX3" fmla="*/ 579491 w 1113987"/>
                <a:gd name="connsiteY3" fmla="*/ 70569 h 365373"/>
                <a:gd name="connsiteX4" fmla="*/ 1112891 w 1113987"/>
                <a:gd name="connsiteY4" fmla="*/ 719 h 365373"/>
                <a:gd name="connsiteX5" fmla="*/ 662041 w 1113987"/>
                <a:gd name="connsiteY5" fmla="*/ 340444 h 365373"/>
                <a:gd name="connsiteX6" fmla="*/ 392166 w 1113987"/>
                <a:gd name="connsiteY6" fmla="*/ 330919 h 365373"/>
                <a:gd name="connsiteX7" fmla="*/ 214366 w 1113987"/>
                <a:gd name="connsiteY7" fmla="*/ 261069 h 365373"/>
                <a:gd name="connsiteX8" fmla="*/ 4816 w 1113987"/>
                <a:gd name="connsiteY8" fmla="*/ 67394 h 365373"/>
                <a:gd name="connsiteX0" fmla="*/ 4816 w 1113108"/>
                <a:gd name="connsiteY0" fmla="*/ 80414 h 378393"/>
                <a:gd name="connsiteX1" fmla="*/ 433441 w 1113108"/>
                <a:gd name="connsiteY1" fmla="*/ 83589 h 378393"/>
                <a:gd name="connsiteX2" fmla="*/ 519166 w 1113108"/>
                <a:gd name="connsiteY2" fmla="*/ 115339 h 378393"/>
                <a:gd name="connsiteX3" fmla="*/ 601716 w 1113108"/>
                <a:gd name="connsiteY3" fmla="*/ 80414 h 378393"/>
                <a:gd name="connsiteX4" fmla="*/ 1112891 w 1113108"/>
                <a:gd name="connsiteY4" fmla="*/ 13739 h 378393"/>
                <a:gd name="connsiteX5" fmla="*/ 662041 w 1113108"/>
                <a:gd name="connsiteY5" fmla="*/ 353464 h 378393"/>
                <a:gd name="connsiteX6" fmla="*/ 392166 w 1113108"/>
                <a:gd name="connsiteY6" fmla="*/ 343939 h 378393"/>
                <a:gd name="connsiteX7" fmla="*/ 214366 w 1113108"/>
                <a:gd name="connsiteY7" fmla="*/ 274089 h 378393"/>
                <a:gd name="connsiteX8" fmla="*/ 4816 w 1113108"/>
                <a:gd name="connsiteY8" fmla="*/ 80414 h 378393"/>
                <a:gd name="connsiteX0" fmla="*/ 4816 w 1113066"/>
                <a:gd name="connsiteY0" fmla="*/ 82957 h 380936"/>
                <a:gd name="connsiteX1" fmla="*/ 433441 w 1113066"/>
                <a:gd name="connsiteY1" fmla="*/ 86132 h 380936"/>
                <a:gd name="connsiteX2" fmla="*/ 519166 w 1113066"/>
                <a:gd name="connsiteY2" fmla="*/ 117882 h 380936"/>
                <a:gd name="connsiteX3" fmla="*/ 608066 w 1113066"/>
                <a:gd name="connsiteY3" fmla="*/ 70257 h 380936"/>
                <a:gd name="connsiteX4" fmla="*/ 1112891 w 1113066"/>
                <a:gd name="connsiteY4" fmla="*/ 16282 h 380936"/>
                <a:gd name="connsiteX5" fmla="*/ 662041 w 1113066"/>
                <a:gd name="connsiteY5" fmla="*/ 356007 h 380936"/>
                <a:gd name="connsiteX6" fmla="*/ 392166 w 1113066"/>
                <a:gd name="connsiteY6" fmla="*/ 346482 h 380936"/>
                <a:gd name="connsiteX7" fmla="*/ 214366 w 1113066"/>
                <a:gd name="connsiteY7" fmla="*/ 276632 h 380936"/>
                <a:gd name="connsiteX8" fmla="*/ 4816 w 1113066"/>
                <a:gd name="connsiteY8" fmla="*/ 82957 h 380936"/>
                <a:gd name="connsiteX0" fmla="*/ 4816 w 1115568"/>
                <a:gd name="connsiteY0" fmla="*/ 67070 h 365049"/>
                <a:gd name="connsiteX1" fmla="*/ 433441 w 1115568"/>
                <a:gd name="connsiteY1" fmla="*/ 70245 h 365049"/>
                <a:gd name="connsiteX2" fmla="*/ 519166 w 1115568"/>
                <a:gd name="connsiteY2" fmla="*/ 101995 h 365049"/>
                <a:gd name="connsiteX3" fmla="*/ 608066 w 1115568"/>
                <a:gd name="connsiteY3" fmla="*/ 54370 h 365049"/>
                <a:gd name="connsiteX4" fmla="*/ 1112891 w 1115568"/>
                <a:gd name="connsiteY4" fmla="*/ 395 h 365049"/>
                <a:gd name="connsiteX5" fmla="*/ 662041 w 1115568"/>
                <a:gd name="connsiteY5" fmla="*/ 340120 h 365049"/>
                <a:gd name="connsiteX6" fmla="*/ 392166 w 1115568"/>
                <a:gd name="connsiteY6" fmla="*/ 330595 h 365049"/>
                <a:gd name="connsiteX7" fmla="*/ 214366 w 1115568"/>
                <a:gd name="connsiteY7" fmla="*/ 260745 h 365049"/>
                <a:gd name="connsiteX8" fmla="*/ 4816 w 1115568"/>
                <a:gd name="connsiteY8" fmla="*/ 67070 h 365049"/>
                <a:gd name="connsiteX0" fmla="*/ 8764 w 1119516"/>
                <a:gd name="connsiteY0" fmla="*/ 67070 h 365049"/>
                <a:gd name="connsiteX1" fmla="*/ 437389 w 1119516"/>
                <a:gd name="connsiteY1" fmla="*/ 70245 h 365049"/>
                <a:gd name="connsiteX2" fmla="*/ 523114 w 1119516"/>
                <a:gd name="connsiteY2" fmla="*/ 101995 h 365049"/>
                <a:gd name="connsiteX3" fmla="*/ 612014 w 1119516"/>
                <a:gd name="connsiteY3" fmla="*/ 54370 h 365049"/>
                <a:gd name="connsiteX4" fmla="*/ 1116839 w 1119516"/>
                <a:gd name="connsiteY4" fmla="*/ 395 h 365049"/>
                <a:gd name="connsiteX5" fmla="*/ 665989 w 1119516"/>
                <a:gd name="connsiteY5" fmla="*/ 340120 h 365049"/>
                <a:gd name="connsiteX6" fmla="*/ 396114 w 1119516"/>
                <a:gd name="connsiteY6" fmla="*/ 330595 h 365049"/>
                <a:gd name="connsiteX7" fmla="*/ 218314 w 1119516"/>
                <a:gd name="connsiteY7" fmla="*/ 260745 h 365049"/>
                <a:gd name="connsiteX8" fmla="*/ 8764 w 1119516"/>
                <a:gd name="connsiteY8" fmla="*/ 67070 h 365049"/>
                <a:gd name="connsiteX0" fmla="*/ 4351 w 1115103"/>
                <a:gd name="connsiteY0" fmla="*/ 67070 h 365049"/>
                <a:gd name="connsiteX1" fmla="*/ 420276 w 1115103"/>
                <a:gd name="connsiteY1" fmla="*/ 60720 h 365049"/>
                <a:gd name="connsiteX2" fmla="*/ 518701 w 1115103"/>
                <a:gd name="connsiteY2" fmla="*/ 101995 h 365049"/>
                <a:gd name="connsiteX3" fmla="*/ 607601 w 1115103"/>
                <a:gd name="connsiteY3" fmla="*/ 54370 h 365049"/>
                <a:gd name="connsiteX4" fmla="*/ 1112426 w 1115103"/>
                <a:gd name="connsiteY4" fmla="*/ 395 h 365049"/>
                <a:gd name="connsiteX5" fmla="*/ 661576 w 1115103"/>
                <a:gd name="connsiteY5" fmla="*/ 340120 h 365049"/>
                <a:gd name="connsiteX6" fmla="*/ 391701 w 1115103"/>
                <a:gd name="connsiteY6" fmla="*/ 330595 h 365049"/>
                <a:gd name="connsiteX7" fmla="*/ 213901 w 1115103"/>
                <a:gd name="connsiteY7" fmla="*/ 260745 h 365049"/>
                <a:gd name="connsiteX8" fmla="*/ 4351 w 1115103"/>
                <a:gd name="connsiteY8" fmla="*/ 67070 h 365049"/>
                <a:gd name="connsiteX0" fmla="*/ 6566 w 1117318"/>
                <a:gd name="connsiteY0" fmla="*/ 67070 h 365049"/>
                <a:gd name="connsiteX1" fmla="*/ 422491 w 1117318"/>
                <a:gd name="connsiteY1" fmla="*/ 60720 h 365049"/>
                <a:gd name="connsiteX2" fmla="*/ 520916 w 1117318"/>
                <a:gd name="connsiteY2" fmla="*/ 101995 h 365049"/>
                <a:gd name="connsiteX3" fmla="*/ 609816 w 1117318"/>
                <a:gd name="connsiteY3" fmla="*/ 54370 h 365049"/>
                <a:gd name="connsiteX4" fmla="*/ 1114641 w 1117318"/>
                <a:gd name="connsiteY4" fmla="*/ 395 h 365049"/>
                <a:gd name="connsiteX5" fmla="*/ 663791 w 1117318"/>
                <a:gd name="connsiteY5" fmla="*/ 340120 h 365049"/>
                <a:gd name="connsiteX6" fmla="*/ 393916 w 1117318"/>
                <a:gd name="connsiteY6" fmla="*/ 330595 h 365049"/>
                <a:gd name="connsiteX7" fmla="*/ 216116 w 1117318"/>
                <a:gd name="connsiteY7" fmla="*/ 260745 h 365049"/>
                <a:gd name="connsiteX8" fmla="*/ 6566 w 1117318"/>
                <a:gd name="connsiteY8" fmla="*/ 67070 h 365049"/>
                <a:gd name="connsiteX0" fmla="*/ 7462 w 1118037"/>
                <a:gd name="connsiteY0" fmla="*/ 67074 h 373955"/>
                <a:gd name="connsiteX1" fmla="*/ 423387 w 1118037"/>
                <a:gd name="connsiteY1" fmla="*/ 60724 h 373955"/>
                <a:gd name="connsiteX2" fmla="*/ 521812 w 1118037"/>
                <a:gd name="connsiteY2" fmla="*/ 101999 h 373955"/>
                <a:gd name="connsiteX3" fmla="*/ 610712 w 1118037"/>
                <a:gd name="connsiteY3" fmla="*/ 54374 h 373955"/>
                <a:gd name="connsiteX4" fmla="*/ 1115537 w 1118037"/>
                <a:gd name="connsiteY4" fmla="*/ 399 h 373955"/>
                <a:gd name="connsiteX5" fmla="*/ 664687 w 1118037"/>
                <a:gd name="connsiteY5" fmla="*/ 340124 h 373955"/>
                <a:gd name="connsiteX6" fmla="*/ 566262 w 1118037"/>
                <a:gd name="connsiteY6" fmla="*/ 352824 h 373955"/>
                <a:gd name="connsiteX7" fmla="*/ 217012 w 1118037"/>
                <a:gd name="connsiteY7" fmla="*/ 260749 h 373955"/>
                <a:gd name="connsiteX8" fmla="*/ 7462 w 1118037"/>
                <a:gd name="connsiteY8" fmla="*/ 67074 h 373955"/>
                <a:gd name="connsiteX0" fmla="*/ 7462 w 1124417"/>
                <a:gd name="connsiteY0" fmla="*/ 75198 h 362376"/>
                <a:gd name="connsiteX1" fmla="*/ 423387 w 1124417"/>
                <a:gd name="connsiteY1" fmla="*/ 68848 h 362376"/>
                <a:gd name="connsiteX2" fmla="*/ 521812 w 1124417"/>
                <a:gd name="connsiteY2" fmla="*/ 110123 h 362376"/>
                <a:gd name="connsiteX3" fmla="*/ 610712 w 1124417"/>
                <a:gd name="connsiteY3" fmla="*/ 62498 h 362376"/>
                <a:gd name="connsiteX4" fmla="*/ 1115537 w 1124417"/>
                <a:gd name="connsiteY4" fmla="*/ 8523 h 362376"/>
                <a:gd name="connsiteX5" fmla="*/ 905987 w 1124417"/>
                <a:gd name="connsiteY5" fmla="*/ 233948 h 362376"/>
                <a:gd name="connsiteX6" fmla="*/ 566262 w 1124417"/>
                <a:gd name="connsiteY6" fmla="*/ 360948 h 362376"/>
                <a:gd name="connsiteX7" fmla="*/ 217012 w 1124417"/>
                <a:gd name="connsiteY7" fmla="*/ 268873 h 362376"/>
                <a:gd name="connsiteX8" fmla="*/ 7462 w 1124417"/>
                <a:gd name="connsiteY8" fmla="*/ 75198 h 362376"/>
                <a:gd name="connsiteX0" fmla="*/ 7462 w 1124417"/>
                <a:gd name="connsiteY0" fmla="*/ 66719 h 353897"/>
                <a:gd name="connsiteX1" fmla="*/ 423387 w 1124417"/>
                <a:gd name="connsiteY1" fmla="*/ 60369 h 353897"/>
                <a:gd name="connsiteX2" fmla="*/ 521812 w 1124417"/>
                <a:gd name="connsiteY2" fmla="*/ 101644 h 353897"/>
                <a:gd name="connsiteX3" fmla="*/ 610712 w 1124417"/>
                <a:gd name="connsiteY3" fmla="*/ 54019 h 353897"/>
                <a:gd name="connsiteX4" fmla="*/ 1115537 w 1124417"/>
                <a:gd name="connsiteY4" fmla="*/ 44 h 353897"/>
                <a:gd name="connsiteX5" fmla="*/ 905987 w 1124417"/>
                <a:gd name="connsiteY5" fmla="*/ 225469 h 353897"/>
                <a:gd name="connsiteX6" fmla="*/ 566262 w 1124417"/>
                <a:gd name="connsiteY6" fmla="*/ 352469 h 353897"/>
                <a:gd name="connsiteX7" fmla="*/ 217012 w 1124417"/>
                <a:gd name="connsiteY7" fmla="*/ 260394 h 353897"/>
                <a:gd name="connsiteX8" fmla="*/ 7462 w 1124417"/>
                <a:gd name="connsiteY8" fmla="*/ 66719 h 353897"/>
                <a:gd name="connsiteX0" fmla="*/ 7462 w 1124417"/>
                <a:gd name="connsiteY0" fmla="*/ 66719 h 353897"/>
                <a:gd name="connsiteX1" fmla="*/ 423387 w 1124417"/>
                <a:gd name="connsiteY1" fmla="*/ 60369 h 353897"/>
                <a:gd name="connsiteX2" fmla="*/ 521812 w 1124417"/>
                <a:gd name="connsiteY2" fmla="*/ 101644 h 353897"/>
                <a:gd name="connsiteX3" fmla="*/ 610712 w 1124417"/>
                <a:gd name="connsiteY3" fmla="*/ 54019 h 353897"/>
                <a:gd name="connsiteX4" fmla="*/ 1115537 w 1124417"/>
                <a:gd name="connsiteY4" fmla="*/ 44 h 353897"/>
                <a:gd name="connsiteX5" fmla="*/ 905987 w 1124417"/>
                <a:gd name="connsiteY5" fmla="*/ 225469 h 353897"/>
                <a:gd name="connsiteX6" fmla="*/ 566262 w 1124417"/>
                <a:gd name="connsiteY6" fmla="*/ 352469 h 353897"/>
                <a:gd name="connsiteX7" fmla="*/ 217012 w 1124417"/>
                <a:gd name="connsiteY7" fmla="*/ 260394 h 353897"/>
                <a:gd name="connsiteX8" fmla="*/ 7462 w 1124417"/>
                <a:gd name="connsiteY8" fmla="*/ 66719 h 353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4417" h="353897">
                  <a:moveTo>
                    <a:pt x="7462" y="66719"/>
                  </a:moveTo>
                  <a:cubicBezTo>
                    <a:pt x="51383" y="61957"/>
                    <a:pt x="337662" y="54548"/>
                    <a:pt x="423387" y="60369"/>
                  </a:cubicBezTo>
                  <a:cubicBezTo>
                    <a:pt x="509112" y="66190"/>
                    <a:pt x="490591" y="102702"/>
                    <a:pt x="521812" y="101644"/>
                  </a:cubicBezTo>
                  <a:cubicBezTo>
                    <a:pt x="553033" y="100586"/>
                    <a:pt x="511758" y="86827"/>
                    <a:pt x="610712" y="54019"/>
                  </a:cubicBezTo>
                  <a:cubicBezTo>
                    <a:pt x="709666" y="21211"/>
                    <a:pt x="1066325" y="3219"/>
                    <a:pt x="1115537" y="44"/>
                  </a:cubicBezTo>
                  <a:cubicBezTo>
                    <a:pt x="1164749" y="-3131"/>
                    <a:pt x="997533" y="166732"/>
                    <a:pt x="905987" y="225469"/>
                  </a:cubicBezTo>
                  <a:cubicBezTo>
                    <a:pt x="814441" y="284207"/>
                    <a:pt x="640875" y="365698"/>
                    <a:pt x="566262" y="352469"/>
                  </a:cubicBezTo>
                  <a:cubicBezTo>
                    <a:pt x="485300" y="355115"/>
                    <a:pt x="310145" y="308019"/>
                    <a:pt x="217012" y="260394"/>
                  </a:cubicBezTo>
                  <a:cubicBezTo>
                    <a:pt x="123879" y="212769"/>
                    <a:pt x="-36459" y="71481"/>
                    <a:pt x="7462" y="66719"/>
                  </a:cubicBezTo>
                  <a:close/>
                </a:path>
              </a:pathLst>
            </a:custGeom>
            <a:solidFill>
              <a:srgbClr val="D10B2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14" name="Group 313">
            <a:extLst>
              <a:ext uri="{FF2B5EF4-FFF2-40B4-BE49-F238E27FC236}">
                <a16:creationId xmlns:a16="http://schemas.microsoft.com/office/drawing/2014/main" id="{9F435864-5C9E-30CD-8CCA-A0BFBA464160}"/>
              </a:ext>
            </a:extLst>
          </p:cNvPr>
          <p:cNvGrpSpPr/>
          <p:nvPr/>
        </p:nvGrpSpPr>
        <p:grpSpPr>
          <a:xfrm>
            <a:off x="1239664" y="3375587"/>
            <a:ext cx="9356614" cy="3592396"/>
            <a:chOff x="1239664" y="3375587"/>
            <a:chExt cx="9356614" cy="359239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1EBE3C0-4995-A4BA-D819-59019985AC46}"/>
                </a:ext>
              </a:extLst>
            </p:cNvPr>
            <p:cNvGrpSpPr/>
            <p:nvPr/>
          </p:nvGrpSpPr>
          <p:grpSpPr>
            <a:xfrm flipH="1">
              <a:off x="3687857" y="5675161"/>
              <a:ext cx="1611955" cy="1292822"/>
              <a:chOff x="8885295" y="3622090"/>
              <a:chExt cx="613003" cy="491641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7A40DD4-ABAE-CFE7-4E32-2B21FA9B3DD5}"/>
                  </a:ext>
                </a:extLst>
              </p:cNvPr>
              <p:cNvSpPr/>
              <p:nvPr/>
            </p:nvSpPr>
            <p:spPr>
              <a:xfrm>
                <a:off x="9452579" y="3772735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07D97F9-0D86-1ED7-07E9-A878ED623E31}"/>
                  </a:ext>
                </a:extLst>
              </p:cNvPr>
              <p:cNvSpPr/>
              <p:nvPr/>
            </p:nvSpPr>
            <p:spPr>
              <a:xfrm>
                <a:off x="9333601" y="3634667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B22907B0-121E-3B9E-7828-B19E682DCDEF}"/>
                  </a:ext>
                </a:extLst>
              </p:cNvPr>
              <p:cNvSpPr/>
              <p:nvPr/>
            </p:nvSpPr>
            <p:spPr>
              <a:xfrm>
                <a:off x="8889874" y="3657188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B7C3196-7A3B-1B49-3A25-4711A1238F50}"/>
                  </a:ext>
                </a:extLst>
              </p:cNvPr>
              <p:cNvSpPr/>
              <p:nvPr/>
            </p:nvSpPr>
            <p:spPr>
              <a:xfrm>
                <a:off x="8947395" y="3772736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11">
                <a:extLst>
                  <a:ext uri="{FF2B5EF4-FFF2-40B4-BE49-F238E27FC236}">
                    <a16:creationId xmlns:a16="http://schemas.microsoft.com/office/drawing/2014/main" id="{1F273AE2-256B-52BF-688E-AA07DB07EA9C}"/>
                  </a:ext>
                </a:extLst>
              </p:cNvPr>
              <p:cNvSpPr/>
              <p:nvPr/>
            </p:nvSpPr>
            <p:spPr>
              <a:xfrm>
                <a:off x="8885295" y="3622090"/>
                <a:ext cx="603684" cy="206958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0 w 648836"/>
                  <a:gd name="connsiteY0" fmla="*/ 0 h 288612"/>
                  <a:gd name="connsiteX1" fmla="*/ 648836 w 648836"/>
                  <a:gd name="connsiteY1" fmla="*/ 215473 h 288612"/>
                  <a:gd name="connsiteX2" fmla="*/ 534536 w 648836"/>
                  <a:gd name="connsiteY2" fmla="*/ 288612 h 288612"/>
                  <a:gd name="connsiteX3" fmla="*/ 62096 w 648836"/>
                  <a:gd name="connsiteY3" fmla="*/ 174312 h 288612"/>
                  <a:gd name="connsiteX4" fmla="*/ 0 w 648836"/>
                  <a:gd name="connsiteY4" fmla="*/ 0 h 288612"/>
                  <a:gd name="connsiteX0" fmla="*/ 0 w 648836"/>
                  <a:gd name="connsiteY0" fmla="*/ 0 h 215473"/>
                  <a:gd name="connsiteX1" fmla="*/ 648836 w 648836"/>
                  <a:gd name="connsiteY1" fmla="*/ 215473 h 215473"/>
                  <a:gd name="connsiteX2" fmla="*/ 603684 w 648836"/>
                  <a:gd name="connsiteY2" fmla="*/ 182857 h 215473"/>
                  <a:gd name="connsiteX3" fmla="*/ 62096 w 648836"/>
                  <a:gd name="connsiteY3" fmla="*/ 174312 h 215473"/>
                  <a:gd name="connsiteX4" fmla="*/ 0 w 648836"/>
                  <a:gd name="connsiteY4" fmla="*/ 0 h 215473"/>
                  <a:gd name="connsiteX0" fmla="*/ 0 w 603684"/>
                  <a:gd name="connsiteY0" fmla="*/ 40781 h 223638"/>
                  <a:gd name="connsiteX1" fmla="*/ 595958 w 603684"/>
                  <a:gd name="connsiteY1" fmla="*/ 0 h 223638"/>
                  <a:gd name="connsiteX2" fmla="*/ 603684 w 603684"/>
                  <a:gd name="connsiteY2" fmla="*/ 223638 h 223638"/>
                  <a:gd name="connsiteX3" fmla="*/ 62096 w 603684"/>
                  <a:gd name="connsiteY3" fmla="*/ 215093 h 223638"/>
                  <a:gd name="connsiteX4" fmla="*/ 0 w 603684"/>
                  <a:gd name="connsiteY4" fmla="*/ 40781 h 223638"/>
                  <a:gd name="connsiteX0" fmla="*/ 0 w 603684"/>
                  <a:gd name="connsiteY0" fmla="*/ 40781 h 215093"/>
                  <a:gd name="connsiteX1" fmla="*/ 595958 w 603684"/>
                  <a:gd name="connsiteY1" fmla="*/ 0 h 215093"/>
                  <a:gd name="connsiteX2" fmla="*/ 603684 w 603684"/>
                  <a:gd name="connsiteY2" fmla="*/ 191098 h 215093"/>
                  <a:gd name="connsiteX3" fmla="*/ 62096 w 603684"/>
                  <a:gd name="connsiteY3" fmla="*/ 215093 h 215093"/>
                  <a:gd name="connsiteX4" fmla="*/ 0 w 603684"/>
                  <a:gd name="connsiteY4" fmla="*/ 40781 h 215093"/>
                  <a:gd name="connsiteX0" fmla="*/ 0 w 603684"/>
                  <a:gd name="connsiteY0" fmla="*/ 32646 h 206958"/>
                  <a:gd name="connsiteX1" fmla="*/ 563418 w 603684"/>
                  <a:gd name="connsiteY1" fmla="*/ 0 h 206958"/>
                  <a:gd name="connsiteX2" fmla="*/ 603684 w 603684"/>
                  <a:gd name="connsiteY2" fmla="*/ 182963 h 206958"/>
                  <a:gd name="connsiteX3" fmla="*/ 62096 w 603684"/>
                  <a:gd name="connsiteY3" fmla="*/ 206958 h 206958"/>
                  <a:gd name="connsiteX4" fmla="*/ 0 w 603684"/>
                  <a:gd name="connsiteY4" fmla="*/ 32646 h 206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684" h="206958">
                    <a:moveTo>
                      <a:pt x="0" y="32646"/>
                    </a:moveTo>
                    <a:lnTo>
                      <a:pt x="563418" y="0"/>
                    </a:lnTo>
                    <a:lnTo>
                      <a:pt x="603684" y="182963"/>
                    </a:lnTo>
                    <a:lnTo>
                      <a:pt x="62096" y="206958"/>
                    </a:lnTo>
                    <a:lnTo>
                      <a:pt x="0" y="3264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AAD186A-8DC2-CB96-4973-AE0503AA4BED}"/>
                </a:ext>
              </a:extLst>
            </p:cNvPr>
            <p:cNvGrpSpPr/>
            <p:nvPr/>
          </p:nvGrpSpPr>
          <p:grpSpPr>
            <a:xfrm>
              <a:off x="1239664" y="3698280"/>
              <a:ext cx="9356614" cy="2088046"/>
              <a:chOff x="1239664" y="3698280"/>
              <a:chExt cx="9356614" cy="2088046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EF8D848-E579-BD43-F7E0-6CAB2F21FC4F}"/>
                  </a:ext>
                </a:extLst>
              </p:cNvPr>
              <p:cNvSpPr/>
              <p:nvPr/>
            </p:nvSpPr>
            <p:spPr>
              <a:xfrm>
                <a:off x="4968277" y="3765131"/>
                <a:ext cx="1871794" cy="706984"/>
              </a:xfrm>
              <a:prstGeom prst="rect">
                <a:avLst/>
              </a:pr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7DC2A6B-4E40-E299-B037-03E43C768D81}"/>
                  </a:ext>
                </a:extLst>
              </p:cNvPr>
              <p:cNvSpPr/>
              <p:nvPr/>
            </p:nvSpPr>
            <p:spPr>
              <a:xfrm>
                <a:off x="3189165" y="3738311"/>
                <a:ext cx="1793391" cy="1164807"/>
              </a:xfrm>
              <a:custGeom>
                <a:avLst/>
                <a:gdLst>
                  <a:gd name="connsiteX0" fmla="*/ 0 w 1333500"/>
                  <a:gd name="connsiteY0" fmla="*/ 0 h 551294"/>
                  <a:gd name="connsiteX1" fmla="*/ 1333500 w 1333500"/>
                  <a:gd name="connsiteY1" fmla="*/ 0 h 551294"/>
                  <a:gd name="connsiteX2" fmla="*/ 1333500 w 1333500"/>
                  <a:gd name="connsiteY2" fmla="*/ 551294 h 551294"/>
                  <a:gd name="connsiteX3" fmla="*/ 0 w 1333500"/>
                  <a:gd name="connsiteY3" fmla="*/ 551294 h 551294"/>
                  <a:gd name="connsiteX4" fmla="*/ 0 w 1333500"/>
                  <a:gd name="connsiteY4" fmla="*/ 0 h 551294"/>
                  <a:gd name="connsiteX0" fmla="*/ 1247775 w 2581275"/>
                  <a:gd name="connsiteY0" fmla="*/ 0 h 809625"/>
                  <a:gd name="connsiteX1" fmla="*/ 0 w 2581275"/>
                  <a:gd name="connsiteY1" fmla="*/ 809625 h 809625"/>
                  <a:gd name="connsiteX2" fmla="*/ 2581275 w 2581275"/>
                  <a:gd name="connsiteY2" fmla="*/ 551294 h 809625"/>
                  <a:gd name="connsiteX3" fmla="*/ 1247775 w 2581275"/>
                  <a:gd name="connsiteY3" fmla="*/ 551294 h 809625"/>
                  <a:gd name="connsiteX4" fmla="*/ 1247775 w 2581275"/>
                  <a:gd name="connsiteY4" fmla="*/ 0 h 809625"/>
                  <a:gd name="connsiteX0" fmla="*/ 1247775 w 1247775"/>
                  <a:gd name="connsiteY0" fmla="*/ 0 h 846569"/>
                  <a:gd name="connsiteX1" fmla="*/ 0 w 1247775"/>
                  <a:gd name="connsiteY1" fmla="*/ 809625 h 846569"/>
                  <a:gd name="connsiteX2" fmla="*/ 352425 w 1247775"/>
                  <a:gd name="connsiteY2" fmla="*/ 846569 h 846569"/>
                  <a:gd name="connsiteX3" fmla="*/ 1247775 w 1247775"/>
                  <a:gd name="connsiteY3" fmla="*/ 551294 h 846569"/>
                  <a:gd name="connsiteX4" fmla="*/ 1247775 w 1247775"/>
                  <a:gd name="connsiteY4" fmla="*/ 0 h 846569"/>
                  <a:gd name="connsiteX0" fmla="*/ 1243012 w 1247775"/>
                  <a:gd name="connsiteY0" fmla="*/ 0 h 775131"/>
                  <a:gd name="connsiteX1" fmla="*/ 0 w 1247775"/>
                  <a:gd name="connsiteY1" fmla="*/ 738187 h 775131"/>
                  <a:gd name="connsiteX2" fmla="*/ 352425 w 1247775"/>
                  <a:gd name="connsiteY2" fmla="*/ 775131 h 775131"/>
                  <a:gd name="connsiteX3" fmla="*/ 1247775 w 1247775"/>
                  <a:gd name="connsiteY3" fmla="*/ 479856 h 775131"/>
                  <a:gd name="connsiteX4" fmla="*/ 1243012 w 1247775"/>
                  <a:gd name="connsiteY4" fmla="*/ 0 h 775131"/>
                  <a:gd name="connsiteX0" fmla="*/ 1243012 w 1247775"/>
                  <a:gd name="connsiteY0" fmla="*/ 0 h 798943"/>
                  <a:gd name="connsiteX1" fmla="*/ 0 w 1247775"/>
                  <a:gd name="connsiteY1" fmla="*/ 761999 h 798943"/>
                  <a:gd name="connsiteX2" fmla="*/ 352425 w 1247775"/>
                  <a:gd name="connsiteY2" fmla="*/ 798943 h 798943"/>
                  <a:gd name="connsiteX3" fmla="*/ 1247775 w 1247775"/>
                  <a:gd name="connsiteY3" fmla="*/ 503668 h 798943"/>
                  <a:gd name="connsiteX4" fmla="*/ 1243012 w 1247775"/>
                  <a:gd name="connsiteY4" fmla="*/ 0 h 798943"/>
                  <a:gd name="connsiteX0" fmla="*/ 1247775 w 1252538"/>
                  <a:gd name="connsiteY0" fmla="*/ 0 h 798943"/>
                  <a:gd name="connsiteX1" fmla="*/ 0 w 1252538"/>
                  <a:gd name="connsiteY1" fmla="*/ 771524 h 798943"/>
                  <a:gd name="connsiteX2" fmla="*/ 357188 w 1252538"/>
                  <a:gd name="connsiteY2" fmla="*/ 798943 h 798943"/>
                  <a:gd name="connsiteX3" fmla="*/ 1252538 w 1252538"/>
                  <a:gd name="connsiteY3" fmla="*/ 503668 h 798943"/>
                  <a:gd name="connsiteX4" fmla="*/ 1247775 w 1252538"/>
                  <a:gd name="connsiteY4" fmla="*/ 0 h 798943"/>
                  <a:gd name="connsiteX0" fmla="*/ 1252645 w 1257408"/>
                  <a:gd name="connsiteY0" fmla="*/ 0 h 798943"/>
                  <a:gd name="connsiteX1" fmla="*/ 4870 w 1257408"/>
                  <a:gd name="connsiteY1" fmla="*/ 771524 h 798943"/>
                  <a:gd name="connsiteX2" fmla="*/ 362058 w 1257408"/>
                  <a:gd name="connsiteY2" fmla="*/ 798943 h 798943"/>
                  <a:gd name="connsiteX3" fmla="*/ 1257408 w 1257408"/>
                  <a:gd name="connsiteY3" fmla="*/ 503668 h 798943"/>
                  <a:gd name="connsiteX4" fmla="*/ 1252645 w 1257408"/>
                  <a:gd name="connsiteY4" fmla="*/ 0 h 798943"/>
                  <a:gd name="connsiteX0" fmla="*/ 1254387 w 1259150"/>
                  <a:gd name="connsiteY0" fmla="*/ 0 h 798943"/>
                  <a:gd name="connsiteX1" fmla="*/ 6612 w 1259150"/>
                  <a:gd name="connsiteY1" fmla="*/ 771524 h 798943"/>
                  <a:gd name="connsiteX2" fmla="*/ 363800 w 1259150"/>
                  <a:gd name="connsiteY2" fmla="*/ 798943 h 798943"/>
                  <a:gd name="connsiteX3" fmla="*/ 1259150 w 1259150"/>
                  <a:gd name="connsiteY3" fmla="*/ 503668 h 798943"/>
                  <a:gd name="connsiteX4" fmla="*/ 1254387 w 1259150"/>
                  <a:gd name="connsiteY4" fmla="*/ 0 h 79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9150" h="798943">
                    <a:moveTo>
                      <a:pt x="1254387" y="0"/>
                    </a:moveTo>
                    <a:cubicBezTo>
                      <a:pt x="838462" y="257175"/>
                      <a:pt x="-87051" y="533399"/>
                      <a:pt x="6612" y="771524"/>
                    </a:cubicBezTo>
                    <a:lnTo>
                      <a:pt x="363800" y="798943"/>
                    </a:lnTo>
                    <a:lnTo>
                      <a:pt x="1259150" y="503668"/>
                    </a:lnTo>
                    <a:cubicBezTo>
                      <a:pt x="1257562" y="343716"/>
                      <a:pt x="1255975" y="159952"/>
                      <a:pt x="1254387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6">
                <a:extLst>
                  <a:ext uri="{FF2B5EF4-FFF2-40B4-BE49-F238E27FC236}">
                    <a16:creationId xmlns:a16="http://schemas.microsoft.com/office/drawing/2014/main" id="{CDC98E96-5D64-5DB8-2F42-A7FA1BC3F96E}"/>
                  </a:ext>
                </a:extLst>
              </p:cNvPr>
              <p:cNvSpPr/>
              <p:nvPr/>
            </p:nvSpPr>
            <p:spPr>
              <a:xfrm flipH="1">
                <a:off x="6840071" y="3765130"/>
                <a:ext cx="1793391" cy="1121452"/>
              </a:xfrm>
              <a:custGeom>
                <a:avLst/>
                <a:gdLst>
                  <a:gd name="connsiteX0" fmla="*/ 0 w 1333500"/>
                  <a:gd name="connsiteY0" fmla="*/ 0 h 551294"/>
                  <a:gd name="connsiteX1" fmla="*/ 1333500 w 1333500"/>
                  <a:gd name="connsiteY1" fmla="*/ 0 h 551294"/>
                  <a:gd name="connsiteX2" fmla="*/ 1333500 w 1333500"/>
                  <a:gd name="connsiteY2" fmla="*/ 551294 h 551294"/>
                  <a:gd name="connsiteX3" fmla="*/ 0 w 1333500"/>
                  <a:gd name="connsiteY3" fmla="*/ 551294 h 551294"/>
                  <a:gd name="connsiteX4" fmla="*/ 0 w 1333500"/>
                  <a:gd name="connsiteY4" fmla="*/ 0 h 551294"/>
                  <a:gd name="connsiteX0" fmla="*/ 1247775 w 2581275"/>
                  <a:gd name="connsiteY0" fmla="*/ 0 h 809625"/>
                  <a:gd name="connsiteX1" fmla="*/ 0 w 2581275"/>
                  <a:gd name="connsiteY1" fmla="*/ 809625 h 809625"/>
                  <a:gd name="connsiteX2" fmla="*/ 2581275 w 2581275"/>
                  <a:gd name="connsiteY2" fmla="*/ 551294 h 809625"/>
                  <a:gd name="connsiteX3" fmla="*/ 1247775 w 2581275"/>
                  <a:gd name="connsiteY3" fmla="*/ 551294 h 809625"/>
                  <a:gd name="connsiteX4" fmla="*/ 1247775 w 2581275"/>
                  <a:gd name="connsiteY4" fmla="*/ 0 h 809625"/>
                  <a:gd name="connsiteX0" fmla="*/ 1247775 w 1247775"/>
                  <a:gd name="connsiteY0" fmla="*/ 0 h 846569"/>
                  <a:gd name="connsiteX1" fmla="*/ 0 w 1247775"/>
                  <a:gd name="connsiteY1" fmla="*/ 809625 h 846569"/>
                  <a:gd name="connsiteX2" fmla="*/ 352425 w 1247775"/>
                  <a:gd name="connsiteY2" fmla="*/ 846569 h 846569"/>
                  <a:gd name="connsiteX3" fmla="*/ 1247775 w 1247775"/>
                  <a:gd name="connsiteY3" fmla="*/ 551294 h 846569"/>
                  <a:gd name="connsiteX4" fmla="*/ 1247775 w 1247775"/>
                  <a:gd name="connsiteY4" fmla="*/ 0 h 846569"/>
                  <a:gd name="connsiteX0" fmla="*/ 1243012 w 1247775"/>
                  <a:gd name="connsiteY0" fmla="*/ 0 h 775131"/>
                  <a:gd name="connsiteX1" fmla="*/ 0 w 1247775"/>
                  <a:gd name="connsiteY1" fmla="*/ 738187 h 775131"/>
                  <a:gd name="connsiteX2" fmla="*/ 352425 w 1247775"/>
                  <a:gd name="connsiteY2" fmla="*/ 775131 h 775131"/>
                  <a:gd name="connsiteX3" fmla="*/ 1247775 w 1247775"/>
                  <a:gd name="connsiteY3" fmla="*/ 479856 h 775131"/>
                  <a:gd name="connsiteX4" fmla="*/ 1243012 w 1247775"/>
                  <a:gd name="connsiteY4" fmla="*/ 0 h 775131"/>
                  <a:gd name="connsiteX0" fmla="*/ 1243012 w 1247775"/>
                  <a:gd name="connsiteY0" fmla="*/ 0 h 798943"/>
                  <a:gd name="connsiteX1" fmla="*/ 0 w 1247775"/>
                  <a:gd name="connsiteY1" fmla="*/ 761999 h 798943"/>
                  <a:gd name="connsiteX2" fmla="*/ 352425 w 1247775"/>
                  <a:gd name="connsiteY2" fmla="*/ 798943 h 798943"/>
                  <a:gd name="connsiteX3" fmla="*/ 1247775 w 1247775"/>
                  <a:gd name="connsiteY3" fmla="*/ 503668 h 798943"/>
                  <a:gd name="connsiteX4" fmla="*/ 1243012 w 1247775"/>
                  <a:gd name="connsiteY4" fmla="*/ 0 h 798943"/>
                  <a:gd name="connsiteX0" fmla="*/ 1247775 w 1252538"/>
                  <a:gd name="connsiteY0" fmla="*/ 0 h 798943"/>
                  <a:gd name="connsiteX1" fmla="*/ 0 w 1252538"/>
                  <a:gd name="connsiteY1" fmla="*/ 771524 h 798943"/>
                  <a:gd name="connsiteX2" fmla="*/ 357188 w 1252538"/>
                  <a:gd name="connsiteY2" fmla="*/ 798943 h 798943"/>
                  <a:gd name="connsiteX3" fmla="*/ 1252538 w 1252538"/>
                  <a:gd name="connsiteY3" fmla="*/ 503668 h 798943"/>
                  <a:gd name="connsiteX4" fmla="*/ 1247775 w 1252538"/>
                  <a:gd name="connsiteY4" fmla="*/ 0 h 798943"/>
                  <a:gd name="connsiteX0" fmla="*/ 1252645 w 1257408"/>
                  <a:gd name="connsiteY0" fmla="*/ 0 h 798943"/>
                  <a:gd name="connsiteX1" fmla="*/ 4870 w 1257408"/>
                  <a:gd name="connsiteY1" fmla="*/ 771524 h 798943"/>
                  <a:gd name="connsiteX2" fmla="*/ 362058 w 1257408"/>
                  <a:gd name="connsiteY2" fmla="*/ 798943 h 798943"/>
                  <a:gd name="connsiteX3" fmla="*/ 1257408 w 1257408"/>
                  <a:gd name="connsiteY3" fmla="*/ 503668 h 798943"/>
                  <a:gd name="connsiteX4" fmla="*/ 1252645 w 1257408"/>
                  <a:gd name="connsiteY4" fmla="*/ 0 h 798943"/>
                  <a:gd name="connsiteX0" fmla="*/ 1254387 w 1259150"/>
                  <a:gd name="connsiteY0" fmla="*/ 0 h 798943"/>
                  <a:gd name="connsiteX1" fmla="*/ 6612 w 1259150"/>
                  <a:gd name="connsiteY1" fmla="*/ 771524 h 798943"/>
                  <a:gd name="connsiteX2" fmla="*/ 363800 w 1259150"/>
                  <a:gd name="connsiteY2" fmla="*/ 798943 h 798943"/>
                  <a:gd name="connsiteX3" fmla="*/ 1259150 w 1259150"/>
                  <a:gd name="connsiteY3" fmla="*/ 503668 h 798943"/>
                  <a:gd name="connsiteX4" fmla="*/ 1254387 w 1259150"/>
                  <a:gd name="connsiteY4" fmla="*/ 0 h 798943"/>
                  <a:gd name="connsiteX0" fmla="*/ 1272881 w 1277644"/>
                  <a:gd name="connsiteY0" fmla="*/ 0 h 798943"/>
                  <a:gd name="connsiteX1" fmla="*/ 25106 w 1277644"/>
                  <a:gd name="connsiteY1" fmla="*/ 771524 h 798943"/>
                  <a:gd name="connsiteX2" fmla="*/ 382294 w 1277644"/>
                  <a:gd name="connsiteY2" fmla="*/ 798943 h 798943"/>
                  <a:gd name="connsiteX3" fmla="*/ 1277644 w 1277644"/>
                  <a:gd name="connsiteY3" fmla="*/ 503668 h 798943"/>
                  <a:gd name="connsiteX4" fmla="*/ 1272881 w 1277644"/>
                  <a:gd name="connsiteY4" fmla="*/ 0 h 79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7644" h="798943">
                    <a:moveTo>
                      <a:pt x="1272881" y="0"/>
                    </a:moveTo>
                    <a:cubicBezTo>
                      <a:pt x="856956" y="257175"/>
                      <a:pt x="-173332" y="538161"/>
                      <a:pt x="25106" y="771524"/>
                    </a:cubicBezTo>
                    <a:lnTo>
                      <a:pt x="382294" y="798943"/>
                    </a:lnTo>
                    <a:lnTo>
                      <a:pt x="1277644" y="503668"/>
                    </a:lnTo>
                    <a:cubicBezTo>
                      <a:pt x="1276056" y="343716"/>
                      <a:pt x="1274469" y="159952"/>
                      <a:pt x="1272881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B8875BF1-A014-EF0D-AF6F-26EE1CF62D08}"/>
                  </a:ext>
                </a:extLst>
              </p:cNvPr>
              <p:cNvSpPr/>
              <p:nvPr/>
            </p:nvSpPr>
            <p:spPr>
              <a:xfrm flipV="1">
                <a:off x="1239664" y="3698280"/>
                <a:ext cx="9356614" cy="2088046"/>
              </a:xfrm>
              <a:custGeom>
                <a:avLst/>
                <a:gdLst>
                  <a:gd name="connsiteX0" fmla="*/ 4343447 w 6665821"/>
                  <a:gd name="connsiteY0" fmla="*/ 1487562 h 1487562"/>
                  <a:gd name="connsiteX1" fmla="*/ 6566314 w 6665821"/>
                  <a:gd name="connsiteY1" fmla="*/ 529393 h 1487562"/>
                  <a:gd name="connsiteX2" fmla="*/ 35679 w 6665821"/>
                  <a:gd name="connsiteY2" fmla="*/ 296061 h 1487562"/>
                  <a:gd name="connsiteX3" fmla="*/ 2229596 w 6665821"/>
                  <a:gd name="connsiteY3" fmla="*/ 1478007 h 1487562"/>
                  <a:gd name="connsiteX4" fmla="*/ 4343447 w 6665821"/>
                  <a:gd name="connsiteY4" fmla="*/ 1487562 h 1487562"/>
                  <a:gd name="connsiteX5" fmla="*/ 2647053 w 6665821"/>
                  <a:gd name="connsiteY5" fmla="*/ 1439864 h 1487562"/>
                  <a:gd name="connsiteX6" fmla="*/ 1490822 w 6665821"/>
                  <a:gd name="connsiteY6" fmla="*/ 656034 h 1487562"/>
                  <a:gd name="connsiteX7" fmla="*/ 5204797 w 6665821"/>
                  <a:gd name="connsiteY7" fmla="*/ 675078 h 1487562"/>
                  <a:gd name="connsiteX8" fmla="*/ 4000953 w 6665821"/>
                  <a:gd name="connsiteY8" fmla="*/ 1439864 h 1487562"/>
                  <a:gd name="connsiteX9" fmla="*/ 2647053 w 6665821"/>
                  <a:gd name="connsiteY9" fmla="*/ 1439864 h 1487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65821" h="1487562">
                    <a:moveTo>
                      <a:pt x="4343447" y="1487562"/>
                    </a:moveTo>
                    <a:cubicBezTo>
                      <a:pt x="5557112" y="1222126"/>
                      <a:pt x="7070237" y="775719"/>
                      <a:pt x="6566314" y="529393"/>
                    </a:cubicBezTo>
                    <a:cubicBezTo>
                      <a:pt x="4142149" y="-267680"/>
                      <a:pt x="1406312" y="-7308"/>
                      <a:pt x="35679" y="296061"/>
                    </a:cubicBezTo>
                    <a:cubicBezTo>
                      <a:pt x="-262422" y="784414"/>
                      <a:pt x="1380980" y="1125334"/>
                      <a:pt x="2229596" y="1478007"/>
                    </a:cubicBezTo>
                    <a:lnTo>
                      <a:pt x="4343447" y="1487562"/>
                    </a:lnTo>
                    <a:close/>
                    <a:moveTo>
                      <a:pt x="2647053" y="1439864"/>
                    </a:moveTo>
                    <a:cubicBezTo>
                      <a:pt x="2261642" y="1178587"/>
                      <a:pt x="1037942" y="755404"/>
                      <a:pt x="1490822" y="656034"/>
                    </a:cubicBezTo>
                    <a:cubicBezTo>
                      <a:pt x="3452624" y="509953"/>
                      <a:pt x="3986061" y="573471"/>
                      <a:pt x="5204797" y="675078"/>
                    </a:cubicBezTo>
                    <a:cubicBezTo>
                      <a:pt x="5517999" y="853847"/>
                      <a:pt x="4402159" y="1184917"/>
                      <a:pt x="4000953" y="1439864"/>
                    </a:cubicBezTo>
                    <a:lnTo>
                      <a:pt x="2647053" y="1439864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2FD66425-5159-9E04-87FA-97F92F2E23F2}"/>
                </a:ext>
              </a:extLst>
            </p:cNvPr>
            <p:cNvGrpSpPr/>
            <p:nvPr/>
          </p:nvGrpSpPr>
          <p:grpSpPr>
            <a:xfrm>
              <a:off x="3092280" y="3375587"/>
              <a:ext cx="5938999" cy="2220047"/>
              <a:chOff x="3092280" y="3375587"/>
              <a:chExt cx="5938999" cy="2220047"/>
            </a:xfrm>
          </p:grpSpPr>
          <p:sp>
            <p:nvSpPr>
              <p:cNvPr id="116" name="Rectangle: Rounded Corners 115">
                <a:extLst>
                  <a:ext uri="{FF2B5EF4-FFF2-40B4-BE49-F238E27FC236}">
                    <a16:creationId xmlns:a16="http://schemas.microsoft.com/office/drawing/2014/main" id="{401A30D5-BD41-D58F-4F01-54A32A92E739}"/>
                  </a:ext>
                </a:extLst>
              </p:cNvPr>
              <p:cNvSpPr/>
              <p:nvPr/>
            </p:nvSpPr>
            <p:spPr>
              <a:xfrm>
                <a:off x="3092280" y="4977089"/>
                <a:ext cx="223514" cy="618545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DAAAC8AF-6C24-78A3-426D-B511448142AE}"/>
                  </a:ext>
                </a:extLst>
              </p:cNvPr>
              <p:cNvSpPr/>
              <p:nvPr/>
            </p:nvSpPr>
            <p:spPr>
              <a:xfrm>
                <a:off x="3092280" y="4967199"/>
                <a:ext cx="223514" cy="142270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: Rounded Corners 118">
                <a:extLst>
                  <a:ext uri="{FF2B5EF4-FFF2-40B4-BE49-F238E27FC236}">
                    <a16:creationId xmlns:a16="http://schemas.microsoft.com/office/drawing/2014/main" id="{F2B8D9EE-85A6-30E4-C2C6-09EDB689C8D1}"/>
                  </a:ext>
                </a:extLst>
              </p:cNvPr>
              <p:cNvSpPr/>
              <p:nvPr/>
            </p:nvSpPr>
            <p:spPr>
              <a:xfrm>
                <a:off x="8807765" y="4716307"/>
                <a:ext cx="223514" cy="618545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330EAC7D-C0C2-00C4-C714-BDD80B398BCC}"/>
                  </a:ext>
                </a:extLst>
              </p:cNvPr>
              <p:cNvSpPr/>
              <p:nvPr/>
            </p:nvSpPr>
            <p:spPr>
              <a:xfrm>
                <a:off x="8807765" y="4706417"/>
                <a:ext cx="223514" cy="142270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279" name="Group 278">
                <a:extLst>
                  <a:ext uri="{FF2B5EF4-FFF2-40B4-BE49-F238E27FC236}">
                    <a16:creationId xmlns:a16="http://schemas.microsoft.com/office/drawing/2014/main" id="{1188D330-A3A0-405D-24DC-B221A701CE77}"/>
                  </a:ext>
                </a:extLst>
              </p:cNvPr>
              <p:cNvGrpSpPr/>
              <p:nvPr/>
            </p:nvGrpSpPr>
            <p:grpSpPr>
              <a:xfrm>
                <a:off x="7854360" y="3375587"/>
                <a:ext cx="218136" cy="613314"/>
                <a:chOff x="8554981" y="3972371"/>
                <a:chExt cx="218136" cy="613314"/>
              </a:xfrm>
            </p:grpSpPr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0C635E63-25DB-5C0D-B794-5E7BEFA6DAF9}"/>
                    </a:ext>
                  </a:extLst>
                </p:cNvPr>
                <p:cNvSpPr/>
                <p:nvPr/>
              </p:nvSpPr>
              <p:spPr>
                <a:xfrm>
                  <a:off x="8554981" y="3982023"/>
                  <a:ext cx="218136" cy="603662"/>
                </a:xfrm>
                <a:prstGeom prst="round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198C3E0F-CAD0-633B-F707-1C8CA81E64B4}"/>
                    </a:ext>
                  </a:extLst>
                </p:cNvPr>
                <p:cNvSpPr/>
                <p:nvPr/>
              </p:nvSpPr>
              <p:spPr>
                <a:xfrm>
                  <a:off x="8554981" y="3972371"/>
                  <a:ext cx="218136" cy="138847"/>
                </a:xfrm>
                <a:custGeom>
                  <a:avLst/>
                  <a:gdLst>
                    <a:gd name="connsiteX0" fmla="*/ 68968 w 413798"/>
                    <a:gd name="connsiteY0" fmla="*/ 0 h 263389"/>
                    <a:gd name="connsiteX1" fmla="*/ 344830 w 413798"/>
                    <a:gd name="connsiteY1" fmla="*/ 0 h 263389"/>
                    <a:gd name="connsiteX2" fmla="*/ 413798 w 413798"/>
                    <a:gd name="connsiteY2" fmla="*/ 68968 h 263389"/>
                    <a:gd name="connsiteX3" fmla="*/ 413798 w 413798"/>
                    <a:gd name="connsiteY3" fmla="*/ 260427 h 263389"/>
                    <a:gd name="connsiteX4" fmla="*/ 14671 w 413798"/>
                    <a:gd name="connsiteY4" fmla="*/ 260427 h 263389"/>
                    <a:gd name="connsiteX5" fmla="*/ 0 w 413798"/>
                    <a:gd name="connsiteY5" fmla="*/ 263389 h 263389"/>
                    <a:gd name="connsiteX6" fmla="*/ 0 w 413798"/>
                    <a:gd name="connsiteY6" fmla="*/ 68968 h 263389"/>
                    <a:gd name="connsiteX7" fmla="*/ 68968 w 413798"/>
                    <a:gd name="connsiteY7" fmla="*/ 0 h 263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3798" h="263389">
                      <a:moveTo>
                        <a:pt x="68968" y="0"/>
                      </a:moveTo>
                      <a:lnTo>
                        <a:pt x="344830" y="0"/>
                      </a:lnTo>
                      <a:cubicBezTo>
                        <a:pt x="382920" y="0"/>
                        <a:pt x="413798" y="30878"/>
                        <a:pt x="413798" y="68968"/>
                      </a:cubicBezTo>
                      <a:lnTo>
                        <a:pt x="413798" y="260427"/>
                      </a:lnTo>
                      <a:lnTo>
                        <a:pt x="14671" y="260427"/>
                      </a:lnTo>
                      <a:lnTo>
                        <a:pt x="0" y="263389"/>
                      </a:lnTo>
                      <a:lnTo>
                        <a:pt x="0" y="68968"/>
                      </a:lnTo>
                      <a:cubicBezTo>
                        <a:pt x="0" y="30878"/>
                        <a:pt x="30878" y="0"/>
                        <a:pt x="68968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3" name="Rectangle: Rounded Corners 222">
                <a:extLst>
                  <a:ext uri="{FF2B5EF4-FFF2-40B4-BE49-F238E27FC236}">
                    <a16:creationId xmlns:a16="http://schemas.microsoft.com/office/drawing/2014/main" id="{14C216BA-9FD9-38B4-1937-07D4BDECA7F5}"/>
                  </a:ext>
                </a:extLst>
              </p:cNvPr>
              <p:cNvSpPr/>
              <p:nvPr/>
            </p:nvSpPr>
            <p:spPr>
              <a:xfrm>
                <a:off x="3781443" y="3416130"/>
                <a:ext cx="218136" cy="603662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C3C1DE11-987C-E97C-660A-67D72BFB0010}"/>
                  </a:ext>
                </a:extLst>
              </p:cNvPr>
              <p:cNvSpPr/>
              <p:nvPr/>
            </p:nvSpPr>
            <p:spPr>
              <a:xfrm>
                <a:off x="3781443" y="3406478"/>
                <a:ext cx="218136" cy="138847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89A94B39-3E6F-A4E4-0F36-62415298CC86}"/>
                </a:ext>
              </a:extLst>
            </p:cNvPr>
            <p:cNvGrpSpPr/>
            <p:nvPr/>
          </p:nvGrpSpPr>
          <p:grpSpPr>
            <a:xfrm>
              <a:off x="6932441" y="4612957"/>
              <a:ext cx="1400482" cy="1369867"/>
              <a:chOff x="4261820" y="238888"/>
              <a:chExt cx="3452376" cy="3376907"/>
            </a:xfrm>
          </p:grpSpPr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08B897B1-D187-73AC-AEB4-BD6839980569}"/>
                  </a:ext>
                </a:extLst>
              </p:cNvPr>
              <p:cNvSpPr/>
              <p:nvPr/>
            </p:nvSpPr>
            <p:spPr>
              <a:xfrm flipH="1">
                <a:off x="4261820" y="437542"/>
                <a:ext cx="3293927" cy="3178253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4276EAA1-0892-5025-AD39-3172E97D1B76}"/>
                  </a:ext>
                </a:extLst>
              </p:cNvPr>
              <p:cNvSpPr/>
              <p:nvPr/>
            </p:nvSpPr>
            <p:spPr>
              <a:xfrm flipH="1">
                <a:off x="4420269" y="238888"/>
                <a:ext cx="3293927" cy="3178253"/>
              </a:xfrm>
              <a:prstGeom prst="ellipse">
                <a:avLst/>
              </a:pr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EF3D6FA-D0F0-2C96-03DA-51B284DBF592}"/>
                </a:ext>
              </a:extLst>
            </p:cNvPr>
            <p:cNvGrpSpPr/>
            <p:nvPr/>
          </p:nvGrpSpPr>
          <p:grpSpPr>
            <a:xfrm>
              <a:off x="6996717" y="5036554"/>
              <a:ext cx="1613659" cy="1909424"/>
              <a:chOff x="8885295" y="3387605"/>
              <a:chExt cx="613651" cy="726126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A31BAAF-AFC6-FBAD-55B1-BEACA7CC492D}"/>
                  </a:ext>
                </a:extLst>
              </p:cNvPr>
              <p:cNvSpPr/>
              <p:nvPr/>
            </p:nvSpPr>
            <p:spPr>
              <a:xfrm>
                <a:off x="9450653" y="3772736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FA157CE-6ED2-7FE0-2673-D99E419C07A3}"/>
                  </a:ext>
                </a:extLst>
              </p:cNvPr>
              <p:cNvSpPr/>
              <p:nvPr/>
            </p:nvSpPr>
            <p:spPr>
              <a:xfrm>
                <a:off x="9337716" y="3622687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2DCA573-A3BC-9401-D526-153BAFF05C45}"/>
                  </a:ext>
                </a:extLst>
              </p:cNvPr>
              <p:cNvSpPr/>
              <p:nvPr/>
            </p:nvSpPr>
            <p:spPr>
              <a:xfrm>
                <a:off x="8889874" y="3657188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742248D-B845-196B-6CAC-867FE3375919}"/>
                  </a:ext>
                </a:extLst>
              </p:cNvPr>
              <p:cNvSpPr/>
              <p:nvPr/>
            </p:nvSpPr>
            <p:spPr>
              <a:xfrm>
                <a:off x="8947395" y="3772736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B373C91-8CC7-324C-246D-536D0FE2FE4D}"/>
                  </a:ext>
                </a:extLst>
              </p:cNvPr>
              <p:cNvGrpSpPr/>
              <p:nvPr/>
            </p:nvGrpSpPr>
            <p:grpSpPr>
              <a:xfrm>
                <a:off x="8885295" y="3387605"/>
                <a:ext cx="613651" cy="453156"/>
                <a:chOff x="8885295" y="3387605"/>
                <a:chExt cx="613651" cy="453156"/>
              </a:xfrm>
            </p:grpSpPr>
            <p:sp>
              <p:nvSpPr>
                <p:cNvPr id="26" name="Rectangle 11">
                  <a:extLst>
                    <a:ext uri="{FF2B5EF4-FFF2-40B4-BE49-F238E27FC236}">
                      <a16:creationId xmlns:a16="http://schemas.microsoft.com/office/drawing/2014/main" id="{23C70832-0E15-1877-BBB4-6B5AC137B0FD}"/>
                    </a:ext>
                  </a:extLst>
                </p:cNvPr>
                <p:cNvSpPr/>
                <p:nvPr/>
              </p:nvSpPr>
              <p:spPr>
                <a:xfrm>
                  <a:off x="8885295" y="3626158"/>
                  <a:ext cx="603684" cy="202890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0 w 648836"/>
                    <a:gd name="connsiteY0" fmla="*/ 0 h 288612"/>
                    <a:gd name="connsiteX1" fmla="*/ 648836 w 648836"/>
                    <a:gd name="connsiteY1" fmla="*/ 215473 h 288612"/>
                    <a:gd name="connsiteX2" fmla="*/ 534536 w 648836"/>
                    <a:gd name="connsiteY2" fmla="*/ 288612 h 288612"/>
                    <a:gd name="connsiteX3" fmla="*/ 62096 w 648836"/>
                    <a:gd name="connsiteY3" fmla="*/ 174312 h 288612"/>
                    <a:gd name="connsiteX4" fmla="*/ 0 w 648836"/>
                    <a:gd name="connsiteY4" fmla="*/ 0 h 288612"/>
                    <a:gd name="connsiteX0" fmla="*/ 0 w 648836"/>
                    <a:gd name="connsiteY0" fmla="*/ 0 h 215473"/>
                    <a:gd name="connsiteX1" fmla="*/ 648836 w 648836"/>
                    <a:gd name="connsiteY1" fmla="*/ 215473 h 215473"/>
                    <a:gd name="connsiteX2" fmla="*/ 603684 w 648836"/>
                    <a:gd name="connsiteY2" fmla="*/ 182857 h 215473"/>
                    <a:gd name="connsiteX3" fmla="*/ 62096 w 648836"/>
                    <a:gd name="connsiteY3" fmla="*/ 174312 h 215473"/>
                    <a:gd name="connsiteX4" fmla="*/ 0 w 648836"/>
                    <a:gd name="connsiteY4" fmla="*/ 0 h 215473"/>
                    <a:gd name="connsiteX0" fmla="*/ 0 w 603684"/>
                    <a:gd name="connsiteY0" fmla="*/ 40781 h 223638"/>
                    <a:gd name="connsiteX1" fmla="*/ 595958 w 603684"/>
                    <a:gd name="connsiteY1" fmla="*/ 0 h 223638"/>
                    <a:gd name="connsiteX2" fmla="*/ 603684 w 603684"/>
                    <a:gd name="connsiteY2" fmla="*/ 223638 h 223638"/>
                    <a:gd name="connsiteX3" fmla="*/ 62096 w 603684"/>
                    <a:gd name="connsiteY3" fmla="*/ 215093 h 223638"/>
                    <a:gd name="connsiteX4" fmla="*/ 0 w 603684"/>
                    <a:gd name="connsiteY4" fmla="*/ 40781 h 223638"/>
                    <a:gd name="connsiteX0" fmla="*/ 0 w 603684"/>
                    <a:gd name="connsiteY0" fmla="*/ 40781 h 215093"/>
                    <a:gd name="connsiteX1" fmla="*/ 595958 w 603684"/>
                    <a:gd name="connsiteY1" fmla="*/ 0 h 215093"/>
                    <a:gd name="connsiteX2" fmla="*/ 603684 w 603684"/>
                    <a:gd name="connsiteY2" fmla="*/ 191098 h 215093"/>
                    <a:gd name="connsiteX3" fmla="*/ 62096 w 603684"/>
                    <a:gd name="connsiteY3" fmla="*/ 215093 h 215093"/>
                    <a:gd name="connsiteX4" fmla="*/ 0 w 603684"/>
                    <a:gd name="connsiteY4" fmla="*/ 40781 h 215093"/>
                    <a:gd name="connsiteX0" fmla="*/ 0 w 603684"/>
                    <a:gd name="connsiteY0" fmla="*/ 28578 h 202890"/>
                    <a:gd name="connsiteX1" fmla="*/ 567485 w 603684"/>
                    <a:gd name="connsiteY1" fmla="*/ 0 h 202890"/>
                    <a:gd name="connsiteX2" fmla="*/ 603684 w 603684"/>
                    <a:gd name="connsiteY2" fmla="*/ 178895 h 202890"/>
                    <a:gd name="connsiteX3" fmla="*/ 62096 w 603684"/>
                    <a:gd name="connsiteY3" fmla="*/ 202890 h 202890"/>
                    <a:gd name="connsiteX4" fmla="*/ 0 w 603684"/>
                    <a:gd name="connsiteY4" fmla="*/ 28578 h 202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3684" h="202890">
                      <a:moveTo>
                        <a:pt x="0" y="28578"/>
                      </a:moveTo>
                      <a:lnTo>
                        <a:pt x="567485" y="0"/>
                      </a:lnTo>
                      <a:lnTo>
                        <a:pt x="603684" y="178895"/>
                      </a:lnTo>
                      <a:lnTo>
                        <a:pt x="62096" y="202890"/>
                      </a:lnTo>
                      <a:lnTo>
                        <a:pt x="0" y="28578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10">
                  <a:extLst>
                    <a:ext uri="{FF2B5EF4-FFF2-40B4-BE49-F238E27FC236}">
                      <a16:creationId xmlns:a16="http://schemas.microsoft.com/office/drawing/2014/main" id="{21414E85-1845-4A79-379E-057A144BCEE3}"/>
                    </a:ext>
                  </a:extLst>
                </p:cNvPr>
                <p:cNvSpPr/>
                <p:nvPr/>
              </p:nvSpPr>
              <p:spPr>
                <a:xfrm>
                  <a:off x="8949627" y="3387605"/>
                  <a:ext cx="549319" cy="453156"/>
                </a:xfrm>
                <a:custGeom>
                  <a:avLst/>
                  <a:gdLst>
                    <a:gd name="connsiteX0" fmla="*/ 0 w 1029082"/>
                    <a:gd name="connsiteY0" fmla="*/ 0 h 810832"/>
                    <a:gd name="connsiteX1" fmla="*/ 1029082 w 1029082"/>
                    <a:gd name="connsiteY1" fmla="*/ 0 h 810832"/>
                    <a:gd name="connsiteX2" fmla="*/ 1029082 w 1029082"/>
                    <a:gd name="connsiteY2" fmla="*/ 810832 h 810832"/>
                    <a:gd name="connsiteX3" fmla="*/ 0 w 1029082"/>
                    <a:gd name="connsiteY3" fmla="*/ 810832 h 810832"/>
                    <a:gd name="connsiteX4" fmla="*/ 0 w 1029082"/>
                    <a:gd name="connsiteY4" fmla="*/ 0 h 810832"/>
                    <a:gd name="connsiteX0" fmla="*/ 0 w 1029082"/>
                    <a:gd name="connsiteY0" fmla="*/ 0 h 810832"/>
                    <a:gd name="connsiteX1" fmla="*/ 1029082 w 1029082"/>
                    <a:gd name="connsiteY1" fmla="*/ 0 h 810832"/>
                    <a:gd name="connsiteX2" fmla="*/ 1029082 w 1029082"/>
                    <a:gd name="connsiteY2" fmla="*/ 734632 h 810832"/>
                    <a:gd name="connsiteX3" fmla="*/ 0 w 1029082"/>
                    <a:gd name="connsiteY3" fmla="*/ 810832 h 810832"/>
                    <a:gd name="connsiteX4" fmla="*/ 0 w 1029082"/>
                    <a:gd name="connsiteY4" fmla="*/ 0 h 8108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29082" h="848932">
                      <a:moveTo>
                        <a:pt x="0" y="38100"/>
                      </a:moveTo>
                      <a:lnTo>
                        <a:pt x="1021462" y="0"/>
                      </a:lnTo>
                      <a:cubicBezTo>
                        <a:pt x="909702" y="387117"/>
                        <a:pt x="1026542" y="515155"/>
                        <a:pt x="1029082" y="772732"/>
                      </a:cubicBezTo>
                      <a:lnTo>
                        <a:pt x="0" y="848932"/>
                      </a:lnTo>
                      <a:cubicBezTo>
                        <a:pt x="0" y="578655"/>
                        <a:pt x="129540" y="407437"/>
                        <a:pt x="0" y="3810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57" name="Group 256">
              <a:extLst>
                <a:ext uri="{FF2B5EF4-FFF2-40B4-BE49-F238E27FC236}">
                  <a16:creationId xmlns:a16="http://schemas.microsoft.com/office/drawing/2014/main" id="{6858B830-4521-146E-EA6D-E58FFEF522D5}"/>
                </a:ext>
              </a:extLst>
            </p:cNvPr>
            <p:cNvGrpSpPr/>
            <p:nvPr/>
          </p:nvGrpSpPr>
          <p:grpSpPr>
            <a:xfrm flipH="1">
              <a:off x="3936234" y="4645991"/>
              <a:ext cx="1400482" cy="1369867"/>
              <a:chOff x="4261820" y="238888"/>
              <a:chExt cx="3452376" cy="3376907"/>
            </a:xfrm>
          </p:grpSpPr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A60AFFD8-28CF-EA65-EC31-3A32FF6514D2}"/>
                  </a:ext>
                </a:extLst>
              </p:cNvPr>
              <p:cNvSpPr/>
              <p:nvPr/>
            </p:nvSpPr>
            <p:spPr>
              <a:xfrm flipH="1">
                <a:off x="4261820" y="437542"/>
                <a:ext cx="3293927" cy="3178253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54B47A40-C223-28D1-9D4C-77552F0C5D26}"/>
                  </a:ext>
                </a:extLst>
              </p:cNvPr>
              <p:cNvSpPr/>
              <p:nvPr/>
            </p:nvSpPr>
            <p:spPr>
              <a:xfrm flipH="1">
                <a:off x="4420269" y="238888"/>
                <a:ext cx="3293927" cy="3178253"/>
              </a:xfrm>
              <a:prstGeom prst="ellipse">
                <a:avLst/>
              </a:pr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10">
              <a:extLst>
                <a:ext uri="{FF2B5EF4-FFF2-40B4-BE49-F238E27FC236}">
                  <a16:creationId xmlns:a16="http://schemas.microsoft.com/office/drawing/2014/main" id="{F9A30758-83A1-0552-B4B4-092D82FB0352}"/>
                </a:ext>
              </a:extLst>
            </p:cNvPr>
            <p:cNvSpPr/>
            <p:nvPr/>
          </p:nvSpPr>
          <p:spPr>
            <a:xfrm flipH="1">
              <a:off x="3686152" y="5058548"/>
              <a:ext cx="1444492" cy="1191620"/>
            </a:xfrm>
            <a:custGeom>
              <a:avLst/>
              <a:gdLst>
                <a:gd name="connsiteX0" fmla="*/ 0 w 1029082"/>
                <a:gd name="connsiteY0" fmla="*/ 0 h 810832"/>
                <a:gd name="connsiteX1" fmla="*/ 1029082 w 1029082"/>
                <a:gd name="connsiteY1" fmla="*/ 0 h 810832"/>
                <a:gd name="connsiteX2" fmla="*/ 1029082 w 1029082"/>
                <a:gd name="connsiteY2" fmla="*/ 810832 h 810832"/>
                <a:gd name="connsiteX3" fmla="*/ 0 w 1029082"/>
                <a:gd name="connsiteY3" fmla="*/ 810832 h 810832"/>
                <a:gd name="connsiteX4" fmla="*/ 0 w 1029082"/>
                <a:gd name="connsiteY4" fmla="*/ 0 h 810832"/>
                <a:gd name="connsiteX0" fmla="*/ 0 w 1029082"/>
                <a:gd name="connsiteY0" fmla="*/ 0 h 810832"/>
                <a:gd name="connsiteX1" fmla="*/ 1029082 w 1029082"/>
                <a:gd name="connsiteY1" fmla="*/ 0 h 810832"/>
                <a:gd name="connsiteX2" fmla="*/ 1029082 w 1029082"/>
                <a:gd name="connsiteY2" fmla="*/ 734632 h 810832"/>
                <a:gd name="connsiteX3" fmla="*/ 0 w 1029082"/>
                <a:gd name="connsiteY3" fmla="*/ 810832 h 810832"/>
                <a:gd name="connsiteX4" fmla="*/ 0 w 1029082"/>
                <a:gd name="connsiteY4" fmla="*/ 0 h 8108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082" h="848932">
                  <a:moveTo>
                    <a:pt x="0" y="38100"/>
                  </a:moveTo>
                  <a:lnTo>
                    <a:pt x="1021462" y="0"/>
                  </a:lnTo>
                  <a:cubicBezTo>
                    <a:pt x="909702" y="387117"/>
                    <a:pt x="1026542" y="515155"/>
                    <a:pt x="1029082" y="772732"/>
                  </a:cubicBezTo>
                  <a:lnTo>
                    <a:pt x="0" y="848932"/>
                  </a:lnTo>
                  <a:cubicBezTo>
                    <a:pt x="0" y="578655"/>
                    <a:pt x="129540" y="407437"/>
                    <a:pt x="0" y="38100"/>
                  </a:cubicBezTo>
                  <a:close/>
                </a:path>
              </a:pathLst>
            </a:cu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29B2AF90-8451-4DA3-1F2A-AC49DC9EE9A2}"/>
              </a:ext>
            </a:extLst>
          </p:cNvPr>
          <p:cNvSpPr/>
          <p:nvPr/>
        </p:nvSpPr>
        <p:spPr>
          <a:xfrm rot="19189050">
            <a:off x="2450603" y="4163221"/>
            <a:ext cx="449669" cy="204846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BAF5AC40-CDDC-7BE6-1033-EFEB6C7CDAB9}"/>
              </a:ext>
            </a:extLst>
          </p:cNvPr>
          <p:cNvSpPr/>
          <p:nvPr/>
        </p:nvSpPr>
        <p:spPr>
          <a:xfrm flipH="1">
            <a:off x="2879236" y="3961785"/>
            <a:ext cx="308870" cy="259392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4F2943B9-761B-30CA-1F62-1785FCA14C40}"/>
              </a:ext>
            </a:extLst>
          </p:cNvPr>
          <p:cNvSpPr/>
          <p:nvPr/>
        </p:nvSpPr>
        <p:spPr>
          <a:xfrm>
            <a:off x="8229445" y="2687666"/>
            <a:ext cx="127123" cy="48064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B18B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21" name="clapping-6474">
            <a:hlinkClick r:id="" action="ppaction://media"/>
            <a:extLst>
              <a:ext uri="{FF2B5EF4-FFF2-40B4-BE49-F238E27FC236}">
                <a16:creationId xmlns:a16="http://schemas.microsoft.com/office/drawing/2014/main" id="{A51969C9-294F-31EC-C06A-FBBD9BA8F4F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0824"/>
                  <p14:fade in="1000" out="1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25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3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Flowchart: Manual Operation 98">
            <a:extLst>
              <a:ext uri="{FF2B5EF4-FFF2-40B4-BE49-F238E27FC236}">
                <a16:creationId xmlns:a16="http://schemas.microsoft.com/office/drawing/2014/main" id="{81817B59-CC0F-BDE4-3F3F-C51076549034}"/>
              </a:ext>
            </a:extLst>
          </p:cNvPr>
          <p:cNvSpPr/>
          <p:nvPr/>
        </p:nvSpPr>
        <p:spPr>
          <a:xfrm flipV="1">
            <a:off x="-938717" y="4621136"/>
            <a:ext cx="22188719" cy="5112799"/>
          </a:xfrm>
          <a:prstGeom prst="flowChartManualOperati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1" name="Group 290">
            <a:extLst>
              <a:ext uri="{FF2B5EF4-FFF2-40B4-BE49-F238E27FC236}">
                <a16:creationId xmlns:a16="http://schemas.microsoft.com/office/drawing/2014/main" id="{EE4657CA-054D-1C1F-728D-D28263DD90C6}"/>
              </a:ext>
            </a:extLst>
          </p:cNvPr>
          <p:cNvGrpSpPr/>
          <p:nvPr/>
        </p:nvGrpSpPr>
        <p:grpSpPr>
          <a:xfrm>
            <a:off x="3339210" y="650257"/>
            <a:ext cx="2773510" cy="4721411"/>
            <a:chOff x="169154" y="7309880"/>
            <a:chExt cx="2794634" cy="4757370"/>
          </a:xfrm>
        </p:grpSpPr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8FC78CD5-B61F-BAC6-D0D2-5A837C71C20F}"/>
                </a:ext>
              </a:extLst>
            </p:cNvPr>
            <p:cNvSpPr/>
            <p:nvPr/>
          </p:nvSpPr>
          <p:spPr>
            <a:xfrm rot="501063">
              <a:off x="169154" y="7309880"/>
              <a:ext cx="2536874" cy="2261467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50EC8FCF-FA2A-473F-97B3-ED464D99119C}"/>
                </a:ext>
              </a:extLst>
            </p:cNvPr>
            <p:cNvGrpSpPr/>
            <p:nvPr/>
          </p:nvGrpSpPr>
          <p:grpSpPr>
            <a:xfrm>
              <a:off x="232730" y="7374544"/>
              <a:ext cx="2731058" cy="4692706"/>
              <a:chOff x="232730" y="7374544"/>
              <a:chExt cx="2731058" cy="4692706"/>
            </a:xfrm>
          </p:grpSpPr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id="{88EE5A5B-3B5B-1B70-412C-7FB42E5894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7651" y="10175063"/>
                <a:ext cx="40461" cy="180764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id="{1F018611-DD1A-6A19-465E-FE5930917E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15601" y="10203397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924C8CF9-F821-0697-2B5D-509723E9ACD7}"/>
                  </a:ext>
                </a:extLst>
              </p:cNvPr>
              <p:cNvSpPr/>
              <p:nvPr/>
            </p:nvSpPr>
            <p:spPr>
              <a:xfrm>
                <a:off x="426914" y="7967527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09116AF3-E4D3-A156-90E8-10D2AB3C422F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2" name="Rectangle: Top Corners Rounded 301">
                <a:extLst>
                  <a:ext uri="{FF2B5EF4-FFF2-40B4-BE49-F238E27FC236}">
                    <a16:creationId xmlns:a16="http://schemas.microsoft.com/office/drawing/2014/main" id="{AE3A4DA4-6BB2-AC39-451D-5FA660728636}"/>
                  </a:ext>
                </a:extLst>
              </p:cNvPr>
              <p:cNvSpPr/>
              <p:nvPr/>
            </p:nvSpPr>
            <p:spPr>
              <a:xfrm>
                <a:off x="1880088" y="11388233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3" name="Rectangle: Top Corners Rounded 302">
                <a:extLst>
                  <a:ext uri="{FF2B5EF4-FFF2-40B4-BE49-F238E27FC236}">
                    <a16:creationId xmlns:a16="http://schemas.microsoft.com/office/drawing/2014/main" id="{7F923A9C-26F4-F7AE-7426-6F6650A34598}"/>
                  </a:ext>
                </a:extLst>
              </p:cNvPr>
              <p:cNvSpPr/>
              <p:nvPr/>
            </p:nvSpPr>
            <p:spPr>
              <a:xfrm>
                <a:off x="1545341" y="11866940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1EB2260F-213B-0EBF-CB15-C84E28AD9ADA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6" name="Oval 305">
                <a:extLst>
                  <a:ext uri="{FF2B5EF4-FFF2-40B4-BE49-F238E27FC236}">
                    <a16:creationId xmlns:a16="http://schemas.microsoft.com/office/drawing/2014/main" id="{E66B1CCB-78B5-AAAE-B588-E6FE49E9FCDB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7" name="Oval 306">
                <a:extLst>
                  <a:ext uri="{FF2B5EF4-FFF2-40B4-BE49-F238E27FC236}">
                    <a16:creationId xmlns:a16="http://schemas.microsoft.com/office/drawing/2014/main" id="{AB5525BC-9048-BB1F-03BC-33CAA28A8C0E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8" name="Oval 307">
                <a:extLst>
                  <a:ext uri="{FF2B5EF4-FFF2-40B4-BE49-F238E27FC236}">
                    <a16:creationId xmlns:a16="http://schemas.microsoft.com/office/drawing/2014/main" id="{B3FD1B70-E395-642A-12EB-8A5F13B8D23B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940F7807-B22F-E3BA-8E07-9A444B9AB7BD}"/>
                  </a:ext>
                </a:extLst>
              </p:cNvPr>
              <p:cNvSpPr/>
              <p:nvPr/>
            </p:nvSpPr>
            <p:spPr>
              <a:xfrm rot="20734271">
                <a:off x="232730" y="7596668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05C1FB1-39E9-40B2-AEF2-4FF6ADA7484B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83" name="Group 282">
            <a:extLst>
              <a:ext uri="{FF2B5EF4-FFF2-40B4-BE49-F238E27FC236}">
                <a16:creationId xmlns:a16="http://schemas.microsoft.com/office/drawing/2014/main" id="{A2C83792-D9D3-A0F2-E719-C65F5889F0D3}"/>
              </a:ext>
            </a:extLst>
          </p:cNvPr>
          <p:cNvGrpSpPr/>
          <p:nvPr/>
        </p:nvGrpSpPr>
        <p:grpSpPr>
          <a:xfrm>
            <a:off x="14985624" y="3305961"/>
            <a:ext cx="2015915" cy="2921526"/>
            <a:chOff x="8153826" y="3365398"/>
            <a:chExt cx="647030" cy="937696"/>
          </a:xfrm>
        </p:grpSpPr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DA9D25A9-FC05-4E2C-DFE5-94F8F2E9F195}"/>
                </a:ext>
              </a:extLst>
            </p:cNvPr>
            <p:cNvSpPr/>
            <p:nvPr/>
          </p:nvSpPr>
          <p:spPr>
            <a:xfrm>
              <a:off x="8747870" y="3962099"/>
              <a:ext cx="45719" cy="340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3B9B7E09-C84C-0BAE-FB3A-D73868D73DA4}"/>
                </a:ext>
              </a:extLst>
            </p:cNvPr>
            <p:cNvGrpSpPr/>
            <p:nvPr/>
          </p:nvGrpSpPr>
          <p:grpSpPr>
            <a:xfrm>
              <a:off x="8153826" y="3365398"/>
              <a:ext cx="647030" cy="674899"/>
              <a:chOff x="8153826" y="3365398"/>
              <a:chExt cx="647030" cy="674899"/>
            </a:xfrm>
          </p:grpSpPr>
          <p:sp>
            <p:nvSpPr>
              <p:cNvPr id="286" name="Rectangle 10">
                <a:extLst>
                  <a:ext uri="{FF2B5EF4-FFF2-40B4-BE49-F238E27FC236}">
                    <a16:creationId xmlns:a16="http://schemas.microsoft.com/office/drawing/2014/main" id="{9A38B423-6CC9-3D40-F291-F81F9DB6224C}"/>
                  </a:ext>
                </a:extLst>
              </p:cNvPr>
              <p:cNvSpPr/>
              <p:nvPr/>
            </p:nvSpPr>
            <p:spPr>
              <a:xfrm>
                <a:off x="8278838" y="3365398"/>
                <a:ext cx="522018" cy="628225"/>
              </a:xfrm>
              <a:custGeom>
                <a:avLst/>
                <a:gdLst>
                  <a:gd name="connsiteX0" fmla="*/ 0 w 501538"/>
                  <a:gd name="connsiteY0" fmla="*/ 0 h 445021"/>
                  <a:gd name="connsiteX1" fmla="*/ 501538 w 501538"/>
                  <a:gd name="connsiteY1" fmla="*/ 0 h 445021"/>
                  <a:gd name="connsiteX2" fmla="*/ 501538 w 501538"/>
                  <a:gd name="connsiteY2" fmla="*/ 445021 h 445021"/>
                  <a:gd name="connsiteX3" fmla="*/ 0 w 501538"/>
                  <a:gd name="connsiteY3" fmla="*/ 445021 h 445021"/>
                  <a:gd name="connsiteX4" fmla="*/ 0 w 501538"/>
                  <a:gd name="connsiteY4" fmla="*/ 0 h 445021"/>
                  <a:gd name="connsiteX0" fmla="*/ 0 w 516778"/>
                  <a:gd name="connsiteY0" fmla="*/ 0 h 589801"/>
                  <a:gd name="connsiteX1" fmla="*/ 501538 w 516778"/>
                  <a:gd name="connsiteY1" fmla="*/ 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22018"/>
                  <a:gd name="connsiteY0" fmla="*/ 0 h 628225"/>
                  <a:gd name="connsiteX1" fmla="*/ 516778 w 522018"/>
                  <a:gd name="connsiteY1" fmla="*/ 99060 h 628225"/>
                  <a:gd name="connsiteX2" fmla="*/ 522018 w 522018"/>
                  <a:gd name="connsiteY2" fmla="*/ 628225 h 628225"/>
                  <a:gd name="connsiteX3" fmla="*/ 0 w 522018"/>
                  <a:gd name="connsiteY3" fmla="*/ 445021 h 628225"/>
                  <a:gd name="connsiteX4" fmla="*/ 0 w 522018"/>
                  <a:gd name="connsiteY4" fmla="*/ 0 h 628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2018" h="628225">
                    <a:moveTo>
                      <a:pt x="0" y="0"/>
                    </a:moveTo>
                    <a:lnTo>
                      <a:pt x="516778" y="99060"/>
                    </a:lnTo>
                    <a:cubicBezTo>
                      <a:pt x="455818" y="384560"/>
                      <a:pt x="522018" y="464645"/>
                      <a:pt x="522018" y="628225"/>
                    </a:cubicBezTo>
                    <a:lnTo>
                      <a:pt x="0" y="445021"/>
                    </a:lnTo>
                    <a:cubicBezTo>
                      <a:pt x="0" y="296681"/>
                      <a:pt x="60960" y="194060"/>
                      <a:pt x="0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Rectangle 11">
                <a:extLst>
                  <a:ext uri="{FF2B5EF4-FFF2-40B4-BE49-F238E27FC236}">
                    <a16:creationId xmlns:a16="http://schemas.microsoft.com/office/drawing/2014/main" id="{0492645D-DBC4-D98E-7E77-71C7B7A6A3E6}"/>
                  </a:ext>
                </a:extLst>
              </p:cNvPr>
              <p:cNvSpPr/>
              <p:nvPr/>
            </p:nvSpPr>
            <p:spPr>
              <a:xfrm>
                <a:off x="8153826" y="3812036"/>
                <a:ext cx="640134" cy="228261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156042 w 586740"/>
                  <a:gd name="connsiteY0" fmla="*/ 0 h 153751"/>
                  <a:gd name="connsiteX1" fmla="*/ 586740 w 586740"/>
                  <a:gd name="connsiteY1" fmla="*/ 80612 h 153751"/>
                  <a:gd name="connsiteX2" fmla="*/ 472440 w 586740"/>
                  <a:gd name="connsiteY2" fmla="*/ 153751 h 153751"/>
                  <a:gd name="connsiteX3" fmla="*/ 0 w 586740"/>
                  <a:gd name="connsiteY3" fmla="*/ 39451 h 153751"/>
                  <a:gd name="connsiteX4" fmla="*/ 156042 w 586740"/>
                  <a:gd name="connsiteY4" fmla="*/ 0 h 153751"/>
                  <a:gd name="connsiteX0" fmla="*/ 164026 w 594724"/>
                  <a:gd name="connsiteY0" fmla="*/ 0 h 153751"/>
                  <a:gd name="connsiteX1" fmla="*/ 594724 w 594724"/>
                  <a:gd name="connsiteY1" fmla="*/ 80612 h 153751"/>
                  <a:gd name="connsiteX2" fmla="*/ 480424 w 594724"/>
                  <a:gd name="connsiteY2" fmla="*/ 153751 h 153751"/>
                  <a:gd name="connsiteX3" fmla="*/ 0 w 594724"/>
                  <a:gd name="connsiteY3" fmla="*/ 65268 h 153751"/>
                  <a:gd name="connsiteX4" fmla="*/ 164026 w 594724"/>
                  <a:gd name="connsiteY4" fmla="*/ 0 h 153751"/>
                  <a:gd name="connsiteX0" fmla="*/ 164026 w 594724"/>
                  <a:gd name="connsiteY0" fmla="*/ 0 h 179568"/>
                  <a:gd name="connsiteX1" fmla="*/ 594724 w 594724"/>
                  <a:gd name="connsiteY1" fmla="*/ 80612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164026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68215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68215 w 594724"/>
                  <a:gd name="connsiteY4" fmla="*/ 0 h 179568"/>
                  <a:gd name="connsiteX0" fmla="*/ 44263 w 594724"/>
                  <a:gd name="connsiteY0" fmla="*/ 0 h 195059"/>
                  <a:gd name="connsiteX1" fmla="*/ 594724 w 594724"/>
                  <a:gd name="connsiteY1" fmla="*/ 116757 h 195059"/>
                  <a:gd name="connsiteX2" fmla="*/ 464456 w 594724"/>
                  <a:gd name="connsiteY2" fmla="*/ 195059 h 195059"/>
                  <a:gd name="connsiteX3" fmla="*/ 0 w 594724"/>
                  <a:gd name="connsiteY3" fmla="*/ 80759 h 195059"/>
                  <a:gd name="connsiteX4" fmla="*/ 44263 w 594724"/>
                  <a:gd name="connsiteY4" fmla="*/ 0 h 195059"/>
                  <a:gd name="connsiteX0" fmla="*/ 72208 w 594724"/>
                  <a:gd name="connsiteY0" fmla="*/ 0 h 186023"/>
                  <a:gd name="connsiteX1" fmla="*/ 594724 w 594724"/>
                  <a:gd name="connsiteY1" fmla="*/ 107721 h 186023"/>
                  <a:gd name="connsiteX2" fmla="*/ 464456 w 594724"/>
                  <a:gd name="connsiteY2" fmla="*/ 186023 h 186023"/>
                  <a:gd name="connsiteX3" fmla="*/ 0 w 594724"/>
                  <a:gd name="connsiteY3" fmla="*/ 71723 h 186023"/>
                  <a:gd name="connsiteX4" fmla="*/ 72208 w 594724"/>
                  <a:gd name="connsiteY4" fmla="*/ 0 h 186023"/>
                  <a:gd name="connsiteX0" fmla="*/ 91420 w 613936"/>
                  <a:gd name="connsiteY0" fmla="*/ 0 h 186023"/>
                  <a:gd name="connsiteX1" fmla="*/ 613936 w 613936"/>
                  <a:gd name="connsiteY1" fmla="*/ 107721 h 186023"/>
                  <a:gd name="connsiteX2" fmla="*/ 483668 w 613936"/>
                  <a:gd name="connsiteY2" fmla="*/ 186023 h 186023"/>
                  <a:gd name="connsiteX3" fmla="*/ 0 w 613936"/>
                  <a:gd name="connsiteY3" fmla="*/ 67205 h 186023"/>
                  <a:gd name="connsiteX4" fmla="*/ 91420 w 613936"/>
                  <a:gd name="connsiteY4" fmla="*/ 0 h 186023"/>
                  <a:gd name="connsiteX0" fmla="*/ 101899 w 624415"/>
                  <a:gd name="connsiteY0" fmla="*/ 0 h 186023"/>
                  <a:gd name="connsiteX1" fmla="*/ 624415 w 624415"/>
                  <a:gd name="connsiteY1" fmla="*/ 107721 h 186023"/>
                  <a:gd name="connsiteX2" fmla="*/ 494147 w 624415"/>
                  <a:gd name="connsiteY2" fmla="*/ 186023 h 186023"/>
                  <a:gd name="connsiteX3" fmla="*/ 0 w 624415"/>
                  <a:gd name="connsiteY3" fmla="*/ 62687 h 186023"/>
                  <a:gd name="connsiteX4" fmla="*/ 101899 w 624415"/>
                  <a:gd name="connsiteY4" fmla="*/ 0 h 186023"/>
                  <a:gd name="connsiteX0" fmla="*/ 101899 w 636641"/>
                  <a:gd name="connsiteY0" fmla="*/ 0 h 186023"/>
                  <a:gd name="connsiteX1" fmla="*/ 636641 w 636641"/>
                  <a:gd name="connsiteY1" fmla="*/ 133700 h 186023"/>
                  <a:gd name="connsiteX2" fmla="*/ 494147 w 636641"/>
                  <a:gd name="connsiteY2" fmla="*/ 186023 h 186023"/>
                  <a:gd name="connsiteX3" fmla="*/ 0 w 636641"/>
                  <a:gd name="connsiteY3" fmla="*/ 62687 h 186023"/>
                  <a:gd name="connsiteX4" fmla="*/ 101899 w 636641"/>
                  <a:gd name="connsiteY4" fmla="*/ 0 h 186023"/>
                  <a:gd name="connsiteX0" fmla="*/ 135083 w 636641"/>
                  <a:gd name="connsiteY0" fmla="*/ 0 h 174728"/>
                  <a:gd name="connsiteX1" fmla="*/ 636641 w 636641"/>
                  <a:gd name="connsiteY1" fmla="*/ 122405 h 174728"/>
                  <a:gd name="connsiteX2" fmla="*/ 494147 w 636641"/>
                  <a:gd name="connsiteY2" fmla="*/ 174728 h 174728"/>
                  <a:gd name="connsiteX3" fmla="*/ 0 w 636641"/>
                  <a:gd name="connsiteY3" fmla="*/ 51392 h 174728"/>
                  <a:gd name="connsiteX4" fmla="*/ 135083 w 636641"/>
                  <a:gd name="connsiteY4" fmla="*/ 0 h 174728"/>
                  <a:gd name="connsiteX0" fmla="*/ 145562 w 636641"/>
                  <a:gd name="connsiteY0" fmla="*/ 0 h 170210"/>
                  <a:gd name="connsiteX1" fmla="*/ 636641 w 636641"/>
                  <a:gd name="connsiteY1" fmla="*/ 117887 h 170210"/>
                  <a:gd name="connsiteX2" fmla="*/ 494147 w 636641"/>
                  <a:gd name="connsiteY2" fmla="*/ 170210 h 170210"/>
                  <a:gd name="connsiteX3" fmla="*/ 0 w 636641"/>
                  <a:gd name="connsiteY3" fmla="*/ 46874 h 170210"/>
                  <a:gd name="connsiteX4" fmla="*/ 145562 w 636641"/>
                  <a:gd name="connsiteY4" fmla="*/ 0 h 170210"/>
                  <a:gd name="connsiteX0" fmla="*/ 150801 w 636641"/>
                  <a:gd name="connsiteY0" fmla="*/ 0 h 163433"/>
                  <a:gd name="connsiteX1" fmla="*/ 636641 w 636641"/>
                  <a:gd name="connsiteY1" fmla="*/ 111110 h 163433"/>
                  <a:gd name="connsiteX2" fmla="*/ 494147 w 636641"/>
                  <a:gd name="connsiteY2" fmla="*/ 163433 h 163433"/>
                  <a:gd name="connsiteX3" fmla="*/ 0 w 636641"/>
                  <a:gd name="connsiteY3" fmla="*/ 40097 h 163433"/>
                  <a:gd name="connsiteX4" fmla="*/ 150801 w 636641"/>
                  <a:gd name="connsiteY4" fmla="*/ 0 h 163433"/>
                  <a:gd name="connsiteX0" fmla="*/ 135082 w 636641"/>
                  <a:gd name="connsiteY0" fmla="*/ 0 h 149879"/>
                  <a:gd name="connsiteX1" fmla="*/ 636641 w 636641"/>
                  <a:gd name="connsiteY1" fmla="*/ 97556 h 149879"/>
                  <a:gd name="connsiteX2" fmla="*/ 494147 w 636641"/>
                  <a:gd name="connsiteY2" fmla="*/ 149879 h 149879"/>
                  <a:gd name="connsiteX3" fmla="*/ 0 w 636641"/>
                  <a:gd name="connsiteY3" fmla="*/ 26543 h 149879"/>
                  <a:gd name="connsiteX4" fmla="*/ 135082 w 636641"/>
                  <a:gd name="connsiteY4" fmla="*/ 0 h 149879"/>
                  <a:gd name="connsiteX0" fmla="*/ 136829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36829 w 636641"/>
                  <a:gd name="connsiteY4" fmla="*/ 0 h 145361"/>
                  <a:gd name="connsiteX0" fmla="*/ 128096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28096 w 636641"/>
                  <a:gd name="connsiteY4" fmla="*/ 0 h 145361"/>
                  <a:gd name="connsiteX0" fmla="*/ 126349 w 636641"/>
                  <a:gd name="connsiteY0" fmla="*/ 0 h 147620"/>
                  <a:gd name="connsiteX1" fmla="*/ 636641 w 636641"/>
                  <a:gd name="connsiteY1" fmla="*/ 95297 h 147620"/>
                  <a:gd name="connsiteX2" fmla="*/ 494147 w 636641"/>
                  <a:gd name="connsiteY2" fmla="*/ 147620 h 147620"/>
                  <a:gd name="connsiteX3" fmla="*/ 0 w 636641"/>
                  <a:gd name="connsiteY3" fmla="*/ 24284 h 147620"/>
                  <a:gd name="connsiteX4" fmla="*/ 126349 w 636641"/>
                  <a:gd name="connsiteY4" fmla="*/ 0 h 147620"/>
                  <a:gd name="connsiteX0" fmla="*/ 126349 w 640134"/>
                  <a:gd name="connsiteY0" fmla="*/ 0 h 147620"/>
                  <a:gd name="connsiteX1" fmla="*/ 640134 w 640134"/>
                  <a:gd name="connsiteY1" fmla="*/ 119017 h 147620"/>
                  <a:gd name="connsiteX2" fmla="*/ 494147 w 640134"/>
                  <a:gd name="connsiteY2" fmla="*/ 147620 h 147620"/>
                  <a:gd name="connsiteX3" fmla="*/ 0 w 640134"/>
                  <a:gd name="connsiteY3" fmla="*/ 24284 h 147620"/>
                  <a:gd name="connsiteX4" fmla="*/ 126349 w 640134"/>
                  <a:gd name="connsiteY4" fmla="*/ 0 h 147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0134" h="147620">
                    <a:moveTo>
                      <a:pt x="126349" y="0"/>
                    </a:moveTo>
                    <a:lnTo>
                      <a:pt x="640134" y="119017"/>
                    </a:lnTo>
                    <a:lnTo>
                      <a:pt x="494147" y="147620"/>
                    </a:lnTo>
                    <a:lnTo>
                      <a:pt x="0" y="24284"/>
                    </a:lnTo>
                    <a:lnTo>
                      <a:pt x="126349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19B75A01-373E-B28B-F538-08DC357F5AFA}"/>
              </a:ext>
            </a:extLst>
          </p:cNvPr>
          <p:cNvSpPr/>
          <p:nvPr/>
        </p:nvSpPr>
        <p:spPr>
          <a:xfrm>
            <a:off x="6297194" y="-940200"/>
            <a:ext cx="6638062" cy="3291179"/>
          </a:xfrm>
          <a:prstGeom prst="roundRect">
            <a:avLst>
              <a:gd name="adj" fmla="val 8219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  <a:gs pos="84000">
                <a:schemeClr val="bg2"/>
              </a:gs>
            </a:gsLst>
            <a:lin ang="5400000" scaled="1"/>
          </a:gra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971D9B2C-CA2B-827C-A852-A48229B55024}"/>
              </a:ext>
            </a:extLst>
          </p:cNvPr>
          <p:cNvGrpSpPr/>
          <p:nvPr/>
        </p:nvGrpSpPr>
        <p:grpSpPr>
          <a:xfrm>
            <a:off x="12456448" y="376652"/>
            <a:ext cx="3036693" cy="4447214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A2E07D76-C9B7-B4E6-27B6-0ABD8B3700B1}"/>
                </a:ext>
              </a:extLst>
            </p:cNvPr>
            <p:cNvGrpSpPr/>
            <p:nvPr/>
          </p:nvGrpSpPr>
          <p:grpSpPr>
            <a:xfrm flipH="1">
              <a:off x="4194421" y="6342970"/>
              <a:ext cx="2334528" cy="3438703"/>
              <a:chOff x="-704602" y="7985701"/>
              <a:chExt cx="3011800" cy="4436308"/>
            </a:xfrm>
          </p:grpSpPr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BB02F385-A112-286F-97E8-380E42045A2D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33" name="Group 232">
                <a:extLst>
                  <a:ext uri="{FF2B5EF4-FFF2-40B4-BE49-F238E27FC236}">
                    <a16:creationId xmlns:a16="http://schemas.microsoft.com/office/drawing/2014/main" id="{2A0FDFEC-0326-BC7C-F855-5676FCCEACAB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938011"/>
                <a:chOff x="-229676" y="8483998"/>
                <a:chExt cx="2536874" cy="3938011"/>
              </a:xfrm>
            </p:grpSpPr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AE6B7CE2-343F-5B2E-98AA-DA2A7BAE1CD1}"/>
                    </a:ext>
                  </a:extLst>
                </p:cNvPr>
                <p:cNvSpPr/>
                <p:nvPr/>
              </p:nvSpPr>
              <p:spPr>
                <a:xfrm rot="638695" flipH="1">
                  <a:off x="1410519" y="10042539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D0F90E3D-9CD2-803A-9F85-7C656EDCBC5E}"/>
                    </a:ext>
                  </a:extLst>
                </p:cNvPr>
                <p:cNvCxnSpPr>
                  <a:cxnSpLocks/>
                  <a:endCxn id="238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FFEAFB87-F51C-1E0C-F61D-892449F5E062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A5B270EC-7C01-070F-5A9C-8A65705C6B3F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Rectangle: Top Corners Rounded 237">
                  <a:extLst>
                    <a:ext uri="{FF2B5EF4-FFF2-40B4-BE49-F238E27FC236}">
                      <a16:creationId xmlns:a16="http://schemas.microsoft.com/office/drawing/2014/main" id="{8BAD7D13-FFAD-C476-E278-617CF33204E0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AC1A0C8A-4BA8-96F6-3A0F-7933E5E7E7DD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4275BBA4-6471-51B8-5FA2-C93C16BBF28A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7D67BD2E-48FD-16DF-D1DC-B73631369D3F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E9515CF8-189C-DC05-EA6B-56729FAC9CAA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70FE2F00-C3AF-2A94-D1DC-0D51D2B34D09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44" name="Straight Connector 243">
                  <a:extLst>
                    <a:ext uri="{FF2B5EF4-FFF2-40B4-BE49-F238E27FC236}">
                      <a16:creationId xmlns:a16="http://schemas.microsoft.com/office/drawing/2014/main" id="{8D6EB09F-E413-C059-6568-04443E5B6F3E}"/>
                    </a:ext>
                  </a:extLst>
                </p:cNvPr>
                <p:cNvCxnSpPr>
                  <a:cxnSpLocks/>
                  <a:endCxn id="245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5" name="Rectangle: Top Corners Rounded 244">
                  <a:extLst>
                    <a:ext uri="{FF2B5EF4-FFF2-40B4-BE49-F238E27FC236}">
                      <a16:creationId xmlns:a16="http://schemas.microsoft.com/office/drawing/2014/main" id="{3741FED8-79EC-8C82-2A57-09E39FCD7FC9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A0471485-32E2-80F3-31DC-4050A012BC28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0D714A46-3F83-69F4-139B-5636DFD13BC8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06FB9F8-0CFC-8835-AA72-09BE13667C3F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EB6A26D6-D1BE-C1E5-764D-48FF8530B35A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A79A4943-6657-36F5-5980-35734F24EDD2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128C4FF1-96A4-3BD6-83E6-86894366B29F}"/>
              </a:ext>
            </a:extLst>
          </p:cNvPr>
          <p:cNvSpPr/>
          <p:nvPr/>
        </p:nvSpPr>
        <p:spPr>
          <a:xfrm>
            <a:off x="3867865" y="5792901"/>
            <a:ext cx="519222" cy="265809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8232480D-0B6E-808D-54CB-36F51E3AB607}"/>
              </a:ext>
            </a:extLst>
          </p:cNvPr>
          <p:cNvSpPr/>
          <p:nvPr/>
        </p:nvSpPr>
        <p:spPr>
          <a:xfrm>
            <a:off x="15361077" y="5792901"/>
            <a:ext cx="519222" cy="265809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0A0AB6D-6DDE-D397-2EDB-EAC88CFC8A02}"/>
              </a:ext>
            </a:extLst>
          </p:cNvPr>
          <p:cNvGrpSpPr/>
          <p:nvPr/>
        </p:nvGrpSpPr>
        <p:grpSpPr>
          <a:xfrm flipH="1">
            <a:off x="2625375" y="3385368"/>
            <a:ext cx="2015915" cy="2921526"/>
            <a:chOff x="8153826" y="3365398"/>
            <a:chExt cx="647030" cy="937696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5394925-0CDA-2643-A2F3-E7D09F51CFC0}"/>
                </a:ext>
              </a:extLst>
            </p:cNvPr>
            <p:cNvSpPr/>
            <p:nvPr/>
          </p:nvSpPr>
          <p:spPr>
            <a:xfrm>
              <a:off x="8747870" y="3962099"/>
              <a:ext cx="45719" cy="340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34C2C8D-BE05-E09B-1E4C-09D55C279466}"/>
                </a:ext>
              </a:extLst>
            </p:cNvPr>
            <p:cNvGrpSpPr/>
            <p:nvPr/>
          </p:nvGrpSpPr>
          <p:grpSpPr>
            <a:xfrm>
              <a:off x="8153826" y="3365398"/>
              <a:ext cx="647030" cy="674899"/>
              <a:chOff x="8153826" y="3365398"/>
              <a:chExt cx="647030" cy="674899"/>
            </a:xfrm>
          </p:grpSpPr>
          <p:sp>
            <p:nvSpPr>
              <p:cNvPr id="47" name="Rectangle 10">
                <a:extLst>
                  <a:ext uri="{FF2B5EF4-FFF2-40B4-BE49-F238E27FC236}">
                    <a16:creationId xmlns:a16="http://schemas.microsoft.com/office/drawing/2014/main" id="{929D77C7-E3F3-B557-FF71-F026C183D659}"/>
                  </a:ext>
                </a:extLst>
              </p:cNvPr>
              <p:cNvSpPr/>
              <p:nvPr/>
            </p:nvSpPr>
            <p:spPr>
              <a:xfrm>
                <a:off x="8278838" y="3365398"/>
                <a:ext cx="522018" cy="628225"/>
              </a:xfrm>
              <a:custGeom>
                <a:avLst/>
                <a:gdLst>
                  <a:gd name="connsiteX0" fmla="*/ 0 w 501538"/>
                  <a:gd name="connsiteY0" fmla="*/ 0 h 445021"/>
                  <a:gd name="connsiteX1" fmla="*/ 501538 w 501538"/>
                  <a:gd name="connsiteY1" fmla="*/ 0 h 445021"/>
                  <a:gd name="connsiteX2" fmla="*/ 501538 w 501538"/>
                  <a:gd name="connsiteY2" fmla="*/ 445021 h 445021"/>
                  <a:gd name="connsiteX3" fmla="*/ 0 w 501538"/>
                  <a:gd name="connsiteY3" fmla="*/ 445021 h 445021"/>
                  <a:gd name="connsiteX4" fmla="*/ 0 w 501538"/>
                  <a:gd name="connsiteY4" fmla="*/ 0 h 445021"/>
                  <a:gd name="connsiteX0" fmla="*/ 0 w 516778"/>
                  <a:gd name="connsiteY0" fmla="*/ 0 h 589801"/>
                  <a:gd name="connsiteX1" fmla="*/ 501538 w 516778"/>
                  <a:gd name="connsiteY1" fmla="*/ 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22018"/>
                  <a:gd name="connsiteY0" fmla="*/ 0 h 628225"/>
                  <a:gd name="connsiteX1" fmla="*/ 516778 w 522018"/>
                  <a:gd name="connsiteY1" fmla="*/ 99060 h 628225"/>
                  <a:gd name="connsiteX2" fmla="*/ 522018 w 522018"/>
                  <a:gd name="connsiteY2" fmla="*/ 628225 h 628225"/>
                  <a:gd name="connsiteX3" fmla="*/ 0 w 522018"/>
                  <a:gd name="connsiteY3" fmla="*/ 445021 h 628225"/>
                  <a:gd name="connsiteX4" fmla="*/ 0 w 522018"/>
                  <a:gd name="connsiteY4" fmla="*/ 0 h 628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2018" h="628225">
                    <a:moveTo>
                      <a:pt x="0" y="0"/>
                    </a:moveTo>
                    <a:lnTo>
                      <a:pt x="516778" y="99060"/>
                    </a:lnTo>
                    <a:cubicBezTo>
                      <a:pt x="455818" y="384560"/>
                      <a:pt x="522018" y="464645"/>
                      <a:pt x="522018" y="628225"/>
                    </a:cubicBezTo>
                    <a:lnTo>
                      <a:pt x="0" y="445021"/>
                    </a:lnTo>
                    <a:cubicBezTo>
                      <a:pt x="0" y="296681"/>
                      <a:pt x="60960" y="194060"/>
                      <a:pt x="0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11">
                <a:extLst>
                  <a:ext uri="{FF2B5EF4-FFF2-40B4-BE49-F238E27FC236}">
                    <a16:creationId xmlns:a16="http://schemas.microsoft.com/office/drawing/2014/main" id="{67E6C6D0-7BC9-014E-E211-74C70D321ADC}"/>
                  </a:ext>
                </a:extLst>
              </p:cNvPr>
              <p:cNvSpPr/>
              <p:nvPr/>
            </p:nvSpPr>
            <p:spPr>
              <a:xfrm>
                <a:off x="8153826" y="3812036"/>
                <a:ext cx="640134" cy="228261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156042 w 586740"/>
                  <a:gd name="connsiteY0" fmla="*/ 0 h 153751"/>
                  <a:gd name="connsiteX1" fmla="*/ 586740 w 586740"/>
                  <a:gd name="connsiteY1" fmla="*/ 80612 h 153751"/>
                  <a:gd name="connsiteX2" fmla="*/ 472440 w 586740"/>
                  <a:gd name="connsiteY2" fmla="*/ 153751 h 153751"/>
                  <a:gd name="connsiteX3" fmla="*/ 0 w 586740"/>
                  <a:gd name="connsiteY3" fmla="*/ 39451 h 153751"/>
                  <a:gd name="connsiteX4" fmla="*/ 156042 w 586740"/>
                  <a:gd name="connsiteY4" fmla="*/ 0 h 153751"/>
                  <a:gd name="connsiteX0" fmla="*/ 164026 w 594724"/>
                  <a:gd name="connsiteY0" fmla="*/ 0 h 153751"/>
                  <a:gd name="connsiteX1" fmla="*/ 594724 w 594724"/>
                  <a:gd name="connsiteY1" fmla="*/ 80612 h 153751"/>
                  <a:gd name="connsiteX2" fmla="*/ 480424 w 594724"/>
                  <a:gd name="connsiteY2" fmla="*/ 153751 h 153751"/>
                  <a:gd name="connsiteX3" fmla="*/ 0 w 594724"/>
                  <a:gd name="connsiteY3" fmla="*/ 65268 h 153751"/>
                  <a:gd name="connsiteX4" fmla="*/ 164026 w 594724"/>
                  <a:gd name="connsiteY4" fmla="*/ 0 h 153751"/>
                  <a:gd name="connsiteX0" fmla="*/ 164026 w 594724"/>
                  <a:gd name="connsiteY0" fmla="*/ 0 h 179568"/>
                  <a:gd name="connsiteX1" fmla="*/ 594724 w 594724"/>
                  <a:gd name="connsiteY1" fmla="*/ 80612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164026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68215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68215 w 594724"/>
                  <a:gd name="connsiteY4" fmla="*/ 0 h 179568"/>
                  <a:gd name="connsiteX0" fmla="*/ 44263 w 594724"/>
                  <a:gd name="connsiteY0" fmla="*/ 0 h 195059"/>
                  <a:gd name="connsiteX1" fmla="*/ 594724 w 594724"/>
                  <a:gd name="connsiteY1" fmla="*/ 116757 h 195059"/>
                  <a:gd name="connsiteX2" fmla="*/ 464456 w 594724"/>
                  <a:gd name="connsiteY2" fmla="*/ 195059 h 195059"/>
                  <a:gd name="connsiteX3" fmla="*/ 0 w 594724"/>
                  <a:gd name="connsiteY3" fmla="*/ 80759 h 195059"/>
                  <a:gd name="connsiteX4" fmla="*/ 44263 w 594724"/>
                  <a:gd name="connsiteY4" fmla="*/ 0 h 195059"/>
                  <a:gd name="connsiteX0" fmla="*/ 72208 w 594724"/>
                  <a:gd name="connsiteY0" fmla="*/ 0 h 186023"/>
                  <a:gd name="connsiteX1" fmla="*/ 594724 w 594724"/>
                  <a:gd name="connsiteY1" fmla="*/ 107721 h 186023"/>
                  <a:gd name="connsiteX2" fmla="*/ 464456 w 594724"/>
                  <a:gd name="connsiteY2" fmla="*/ 186023 h 186023"/>
                  <a:gd name="connsiteX3" fmla="*/ 0 w 594724"/>
                  <a:gd name="connsiteY3" fmla="*/ 71723 h 186023"/>
                  <a:gd name="connsiteX4" fmla="*/ 72208 w 594724"/>
                  <a:gd name="connsiteY4" fmla="*/ 0 h 186023"/>
                  <a:gd name="connsiteX0" fmla="*/ 91420 w 613936"/>
                  <a:gd name="connsiteY0" fmla="*/ 0 h 186023"/>
                  <a:gd name="connsiteX1" fmla="*/ 613936 w 613936"/>
                  <a:gd name="connsiteY1" fmla="*/ 107721 h 186023"/>
                  <a:gd name="connsiteX2" fmla="*/ 483668 w 613936"/>
                  <a:gd name="connsiteY2" fmla="*/ 186023 h 186023"/>
                  <a:gd name="connsiteX3" fmla="*/ 0 w 613936"/>
                  <a:gd name="connsiteY3" fmla="*/ 67205 h 186023"/>
                  <a:gd name="connsiteX4" fmla="*/ 91420 w 613936"/>
                  <a:gd name="connsiteY4" fmla="*/ 0 h 186023"/>
                  <a:gd name="connsiteX0" fmla="*/ 101899 w 624415"/>
                  <a:gd name="connsiteY0" fmla="*/ 0 h 186023"/>
                  <a:gd name="connsiteX1" fmla="*/ 624415 w 624415"/>
                  <a:gd name="connsiteY1" fmla="*/ 107721 h 186023"/>
                  <a:gd name="connsiteX2" fmla="*/ 494147 w 624415"/>
                  <a:gd name="connsiteY2" fmla="*/ 186023 h 186023"/>
                  <a:gd name="connsiteX3" fmla="*/ 0 w 624415"/>
                  <a:gd name="connsiteY3" fmla="*/ 62687 h 186023"/>
                  <a:gd name="connsiteX4" fmla="*/ 101899 w 624415"/>
                  <a:gd name="connsiteY4" fmla="*/ 0 h 186023"/>
                  <a:gd name="connsiteX0" fmla="*/ 101899 w 636641"/>
                  <a:gd name="connsiteY0" fmla="*/ 0 h 186023"/>
                  <a:gd name="connsiteX1" fmla="*/ 636641 w 636641"/>
                  <a:gd name="connsiteY1" fmla="*/ 133700 h 186023"/>
                  <a:gd name="connsiteX2" fmla="*/ 494147 w 636641"/>
                  <a:gd name="connsiteY2" fmla="*/ 186023 h 186023"/>
                  <a:gd name="connsiteX3" fmla="*/ 0 w 636641"/>
                  <a:gd name="connsiteY3" fmla="*/ 62687 h 186023"/>
                  <a:gd name="connsiteX4" fmla="*/ 101899 w 636641"/>
                  <a:gd name="connsiteY4" fmla="*/ 0 h 186023"/>
                  <a:gd name="connsiteX0" fmla="*/ 135083 w 636641"/>
                  <a:gd name="connsiteY0" fmla="*/ 0 h 174728"/>
                  <a:gd name="connsiteX1" fmla="*/ 636641 w 636641"/>
                  <a:gd name="connsiteY1" fmla="*/ 122405 h 174728"/>
                  <a:gd name="connsiteX2" fmla="*/ 494147 w 636641"/>
                  <a:gd name="connsiteY2" fmla="*/ 174728 h 174728"/>
                  <a:gd name="connsiteX3" fmla="*/ 0 w 636641"/>
                  <a:gd name="connsiteY3" fmla="*/ 51392 h 174728"/>
                  <a:gd name="connsiteX4" fmla="*/ 135083 w 636641"/>
                  <a:gd name="connsiteY4" fmla="*/ 0 h 174728"/>
                  <a:gd name="connsiteX0" fmla="*/ 145562 w 636641"/>
                  <a:gd name="connsiteY0" fmla="*/ 0 h 170210"/>
                  <a:gd name="connsiteX1" fmla="*/ 636641 w 636641"/>
                  <a:gd name="connsiteY1" fmla="*/ 117887 h 170210"/>
                  <a:gd name="connsiteX2" fmla="*/ 494147 w 636641"/>
                  <a:gd name="connsiteY2" fmla="*/ 170210 h 170210"/>
                  <a:gd name="connsiteX3" fmla="*/ 0 w 636641"/>
                  <a:gd name="connsiteY3" fmla="*/ 46874 h 170210"/>
                  <a:gd name="connsiteX4" fmla="*/ 145562 w 636641"/>
                  <a:gd name="connsiteY4" fmla="*/ 0 h 170210"/>
                  <a:gd name="connsiteX0" fmla="*/ 150801 w 636641"/>
                  <a:gd name="connsiteY0" fmla="*/ 0 h 163433"/>
                  <a:gd name="connsiteX1" fmla="*/ 636641 w 636641"/>
                  <a:gd name="connsiteY1" fmla="*/ 111110 h 163433"/>
                  <a:gd name="connsiteX2" fmla="*/ 494147 w 636641"/>
                  <a:gd name="connsiteY2" fmla="*/ 163433 h 163433"/>
                  <a:gd name="connsiteX3" fmla="*/ 0 w 636641"/>
                  <a:gd name="connsiteY3" fmla="*/ 40097 h 163433"/>
                  <a:gd name="connsiteX4" fmla="*/ 150801 w 636641"/>
                  <a:gd name="connsiteY4" fmla="*/ 0 h 163433"/>
                  <a:gd name="connsiteX0" fmla="*/ 135082 w 636641"/>
                  <a:gd name="connsiteY0" fmla="*/ 0 h 149879"/>
                  <a:gd name="connsiteX1" fmla="*/ 636641 w 636641"/>
                  <a:gd name="connsiteY1" fmla="*/ 97556 h 149879"/>
                  <a:gd name="connsiteX2" fmla="*/ 494147 w 636641"/>
                  <a:gd name="connsiteY2" fmla="*/ 149879 h 149879"/>
                  <a:gd name="connsiteX3" fmla="*/ 0 w 636641"/>
                  <a:gd name="connsiteY3" fmla="*/ 26543 h 149879"/>
                  <a:gd name="connsiteX4" fmla="*/ 135082 w 636641"/>
                  <a:gd name="connsiteY4" fmla="*/ 0 h 149879"/>
                  <a:gd name="connsiteX0" fmla="*/ 136829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36829 w 636641"/>
                  <a:gd name="connsiteY4" fmla="*/ 0 h 145361"/>
                  <a:gd name="connsiteX0" fmla="*/ 128096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28096 w 636641"/>
                  <a:gd name="connsiteY4" fmla="*/ 0 h 145361"/>
                  <a:gd name="connsiteX0" fmla="*/ 126349 w 636641"/>
                  <a:gd name="connsiteY0" fmla="*/ 0 h 147620"/>
                  <a:gd name="connsiteX1" fmla="*/ 636641 w 636641"/>
                  <a:gd name="connsiteY1" fmla="*/ 95297 h 147620"/>
                  <a:gd name="connsiteX2" fmla="*/ 494147 w 636641"/>
                  <a:gd name="connsiteY2" fmla="*/ 147620 h 147620"/>
                  <a:gd name="connsiteX3" fmla="*/ 0 w 636641"/>
                  <a:gd name="connsiteY3" fmla="*/ 24284 h 147620"/>
                  <a:gd name="connsiteX4" fmla="*/ 126349 w 636641"/>
                  <a:gd name="connsiteY4" fmla="*/ 0 h 147620"/>
                  <a:gd name="connsiteX0" fmla="*/ 126349 w 640134"/>
                  <a:gd name="connsiteY0" fmla="*/ 0 h 147620"/>
                  <a:gd name="connsiteX1" fmla="*/ 640134 w 640134"/>
                  <a:gd name="connsiteY1" fmla="*/ 119017 h 147620"/>
                  <a:gd name="connsiteX2" fmla="*/ 494147 w 640134"/>
                  <a:gd name="connsiteY2" fmla="*/ 147620 h 147620"/>
                  <a:gd name="connsiteX3" fmla="*/ 0 w 640134"/>
                  <a:gd name="connsiteY3" fmla="*/ 24284 h 147620"/>
                  <a:gd name="connsiteX4" fmla="*/ 126349 w 640134"/>
                  <a:gd name="connsiteY4" fmla="*/ 0 h 147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0134" h="147620">
                    <a:moveTo>
                      <a:pt x="126349" y="0"/>
                    </a:moveTo>
                    <a:lnTo>
                      <a:pt x="640134" y="119017"/>
                    </a:lnTo>
                    <a:lnTo>
                      <a:pt x="494147" y="147620"/>
                    </a:lnTo>
                    <a:lnTo>
                      <a:pt x="0" y="24284"/>
                    </a:lnTo>
                    <a:lnTo>
                      <a:pt x="126349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aphicFrame>
        <p:nvGraphicFramePr>
          <p:cNvPr id="252" name="Chart 251">
            <a:extLst>
              <a:ext uri="{FF2B5EF4-FFF2-40B4-BE49-F238E27FC236}">
                <a16:creationId xmlns:a16="http://schemas.microsoft.com/office/drawing/2014/main" id="{7834D47D-9106-0A04-77D7-EDD287B563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94756"/>
              </p:ext>
            </p:extLst>
          </p:nvPr>
        </p:nvGraphicFramePr>
        <p:xfrm>
          <a:off x="6639144" y="-392827"/>
          <a:ext cx="5803152" cy="25213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314" name="Group 313">
            <a:extLst>
              <a:ext uri="{FF2B5EF4-FFF2-40B4-BE49-F238E27FC236}">
                <a16:creationId xmlns:a16="http://schemas.microsoft.com/office/drawing/2014/main" id="{9F435864-5C9E-30CD-8CCA-A0BFBA464160}"/>
              </a:ext>
            </a:extLst>
          </p:cNvPr>
          <p:cNvGrpSpPr/>
          <p:nvPr/>
        </p:nvGrpSpPr>
        <p:grpSpPr>
          <a:xfrm>
            <a:off x="1632038" y="3512697"/>
            <a:ext cx="16036191" cy="6156965"/>
            <a:chOff x="1239664" y="3375587"/>
            <a:chExt cx="9356614" cy="359239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1EBE3C0-4995-A4BA-D819-59019985AC46}"/>
                </a:ext>
              </a:extLst>
            </p:cNvPr>
            <p:cNvGrpSpPr/>
            <p:nvPr/>
          </p:nvGrpSpPr>
          <p:grpSpPr>
            <a:xfrm flipH="1">
              <a:off x="3687857" y="5675161"/>
              <a:ext cx="1611955" cy="1292822"/>
              <a:chOff x="8885295" y="3622090"/>
              <a:chExt cx="613003" cy="491641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7A40DD4-ABAE-CFE7-4E32-2B21FA9B3DD5}"/>
                  </a:ext>
                </a:extLst>
              </p:cNvPr>
              <p:cNvSpPr/>
              <p:nvPr/>
            </p:nvSpPr>
            <p:spPr>
              <a:xfrm>
                <a:off x="9452579" y="3772735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07D97F9-0D86-1ED7-07E9-A878ED623E31}"/>
                  </a:ext>
                </a:extLst>
              </p:cNvPr>
              <p:cNvSpPr/>
              <p:nvPr/>
            </p:nvSpPr>
            <p:spPr>
              <a:xfrm>
                <a:off x="9333601" y="3634667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B22907B0-121E-3B9E-7828-B19E682DCDEF}"/>
                  </a:ext>
                </a:extLst>
              </p:cNvPr>
              <p:cNvSpPr/>
              <p:nvPr/>
            </p:nvSpPr>
            <p:spPr>
              <a:xfrm>
                <a:off x="8889874" y="3657188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B7C3196-7A3B-1B49-3A25-4711A1238F50}"/>
                  </a:ext>
                </a:extLst>
              </p:cNvPr>
              <p:cNvSpPr/>
              <p:nvPr/>
            </p:nvSpPr>
            <p:spPr>
              <a:xfrm>
                <a:off x="8947395" y="3772736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11">
                <a:extLst>
                  <a:ext uri="{FF2B5EF4-FFF2-40B4-BE49-F238E27FC236}">
                    <a16:creationId xmlns:a16="http://schemas.microsoft.com/office/drawing/2014/main" id="{1F273AE2-256B-52BF-688E-AA07DB07EA9C}"/>
                  </a:ext>
                </a:extLst>
              </p:cNvPr>
              <p:cNvSpPr/>
              <p:nvPr/>
            </p:nvSpPr>
            <p:spPr>
              <a:xfrm>
                <a:off x="8885295" y="3622090"/>
                <a:ext cx="603684" cy="206958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0 w 648836"/>
                  <a:gd name="connsiteY0" fmla="*/ 0 h 288612"/>
                  <a:gd name="connsiteX1" fmla="*/ 648836 w 648836"/>
                  <a:gd name="connsiteY1" fmla="*/ 215473 h 288612"/>
                  <a:gd name="connsiteX2" fmla="*/ 534536 w 648836"/>
                  <a:gd name="connsiteY2" fmla="*/ 288612 h 288612"/>
                  <a:gd name="connsiteX3" fmla="*/ 62096 w 648836"/>
                  <a:gd name="connsiteY3" fmla="*/ 174312 h 288612"/>
                  <a:gd name="connsiteX4" fmla="*/ 0 w 648836"/>
                  <a:gd name="connsiteY4" fmla="*/ 0 h 288612"/>
                  <a:gd name="connsiteX0" fmla="*/ 0 w 648836"/>
                  <a:gd name="connsiteY0" fmla="*/ 0 h 215473"/>
                  <a:gd name="connsiteX1" fmla="*/ 648836 w 648836"/>
                  <a:gd name="connsiteY1" fmla="*/ 215473 h 215473"/>
                  <a:gd name="connsiteX2" fmla="*/ 603684 w 648836"/>
                  <a:gd name="connsiteY2" fmla="*/ 182857 h 215473"/>
                  <a:gd name="connsiteX3" fmla="*/ 62096 w 648836"/>
                  <a:gd name="connsiteY3" fmla="*/ 174312 h 215473"/>
                  <a:gd name="connsiteX4" fmla="*/ 0 w 648836"/>
                  <a:gd name="connsiteY4" fmla="*/ 0 h 215473"/>
                  <a:gd name="connsiteX0" fmla="*/ 0 w 603684"/>
                  <a:gd name="connsiteY0" fmla="*/ 40781 h 223638"/>
                  <a:gd name="connsiteX1" fmla="*/ 595958 w 603684"/>
                  <a:gd name="connsiteY1" fmla="*/ 0 h 223638"/>
                  <a:gd name="connsiteX2" fmla="*/ 603684 w 603684"/>
                  <a:gd name="connsiteY2" fmla="*/ 223638 h 223638"/>
                  <a:gd name="connsiteX3" fmla="*/ 62096 w 603684"/>
                  <a:gd name="connsiteY3" fmla="*/ 215093 h 223638"/>
                  <a:gd name="connsiteX4" fmla="*/ 0 w 603684"/>
                  <a:gd name="connsiteY4" fmla="*/ 40781 h 223638"/>
                  <a:gd name="connsiteX0" fmla="*/ 0 w 603684"/>
                  <a:gd name="connsiteY0" fmla="*/ 40781 h 215093"/>
                  <a:gd name="connsiteX1" fmla="*/ 595958 w 603684"/>
                  <a:gd name="connsiteY1" fmla="*/ 0 h 215093"/>
                  <a:gd name="connsiteX2" fmla="*/ 603684 w 603684"/>
                  <a:gd name="connsiteY2" fmla="*/ 191098 h 215093"/>
                  <a:gd name="connsiteX3" fmla="*/ 62096 w 603684"/>
                  <a:gd name="connsiteY3" fmla="*/ 215093 h 215093"/>
                  <a:gd name="connsiteX4" fmla="*/ 0 w 603684"/>
                  <a:gd name="connsiteY4" fmla="*/ 40781 h 215093"/>
                  <a:gd name="connsiteX0" fmla="*/ 0 w 603684"/>
                  <a:gd name="connsiteY0" fmla="*/ 32646 h 206958"/>
                  <a:gd name="connsiteX1" fmla="*/ 563418 w 603684"/>
                  <a:gd name="connsiteY1" fmla="*/ 0 h 206958"/>
                  <a:gd name="connsiteX2" fmla="*/ 603684 w 603684"/>
                  <a:gd name="connsiteY2" fmla="*/ 182963 h 206958"/>
                  <a:gd name="connsiteX3" fmla="*/ 62096 w 603684"/>
                  <a:gd name="connsiteY3" fmla="*/ 206958 h 206958"/>
                  <a:gd name="connsiteX4" fmla="*/ 0 w 603684"/>
                  <a:gd name="connsiteY4" fmla="*/ 32646 h 206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684" h="206958">
                    <a:moveTo>
                      <a:pt x="0" y="32646"/>
                    </a:moveTo>
                    <a:lnTo>
                      <a:pt x="563418" y="0"/>
                    </a:lnTo>
                    <a:lnTo>
                      <a:pt x="603684" y="182963"/>
                    </a:lnTo>
                    <a:lnTo>
                      <a:pt x="62096" y="206958"/>
                    </a:lnTo>
                    <a:lnTo>
                      <a:pt x="0" y="3264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AAD186A-8DC2-CB96-4973-AE0503AA4BED}"/>
                </a:ext>
              </a:extLst>
            </p:cNvPr>
            <p:cNvGrpSpPr/>
            <p:nvPr/>
          </p:nvGrpSpPr>
          <p:grpSpPr>
            <a:xfrm>
              <a:off x="1239664" y="3698280"/>
              <a:ext cx="9356614" cy="2088046"/>
              <a:chOff x="1239664" y="3698280"/>
              <a:chExt cx="9356614" cy="2088046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EF8D848-E579-BD43-F7E0-6CAB2F21FC4F}"/>
                  </a:ext>
                </a:extLst>
              </p:cNvPr>
              <p:cNvSpPr/>
              <p:nvPr/>
            </p:nvSpPr>
            <p:spPr>
              <a:xfrm>
                <a:off x="4968277" y="3765131"/>
                <a:ext cx="1871794" cy="706984"/>
              </a:xfrm>
              <a:prstGeom prst="rect">
                <a:avLst/>
              </a:pr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7DC2A6B-4E40-E299-B037-03E43C768D81}"/>
                  </a:ext>
                </a:extLst>
              </p:cNvPr>
              <p:cNvSpPr/>
              <p:nvPr/>
            </p:nvSpPr>
            <p:spPr>
              <a:xfrm>
                <a:off x="3189165" y="3738311"/>
                <a:ext cx="1793391" cy="1164807"/>
              </a:xfrm>
              <a:custGeom>
                <a:avLst/>
                <a:gdLst>
                  <a:gd name="connsiteX0" fmla="*/ 0 w 1333500"/>
                  <a:gd name="connsiteY0" fmla="*/ 0 h 551294"/>
                  <a:gd name="connsiteX1" fmla="*/ 1333500 w 1333500"/>
                  <a:gd name="connsiteY1" fmla="*/ 0 h 551294"/>
                  <a:gd name="connsiteX2" fmla="*/ 1333500 w 1333500"/>
                  <a:gd name="connsiteY2" fmla="*/ 551294 h 551294"/>
                  <a:gd name="connsiteX3" fmla="*/ 0 w 1333500"/>
                  <a:gd name="connsiteY3" fmla="*/ 551294 h 551294"/>
                  <a:gd name="connsiteX4" fmla="*/ 0 w 1333500"/>
                  <a:gd name="connsiteY4" fmla="*/ 0 h 551294"/>
                  <a:gd name="connsiteX0" fmla="*/ 1247775 w 2581275"/>
                  <a:gd name="connsiteY0" fmla="*/ 0 h 809625"/>
                  <a:gd name="connsiteX1" fmla="*/ 0 w 2581275"/>
                  <a:gd name="connsiteY1" fmla="*/ 809625 h 809625"/>
                  <a:gd name="connsiteX2" fmla="*/ 2581275 w 2581275"/>
                  <a:gd name="connsiteY2" fmla="*/ 551294 h 809625"/>
                  <a:gd name="connsiteX3" fmla="*/ 1247775 w 2581275"/>
                  <a:gd name="connsiteY3" fmla="*/ 551294 h 809625"/>
                  <a:gd name="connsiteX4" fmla="*/ 1247775 w 2581275"/>
                  <a:gd name="connsiteY4" fmla="*/ 0 h 809625"/>
                  <a:gd name="connsiteX0" fmla="*/ 1247775 w 1247775"/>
                  <a:gd name="connsiteY0" fmla="*/ 0 h 846569"/>
                  <a:gd name="connsiteX1" fmla="*/ 0 w 1247775"/>
                  <a:gd name="connsiteY1" fmla="*/ 809625 h 846569"/>
                  <a:gd name="connsiteX2" fmla="*/ 352425 w 1247775"/>
                  <a:gd name="connsiteY2" fmla="*/ 846569 h 846569"/>
                  <a:gd name="connsiteX3" fmla="*/ 1247775 w 1247775"/>
                  <a:gd name="connsiteY3" fmla="*/ 551294 h 846569"/>
                  <a:gd name="connsiteX4" fmla="*/ 1247775 w 1247775"/>
                  <a:gd name="connsiteY4" fmla="*/ 0 h 846569"/>
                  <a:gd name="connsiteX0" fmla="*/ 1243012 w 1247775"/>
                  <a:gd name="connsiteY0" fmla="*/ 0 h 775131"/>
                  <a:gd name="connsiteX1" fmla="*/ 0 w 1247775"/>
                  <a:gd name="connsiteY1" fmla="*/ 738187 h 775131"/>
                  <a:gd name="connsiteX2" fmla="*/ 352425 w 1247775"/>
                  <a:gd name="connsiteY2" fmla="*/ 775131 h 775131"/>
                  <a:gd name="connsiteX3" fmla="*/ 1247775 w 1247775"/>
                  <a:gd name="connsiteY3" fmla="*/ 479856 h 775131"/>
                  <a:gd name="connsiteX4" fmla="*/ 1243012 w 1247775"/>
                  <a:gd name="connsiteY4" fmla="*/ 0 h 775131"/>
                  <a:gd name="connsiteX0" fmla="*/ 1243012 w 1247775"/>
                  <a:gd name="connsiteY0" fmla="*/ 0 h 798943"/>
                  <a:gd name="connsiteX1" fmla="*/ 0 w 1247775"/>
                  <a:gd name="connsiteY1" fmla="*/ 761999 h 798943"/>
                  <a:gd name="connsiteX2" fmla="*/ 352425 w 1247775"/>
                  <a:gd name="connsiteY2" fmla="*/ 798943 h 798943"/>
                  <a:gd name="connsiteX3" fmla="*/ 1247775 w 1247775"/>
                  <a:gd name="connsiteY3" fmla="*/ 503668 h 798943"/>
                  <a:gd name="connsiteX4" fmla="*/ 1243012 w 1247775"/>
                  <a:gd name="connsiteY4" fmla="*/ 0 h 798943"/>
                  <a:gd name="connsiteX0" fmla="*/ 1247775 w 1252538"/>
                  <a:gd name="connsiteY0" fmla="*/ 0 h 798943"/>
                  <a:gd name="connsiteX1" fmla="*/ 0 w 1252538"/>
                  <a:gd name="connsiteY1" fmla="*/ 771524 h 798943"/>
                  <a:gd name="connsiteX2" fmla="*/ 357188 w 1252538"/>
                  <a:gd name="connsiteY2" fmla="*/ 798943 h 798943"/>
                  <a:gd name="connsiteX3" fmla="*/ 1252538 w 1252538"/>
                  <a:gd name="connsiteY3" fmla="*/ 503668 h 798943"/>
                  <a:gd name="connsiteX4" fmla="*/ 1247775 w 1252538"/>
                  <a:gd name="connsiteY4" fmla="*/ 0 h 798943"/>
                  <a:gd name="connsiteX0" fmla="*/ 1252645 w 1257408"/>
                  <a:gd name="connsiteY0" fmla="*/ 0 h 798943"/>
                  <a:gd name="connsiteX1" fmla="*/ 4870 w 1257408"/>
                  <a:gd name="connsiteY1" fmla="*/ 771524 h 798943"/>
                  <a:gd name="connsiteX2" fmla="*/ 362058 w 1257408"/>
                  <a:gd name="connsiteY2" fmla="*/ 798943 h 798943"/>
                  <a:gd name="connsiteX3" fmla="*/ 1257408 w 1257408"/>
                  <a:gd name="connsiteY3" fmla="*/ 503668 h 798943"/>
                  <a:gd name="connsiteX4" fmla="*/ 1252645 w 1257408"/>
                  <a:gd name="connsiteY4" fmla="*/ 0 h 798943"/>
                  <a:gd name="connsiteX0" fmla="*/ 1254387 w 1259150"/>
                  <a:gd name="connsiteY0" fmla="*/ 0 h 798943"/>
                  <a:gd name="connsiteX1" fmla="*/ 6612 w 1259150"/>
                  <a:gd name="connsiteY1" fmla="*/ 771524 h 798943"/>
                  <a:gd name="connsiteX2" fmla="*/ 363800 w 1259150"/>
                  <a:gd name="connsiteY2" fmla="*/ 798943 h 798943"/>
                  <a:gd name="connsiteX3" fmla="*/ 1259150 w 1259150"/>
                  <a:gd name="connsiteY3" fmla="*/ 503668 h 798943"/>
                  <a:gd name="connsiteX4" fmla="*/ 1254387 w 1259150"/>
                  <a:gd name="connsiteY4" fmla="*/ 0 h 79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9150" h="798943">
                    <a:moveTo>
                      <a:pt x="1254387" y="0"/>
                    </a:moveTo>
                    <a:cubicBezTo>
                      <a:pt x="838462" y="257175"/>
                      <a:pt x="-87051" y="533399"/>
                      <a:pt x="6612" y="771524"/>
                    </a:cubicBezTo>
                    <a:lnTo>
                      <a:pt x="363800" y="798943"/>
                    </a:lnTo>
                    <a:lnTo>
                      <a:pt x="1259150" y="503668"/>
                    </a:lnTo>
                    <a:cubicBezTo>
                      <a:pt x="1257562" y="343716"/>
                      <a:pt x="1255975" y="159952"/>
                      <a:pt x="1254387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6">
                <a:extLst>
                  <a:ext uri="{FF2B5EF4-FFF2-40B4-BE49-F238E27FC236}">
                    <a16:creationId xmlns:a16="http://schemas.microsoft.com/office/drawing/2014/main" id="{CDC98E96-5D64-5DB8-2F42-A7FA1BC3F96E}"/>
                  </a:ext>
                </a:extLst>
              </p:cNvPr>
              <p:cNvSpPr/>
              <p:nvPr/>
            </p:nvSpPr>
            <p:spPr>
              <a:xfrm flipH="1">
                <a:off x="6840071" y="3765130"/>
                <a:ext cx="1793391" cy="1121452"/>
              </a:xfrm>
              <a:custGeom>
                <a:avLst/>
                <a:gdLst>
                  <a:gd name="connsiteX0" fmla="*/ 0 w 1333500"/>
                  <a:gd name="connsiteY0" fmla="*/ 0 h 551294"/>
                  <a:gd name="connsiteX1" fmla="*/ 1333500 w 1333500"/>
                  <a:gd name="connsiteY1" fmla="*/ 0 h 551294"/>
                  <a:gd name="connsiteX2" fmla="*/ 1333500 w 1333500"/>
                  <a:gd name="connsiteY2" fmla="*/ 551294 h 551294"/>
                  <a:gd name="connsiteX3" fmla="*/ 0 w 1333500"/>
                  <a:gd name="connsiteY3" fmla="*/ 551294 h 551294"/>
                  <a:gd name="connsiteX4" fmla="*/ 0 w 1333500"/>
                  <a:gd name="connsiteY4" fmla="*/ 0 h 551294"/>
                  <a:gd name="connsiteX0" fmla="*/ 1247775 w 2581275"/>
                  <a:gd name="connsiteY0" fmla="*/ 0 h 809625"/>
                  <a:gd name="connsiteX1" fmla="*/ 0 w 2581275"/>
                  <a:gd name="connsiteY1" fmla="*/ 809625 h 809625"/>
                  <a:gd name="connsiteX2" fmla="*/ 2581275 w 2581275"/>
                  <a:gd name="connsiteY2" fmla="*/ 551294 h 809625"/>
                  <a:gd name="connsiteX3" fmla="*/ 1247775 w 2581275"/>
                  <a:gd name="connsiteY3" fmla="*/ 551294 h 809625"/>
                  <a:gd name="connsiteX4" fmla="*/ 1247775 w 2581275"/>
                  <a:gd name="connsiteY4" fmla="*/ 0 h 809625"/>
                  <a:gd name="connsiteX0" fmla="*/ 1247775 w 1247775"/>
                  <a:gd name="connsiteY0" fmla="*/ 0 h 846569"/>
                  <a:gd name="connsiteX1" fmla="*/ 0 w 1247775"/>
                  <a:gd name="connsiteY1" fmla="*/ 809625 h 846569"/>
                  <a:gd name="connsiteX2" fmla="*/ 352425 w 1247775"/>
                  <a:gd name="connsiteY2" fmla="*/ 846569 h 846569"/>
                  <a:gd name="connsiteX3" fmla="*/ 1247775 w 1247775"/>
                  <a:gd name="connsiteY3" fmla="*/ 551294 h 846569"/>
                  <a:gd name="connsiteX4" fmla="*/ 1247775 w 1247775"/>
                  <a:gd name="connsiteY4" fmla="*/ 0 h 846569"/>
                  <a:gd name="connsiteX0" fmla="*/ 1243012 w 1247775"/>
                  <a:gd name="connsiteY0" fmla="*/ 0 h 775131"/>
                  <a:gd name="connsiteX1" fmla="*/ 0 w 1247775"/>
                  <a:gd name="connsiteY1" fmla="*/ 738187 h 775131"/>
                  <a:gd name="connsiteX2" fmla="*/ 352425 w 1247775"/>
                  <a:gd name="connsiteY2" fmla="*/ 775131 h 775131"/>
                  <a:gd name="connsiteX3" fmla="*/ 1247775 w 1247775"/>
                  <a:gd name="connsiteY3" fmla="*/ 479856 h 775131"/>
                  <a:gd name="connsiteX4" fmla="*/ 1243012 w 1247775"/>
                  <a:gd name="connsiteY4" fmla="*/ 0 h 775131"/>
                  <a:gd name="connsiteX0" fmla="*/ 1243012 w 1247775"/>
                  <a:gd name="connsiteY0" fmla="*/ 0 h 798943"/>
                  <a:gd name="connsiteX1" fmla="*/ 0 w 1247775"/>
                  <a:gd name="connsiteY1" fmla="*/ 761999 h 798943"/>
                  <a:gd name="connsiteX2" fmla="*/ 352425 w 1247775"/>
                  <a:gd name="connsiteY2" fmla="*/ 798943 h 798943"/>
                  <a:gd name="connsiteX3" fmla="*/ 1247775 w 1247775"/>
                  <a:gd name="connsiteY3" fmla="*/ 503668 h 798943"/>
                  <a:gd name="connsiteX4" fmla="*/ 1243012 w 1247775"/>
                  <a:gd name="connsiteY4" fmla="*/ 0 h 798943"/>
                  <a:gd name="connsiteX0" fmla="*/ 1247775 w 1252538"/>
                  <a:gd name="connsiteY0" fmla="*/ 0 h 798943"/>
                  <a:gd name="connsiteX1" fmla="*/ 0 w 1252538"/>
                  <a:gd name="connsiteY1" fmla="*/ 771524 h 798943"/>
                  <a:gd name="connsiteX2" fmla="*/ 357188 w 1252538"/>
                  <a:gd name="connsiteY2" fmla="*/ 798943 h 798943"/>
                  <a:gd name="connsiteX3" fmla="*/ 1252538 w 1252538"/>
                  <a:gd name="connsiteY3" fmla="*/ 503668 h 798943"/>
                  <a:gd name="connsiteX4" fmla="*/ 1247775 w 1252538"/>
                  <a:gd name="connsiteY4" fmla="*/ 0 h 798943"/>
                  <a:gd name="connsiteX0" fmla="*/ 1252645 w 1257408"/>
                  <a:gd name="connsiteY0" fmla="*/ 0 h 798943"/>
                  <a:gd name="connsiteX1" fmla="*/ 4870 w 1257408"/>
                  <a:gd name="connsiteY1" fmla="*/ 771524 h 798943"/>
                  <a:gd name="connsiteX2" fmla="*/ 362058 w 1257408"/>
                  <a:gd name="connsiteY2" fmla="*/ 798943 h 798943"/>
                  <a:gd name="connsiteX3" fmla="*/ 1257408 w 1257408"/>
                  <a:gd name="connsiteY3" fmla="*/ 503668 h 798943"/>
                  <a:gd name="connsiteX4" fmla="*/ 1252645 w 1257408"/>
                  <a:gd name="connsiteY4" fmla="*/ 0 h 798943"/>
                  <a:gd name="connsiteX0" fmla="*/ 1254387 w 1259150"/>
                  <a:gd name="connsiteY0" fmla="*/ 0 h 798943"/>
                  <a:gd name="connsiteX1" fmla="*/ 6612 w 1259150"/>
                  <a:gd name="connsiteY1" fmla="*/ 771524 h 798943"/>
                  <a:gd name="connsiteX2" fmla="*/ 363800 w 1259150"/>
                  <a:gd name="connsiteY2" fmla="*/ 798943 h 798943"/>
                  <a:gd name="connsiteX3" fmla="*/ 1259150 w 1259150"/>
                  <a:gd name="connsiteY3" fmla="*/ 503668 h 798943"/>
                  <a:gd name="connsiteX4" fmla="*/ 1254387 w 1259150"/>
                  <a:gd name="connsiteY4" fmla="*/ 0 h 798943"/>
                  <a:gd name="connsiteX0" fmla="*/ 1272881 w 1277644"/>
                  <a:gd name="connsiteY0" fmla="*/ 0 h 798943"/>
                  <a:gd name="connsiteX1" fmla="*/ 25106 w 1277644"/>
                  <a:gd name="connsiteY1" fmla="*/ 771524 h 798943"/>
                  <a:gd name="connsiteX2" fmla="*/ 382294 w 1277644"/>
                  <a:gd name="connsiteY2" fmla="*/ 798943 h 798943"/>
                  <a:gd name="connsiteX3" fmla="*/ 1277644 w 1277644"/>
                  <a:gd name="connsiteY3" fmla="*/ 503668 h 798943"/>
                  <a:gd name="connsiteX4" fmla="*/ 1272881 w 1277644"/>
                  <a:gd name="connsiteY4" fmla="*/ 0 h 79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7644" h="798943">
                    <a:moveTo>
                      <a:pt x="1272881" y="0"/>
                    </a:moveTo>
                    <a:cubicBezTo>
                      <a:pt x="856956" y="257175"/>
                      <a:pt x="-173332" y="538161"/>
                      <a:pt x="25106" y="771524"/>
                    </a:cubicBezTo>
                    <a:lnTo>
                      <a:pt x="382294" y="798943"/>
                    </a:lnTo>
                    <a:lnTo>
                      <a:pt x="1277644" y="503668"/>
                    </a:lnTo>
                    <a:cubicBezTo>
                      <a:pt x="1276056" y="343716"/>
                      <a:pt x="1274469" y="159952"/>
                      <a:pt x="1272881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B8875BF1-A014-EF0D-AF6F-26EE1CF62D08}"/>
                  </a:ext>
                </a:extLst>
              </p:cNvPr>
              <p:cNvSpPr/>
              <p:nvPr/>
            </p:nvSpPr>
            <p:spPr>
              <a:xfrm flipV="1">
                <a:off x="1239664" y="3698280"/>
                <a:ext cx="9356614" cy="2088046"/>
              </a:xfrm>
              <a:custGeom>
                <a:avLst/>
                <a:gdLst>
                  <a:gd name="connsiteX0" fmla="*/ 4343447 w 6665821"/>
                  <a:gd name="connsiteY0" fmla="*/ 1487562 h 1487562"/>
                  <a:gd name="connsiteX1" fmla="*/ 6566314 w 6665821"/>
                  <a:gd name="connsiteY1" fmla="*/ 529393 h 1487562"/>
                  <a:gd name="connsiteX2" fmla="*/ 35679 w 6665821"/>
                  <a:gd name="connsiteY2" fmla="*/ 296061 h 1487562"/>
                  <a:gd name="connsiteX3" fmla="*/ 2229596 w 6665821"/>
                  <a:gd name="connsiteY3" fmla="*/ 1478007 h 1487562"/>
                  <a:gd name="connsiteX4" fmla="*/ 4343447 w 6665821"/>
                  <a:gd name="connsiteY4" fmla="*/ 1487562 h 1487562"/>
                  <a:gd name="connsiteX5" fmla="*/ 2647053 w 6665821"/>
                  <a:gd name="connsiteY5" fmla="*/ 1439864 h 1487562"/>
                  <a:gd name="connsiteX6" fmla="*/ 1490822 w 6665821"/>
                  <a:gd name="connsiteY6" fmla="*/ 656034 h 1487562"/>
                  <a:gd name="connsiteX7" fmla="*/ 5204797 w 6665821"/>
                  <a:gd name="connsiteY7" fmla="*/ 675078 h 1487562"/>
                  <a:gd name="connsiteX8" fmla="*/ 4000953 w 6665821"/>
                  <a:gd name="connsiteY8" fmla="*/ 1439864 h 1487562"/>
                  <a:gd name="connsiteX9" fmla="*/ 2647053 w 6665821"/>
                  <a:gd name="connsiteY9" fmla="*/ 1439864 h 1487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65821" h="1487562">
                    <a:moveTo>
                      <a:pt x="4343447" y="1487562"/>
                    </a:moveTo>
                    <a:cubicBezTo>
                      <a:pt x="5557112" y="1222126"/>
                      <a:pt x="7070237" y="775719"/>
                      <a:pt x="6566314" y="529393"/>
                    </a:cubicBezTo>
                    <a:cubicBezTo>
                      <a:pt x="4142149" y="-267680"/>
                      <a:pt x="1406312" y="-7308"/>
                      <a:pt x="35679" y="296061"/>
                    </a:cubicBezTo>
                    <a:cubicBezTo>
                      <a:pt x="-262422" y="784414"/>
                      <a:pt x="1380980" y="1125334"/>
                      <a:pt x="2229596" y="1478007"/>
                    </a:cubicBezTo>
                    <a:lnTo>
                      <a:pt x="4343447" y="1487562"/>
                    </a:lnTo>
                    <a:close/>
                    <a:moveTo>
                      <a:pt x="2647053" y="1439864"/>
                    </a:moveTo>
                    <a:cubicBezTo>
                      <a:pt x="2261642" y="1178587"/>
                      <a:pt x="1037942" y="755404"/>
                      <a:pt x="1490822" y="656034"/>
                    </a:cubicBezTo>
                    <a:cubicBezTo>
                      <a:pt x="3452624" y="509953"/>
                      <a:pt x="3986061" y="573471"/>
                      <a:pt x="5204797" y="675078"/>
                    </a:cubicBezTo>
                    <a:cubicBezTo>
                      <a:pt x="5517999" y="853847"/>
                      <a:pt x="4402159" y="1184917"/>
                      <a:pt x="4000953" y="1439864"/>
                    </a:cubicBezTo>
                    <a:lnTo>
                      <a:pt x="2647053" y="1439864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2FD66425-5159-9E04-87FA-97F92F2E23F2}"/>
                </a:ext>
              </a:extLst>
            </p:cNvPr>
            <p:cNvGrpSpPr/>
            <p:nvPr/>
          </p:nvGrpSpPr>
          <p:grpSpPr>
            <a:xfrm>
              <a:off x="3092280" y="3375587"/>
              <a:ext cx="5938999" cy="2220047"/>
              <a:chOff x="3092280" y="3375587"/>
              <a:chExt cx="5938999" cy="2220047"/>
            </a:xfrm>
          </p:grpSpPr>
          <p:sp>
            <p:nvSpPr>
              <p:cNvPr id="116" name="Rectangle: Rounded Corners 115">
                <a:extLst>
                  <a:ext uri="{FF2B5EF4-FFF2-40B4-BE49-F238E27FC236}">
                    <a16:creationId xmlns:a16="http://schemas.microsoft.com/office/drawing/2014/main" id="{401A30D5-BD41-D58F-4F01-54A32A92E739}"/>
                  </a:ext>
                </a:extLst>
              </p:cNvPr>
              <p:cNvSpPr/>
              <p:nvPr/>
            </p:nvSpPr>
            <p:spPr>
              <a:xfrm>
                <a:off x="3092280" y="4977089"/>
                <a:ext cx="223514" cy="618545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DAAAC8AF-6C24-78A3-426D-B511448142AE}"/>
                  </a:ext>
                </a:extLst>
              </p:cNvPr>
              <p:cNvSpPr/>
              <p:nvPr/>
            </p:nvSpPr>
            <p:spPr>
              <a:xfrm>
                <a:off x="3092280" y="4967199"/>
                <a:ext cx="223514" cy="142270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: Rounded Corners 118">
                <a:extLst>
                  <a:ext uri="{FF2B5EF4-FFF2-40B4-BE49-F238E27FC236}">
                    <a16:creationId xmlns:a16="http://schemas.microsoft.com/office/drawing/2014/main" id="{F2B8D9EE-85A6-30E4-C2C6-09EDB689C8D1}"/>
                  </a:ext>
                </a:extLst>
              </p:cNvPr>
              <p:cNvSpPr/>
              <p:nvPr/>
            </p:nvSpPr>
            <p:spPr>
              <a:xfrm>
                <a:off x="8807765" y="4716307"/>
                <a:ext cx="223514" cy="618545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330EAC7D-C0C2-00C4-C714-BDD80B398BCC}"/>
                  </a:ext>
                </a:extLst>
              </p:cNvPr>
              <p:cNvSpPr/>
              <p:nvPr/>
            </p:nvSpPr>
            <p:spPr>
              <a:xfrm>
                <a:off x="8807765" y="4706417"/>
                <a:ext cx="223514" cy="142270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279" name="Group 278">
                <a:extLst>
                  <a:ext uri="{FF2B5EF4-FFF2-40B4-BE49-F238E27FC236}">
                    <a16:creationId xmlns:a16="http://schemas.microsoft.com/office/drawing/2014/main" id="{1188D330-A3A0-405D-24DC-B221A701CE77}"/>
                  </a:ext>
                </a:extLst>
              </p:cNvPr>
              <p:cNvGrpSpPr/>
              <p:nvPr/>
            </p:nvGrpSpPr>
            <p:grpSpPr>
              <a:xfrm>
                <a:off x="7854360" y="3375587"/>
                <a:ext cx="218136" cy="613314"/>
                <a:chOff x="8554981" y="3972371"/>
                <a:chExt cx="218136" cy="613314"/>
              </a:xfrm>
            </p:grpSpPr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0C635E63-25DB-5C0D-B794-5E7BEFA6DAF9}"/>
                    </a:ext>
                  </a:extLst>
                </p:cNvPr>
                <p:cNvSpPr/>
                <p:nvPr/>
              </p:nvSpPr>
              <p:spPr>
                <a:xfrm>
                  <a:off x="8554981" y="3982023"/>
                  <a:ext cx="218136" cy="603662"/>
                </a:xfrm>
                <a:prstGeom prst="round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198C3E0F-CAD0-633B-F707-1C8CA81E64B4}"/>
                    </a:ext>
                  </a:extLst>
                </p:cNvPr>
                <p:cNvSpPr/>
                <p:nvPr/>
              </p:nvSpPr>
              <p:spPr>
                <a:xfrm>
                  <a:off x="8554981" y="3972371"/>
                  <a:ext cx="218136" cy="138847"/>
                </a:xfrm>
                <a:custGeom>
                  <a:avLst/>
                  <a:gdLst>
                    <a:gd name="connsiteX0" fmla="*/ 68968 w 413798"/>
                    <a:gd name="connsiteY0" fmla="*/ 0 h 263389"/>
                    <a:gd name="connsiteX1" fmla="*/ 344830 w 413798"/>
                    <a:gd name="connsiteY1" fmla="*/ 0 h 263389"/>
                    <a:gd name="connsiteX2" fmla="*/ 413798 w 413798"/>
                    <a:gd name="connsiteY2" fmla="*/ 68968 h 263389"/>
                    <a:gd name="connsiteX3" fmla="*/ 413798 w 413798"/>
                    <a:gd name="connsiteY3" fmla="*/ 260427 h 263389"/>
                    <a:gd name="connsiteX4" fmla="*/ 14671 w 413798"/>
                    <a:gd name="connsiteY4" fmla="*/ 260427 h 263389"/>
                    <a:gd name="connsiteX5" fmla="*/ 0 w 413798"/>
                    <a:gd name="connsiteY5" fmla="*/ 263389 h 263389"/>
                    <a:gd name="connsiteX6" fmla="*/ 0 w 413798"/>
                    <a:gd name="connsiteY6" fmla="*/ 68968 h 263389"/>
                    <a:gd name="connsiteX7" fmla="*/ 68968 w 413798"/>
                    <a:gd name="connsiteY7" fmla="*/ 0 h 263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3798" h="263389">
                      <a:moveTo>
                        <a:pt x="68968" y="0"/>
                      </a:moveTo>
                      <a:lnTo>
                        <a:pt x="344830" y="0"/>
                      </a:lnTo>
                      <a:cubicBezTo>
                        <a:pt x="382920" y="0"/>
                        <a:pt x="413798" y="30878"/>
                        <a:pt x="413798" y="68968"/>
                      </a:cubicBezTo>
                      <a:lnTo>
                        <a:pt x="413798" y="260427"/>
                      </a:lnTo>
                      <a:lnTo>
                        <a:pt x="14671" y="260427"/>
                      </a:lnTo>
                      <a:lnTo>
                        <a:pt x="0" y="263389"/>
                      </a:lnTo>
                      <a:lnTo>
                        <a:pt x="0" y="68968"/>
                      </a:lnTo>
                      <a:cubicBezTo>
                        <a:pt x="0" y="30878"/>
                        <a:pt x="30878" y="0"/>
                        <a:pt x="68968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3" name="Rectangle: Rounded Corners 222">
                <a:extLst>
                  <a:ext uri="{FF2B5EF4-FFF2-40B4-BE49-F238E27FC236}">
                    <a16:creationId xmlns:a16="http://schemas.microsoft.com/office/drawing/2014/main" id="{14C216BA-9FD9-38B4-1937-07D4BDECA7F5}"/>
                  </a:ext>
                </a:extLst>
              </p:cNvPr>
              <p:cNvSpPr/>
              <p:nvPr/>
            </p:nvSpPr>
            <p:spPr>
              <a:xfrm>
                <a:off x="3781443" y="3416130"/>
                <a:ext cx="218136" cy="603662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C3C1DE11-987C-E97C-660A-67D72BFB0010}"/>
                  </a:ext>
                </a:extLst>
              </p:cNvPr>
              <p:cNvSpPr/>
              <p:nvPr/>
            </p:nvSpPr>
            <p:spPr>
              <a:xfrm>
                <a:off x="3781443" y="3406478"/>
                <a:ext cx="218136" cy="138847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89A94B39-3E6F-A4E4-0F36-62415298CC86}"/>
                </a:ext>
              </a:extLst>
            </p:cNvPr>
            <p:cNvGrpSpPr/>
            <p:nvPr/>
          </p:nvGrpSpPr>
          <p:grpSpPr>
            <a:xfrm>
              <a:off x="6932441" y="4612957"/>
              <a:ext cx="1400482" cy="1369867"/>
              <a:chOff x="4261820" y="238888"/>
              <a:chExt cx="3452376" cy="3376907"/>
            </a:xfrm>
          </p:grpSpPr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08B897B1-D187-73AC-AEB4-BD6839980569}"/>
                  </a:ext>
                </a:extLst>
              </p:cNvPr>
              <p:cNvSpPr/>
              <p:nvPr/>
            </p:nvSpPr>
            <p:spPr>
              <a:xfrm flipH="1">
                <a:off x="4261820" y="437542"/>
                <a:ext cx="3293927" cy="3178253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4276EAA1-0892-5025-AD39-3172E97D1B76}"/>
                  </a:ext>
                </a:extLst>
              </p:cNvPr>
              <p:cNvSpPr/>
              <p:nvPr/>
            </p:nvSpPr>
            <p:spPr>
              <a:xfrm flipH="1">
                <a:off x="4420269" y="238888"/>
                <a:ext cx="3293927" cy="3178253"/>
              </a:xfrm>
              <a:prstGeom prst="ellipse">
                <a:avLst/>
              </a:pr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EF3D6FA-D0F0-2C96-03DA-51B284DBF592}"/>
                </a:ext>
              </a:extLst>
            </p:cNvPr>
            <p:cNvGrpSpPr/>
            <p:nvPr/>
          </p:nvGrpSpPr>
          <p:grpSpPr>
            <a:xfrm>
              <a:off x="6996717" y="5036554"/>
              <a:ext cx="1613659" cy="1909424"/>
              <a:chOff x="8885295" y="3387605"/>
              <a:chExt cx="613651" cy="726126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A31BAAF-AFC6-FBAD-55B1-BEACA7CC492D}"/>
                  </a:ext>
                </a:extLst>
              </p:cNvPr>
              <p:cNvSpPr/>
              <p:nvPr/>
            </p:nvSpPr>
            <p:spPr>
              <a:xfrm>
                <a:off x="9450653" y="3772736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FA157CE-6ED2-7FE0-2673-D99E419C07A3}"/>
                  </a:ext>
                </a:extLst>
              </p:cNvPr>
              <p:cNvSpPr/>
              <p:nvPr/>
            </p:nvSpPr>
            <p:spPr>
              <a:xfrm>
                <a:off x="9337716" y="3622687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2DCA573-A3BC-9401-D526-153BAFF05C45}"/>
                  </a:ext>
                </a:extLst>
              </p:cNvPr>
              <p:cNvSpPr/>
              <p:nvPr/>
            </p:nvSpPr>
            <p:spPr>
              <a:xfrm>
                <a:off x="8889874" y="3657188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742248D-B845-196B-6CAC-867FE3375919}"/>
                  </a:ext>
                </a:extLst>
              </p:cNvPr>
              <p:cNvSpPr/>
              <p:nvPr/>
            </p:nvSpPr>
            <p:spPr>
              <a:xfrm>
                <a:off x="8947395" y="3772736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B373C91-8CC7-324C-246D-536D0FE2FE4D}"/>
                  </a:ext>
                </a:extLst>
              </p:cNvPr>
              <p:cNvGrpSpPr/>
              <p:nvPr/>
            </p:nvGrpSpPr>
            <p:grpSpPr>
              <a:xfrm>
                <a:off x="8885295" y="3387605"/>
                <a:ext cx="613651" cy="453156"/>
                <a:chOff x="8885295" y="3387605"/>
                <a:chExt cx="613651" cy="453156"/>
              </a:xfrm>
            </p:grpSpPr>
            <p:sp>
              <p:nvSpPr>
                <p:cNvPr id="26" name="Rectangle 11">
                  <a:extLst>
                    <a:ext uri="{FF2B5EF4-FFF2-40B4-BE49-F238E27FC236}">
                      <a16:creationId xmlns:a16="http://schemas.microsoft.com/office/drawing/2014/main" id="{23C70832-0E15-1877-BBB4-6B5AC137B0FD}"/>
                    </a:ext>
                  </a:extLst>
                </p:cNvPr>
                <p:cNvSpPr/>
                <p:nvPr/>
              </p:nvSpPr>
              <p:spPr>
                <a:xfrm>
                  <a:off x="8885295" y="3626158"/>
                  <a:ext cx="603684" cy="202890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0 w 648836"/>
                    <a:gd name="connsiteY0" fmla="*/ 0 h 288612"/>
                    <a:gd name="connsiteX1" fmla="*/ 648836 w 648836"/>
                    <a:gd name="connsiteY1" fmla="*/ 215473 h 288612"/>
                    <a:gd name="connsiteX2" fmla="*/ 534536 w 648836"/>
                    <a:gd name="connsiteY2" fmla="*/ 288612 h 288612"/>
                    <a:gd name="connsiteX3" fmla="*/ 62096 w 648836"/>
                    <a:gd name="connsiteY3" fmla="*/ 174312 h 288612"/>
                    <a:gd name="connsiteX4" fmla="*/ 0 w 648836"/>
                    <a:gd name="connsiteY4" fmla="*/ 0 h 288612"/>
                    <a:gd name="connsiteX0" fmla="*/ 0 w 648836"/>
                    <a:gd name="connsiteY0" fmla="*/ 0 h 215473"/>
                    <a:gd name="connsiteX1" fmla="*/ 648836 w 648836"/>
                    <a:gd name="connsiteY1" fmla="*/ 215473 h 215473"/>
                    <a:gd name="connsiteX2" fmla="*/ 603684 w 648836"/>
                    <a:gd name="connsiteY2" fmla="*/ 182857 h 215473"/>
                    <a:gd name="connsiteX3" fmla="*/ 62096 w 648836"/>
                    <a:gd name="connsiteY3" fmla="*/ 174312 h 215473"/>
                    <a:gd name="connsiteX4" fmla="*/ 0 w 648836"/>
                    <a:gd name="connsiteY4" fmla="*/ 0 h 215473"/>
                    <a:gd name="connsiteX0" fmla="*/ 0 w 603684"/>
                    <a:gd name="connsiteY0" fmla="*/ 40781 h 223638"/>
                    <a:gd name="connsiteX1" fmla="*/ 595958 w 603684"/>
                    <a:gd name="connsiteY1" fmla="*/ 0 h 223638"/>
                    <a:gd name="connsiteX2" fmla="*/ 603684 w 603684"/>
                    <a:gd name="connsiteY2" fmla="*/ 223638 h 223638"/>
                    <a:gd name="connsiteX3" fmla="*/ 62096 w 603684"/>
                    <a:gd name="connsiteY3" fmla="*/ 215093 h 223638"/>
                    <a:gd name="connsiteX4" fmla="*/ 0 w 603684"/>
                    <a:gd name="connsiteY4" fmla="*/ 40781 h 223638"/>
                    <a:gd name="connsiteX0" fmla="*/ 0 w 603684"/>
                    <a:gd name="connsiteY0" fmla="*/ 40781 h 215093"/>
                    <a:gd name="connsiteX1" fmla="*/ 595958 w 603684"/>
                    <a:gd name="connsiteY1" fmla="*/ 0 h 215093"/>
                    <a:gd name="connsiteX2" fmla="*/ 603684 w 603684"/>
                    <a:gd name="connsiteY2" fmla="*/ 191098 h 215093"/>
                    <a:gd name="connsiteX3" fmla="*/ 62096 w 603684"/>
                    <a:gd name="connsiteY3" fmla="*/ 215093 h 215093"/>
                    <a:gd name="connsiteX4" fmla="*/ 0 w 603684"/>
                    <a:gd name="connsiteY4" fmla="*/ 40781 h 215093"/>
                    <a:gd name="connsiteX0" fmla="*/ 0 w 603684"/>
                    <a:gd name="connsiteY0" fmla="*/ 28578 h 202890"/>
                    <a:gd name="connsiteX1" fmla="*/ 567485 w 603684"/>
                    <a:gd name="connsiteY1" fmla="*/ 0 h 202890"/>
                    <a:gd name="connsiteX2" fmla="*/ 603684 w 603684"/>
                    <a:gd name="connsiteY2" fmla="*/ 178895 h 202890"/>
                    <a:gd name="connsiteX3" fmla="*/ 62096 w 603684"/>
                    <a:gd name="connsiteY3" fmla="*/ 202890 h 202890"/>
                    <a:gd name="connsiteX4" fmla="*/ 0 w 603684"/>
                    <a:gd name="connsiteY4" fmla="*/ 28578 h 202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3684" h="202890">
                      <a:moveTo>
                        <a:pt x="0" y="28578"/>
                      </a:moveTo>
                      <a:lnTo>
                        <a:pt x="567485" y="0"/>
                      </a:lnTo>
                      <a:lnTo>
                        <a:pt x="603684" y="178895"/>
                      </a:lnTo>
                      <a:lnTo>
                        <a:pt x="62096" y="202890"/>
                      </a:lnTo>
                      <a:lnTo>
                        <a:pt x="0" y="28578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10">
                  <a:extLst>
                    <a:ext uri="{FF2B5EF4-FFF2-40B4-BE49-F238E27FC236}">
                      <a16:creationId xmlns:a16="http://schemas.microsoft.com/office/drawing/2014/main" id="{21414E85-1845-4A79-379E-057A144BCEE3}"/>
                    </a:ext>
                  </a:extLst>
                </p:cNvPr>
                <p:cNvSpPr/>
                <p:nvPr/>
              </p:nvSpPr>
              <p:spPr>
                <a:xfrm>
                  <a:off x="8949627" y="3387605"/>
                  <a:ext cx="549319" cy="453156"/>
                </a:xfrm>
                <a:custGeom>
                  <a:avLst/>
                  <a:gdLst>
                    <a:gd name="connsiteX0" fmla="*/ 0 w 1029082"/>
                    <a:gd name="connsiteY0" fmla="*/ 0 h 810832"/>
                    <a:gd name="connsiteX1" fmla="*/ 1029082 w 1029082"/>
                    <a:gd name="connsiteY1" fmla="*/ 0 h 810832"/>
                    <a:gd name="connsiteX2" fmla="*/ 1029082 w 1029082"/>
                    <a:gd name="connsiteY2" fmla="*/ 810832 h 810832"/>
                    <a:gd name="connsiteX3" fmla="*/ 0 w 1029082"/>
                    <a:gd name="connsiteY3" fmla="*/ 810832 h 810832"/>
                    <a:gd name="connsiteX4" fmla="*/ 0 w 1029082"/>
                    <a:gd name="connsiteY4" fmla="*/ 0 h 810832"/>
                    <a:gd name="connsiteX0" fmla="*/ 0 w 1029082"/>
                    <a:gd name="connsiteY0" fmla="*/ 0 h 810832"/>
                    <a:gd name="connsiteX1" fmla="*/ 1029082 w 1029082"/>
                    <a:gd name="connsiteY1" fmla="*/ 0 h 810832"/>
                    <a:gd name="connsiteX2" fmla="*/ 1029082 w 1029082"/>
                    <a:gd name="connsiteY2" fmla="*/ 734632 h 810832"/>
                    <a:gd name="connsiteX3" fmla="*/ 0 w 1029082"/>
                    <a:gd name="connsiteY3" fmla="*/ 810832 h 810832"/>
                    <a:gd name="connsiteX4" fmla="*/ 0 w 1029082"/>
                    <a:gd name="connsiteY4" fmla="*/ 0 h 8108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29082" h="848932">
                      <a:moveTo>
                        <a:pt x="0" y="38100"/>
                      </a:moveTo>
                      <a:lnTo>
                        <a:pt x="1021462" y="0"/>
                      </a:lnTo>
                      <a:cubicBezTo>
                        <a:pt x="909702" y="387117"/>
                        <a:pt x="1026542" y="515155"/>
                        <a:pt x="1029082" y="772732"/>
                      </a:cubicBezTo>
                      <a:lnTo>
                        <a:pt x="0" y="848932"/>
                      </a:lnTo>
                      <a:cubicBezTo>
                        <a:pt x="0" y="578655"/>
                        <a:pt x="129540" y="407437"/>
                        <a:pt x="0" y="3810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57" name="Group 256">
              <a:extLst>
                <a:ext uri="{FF2B5EF4-FFF2-40B4-BE49-F238E27FC236}">
                  <a16:creationId xmlns:a16="http://schemas.microsoft.com/office/drawing/2014/main" id="{6858B830-4521-146E-EA6D-E58FFEF522D5}"/>
                </a:ext>
              </a:extLst>
            </p:cNvPr>
            <p:cNvGrpSpPr/>
            <p:nvPr/>
          </p:nvGrpSpPr>
          <p:grpSpPr>
            <a:xfrm flipH="1">
              <a:off x="3936234" y="4645991"/>
              <a:ext cx="1400482" cy="1369867"/>
              <a:chOff x="4261820" y="238888"/>
              <a:chExt cx="3452376" cy="3376907"/>
            </a:xfrm>
          </p:grpSpPr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A60AFFD8-28CF-EA65-EC31-3A32FF6514D2}"/>
                  </a:ext>
                </a:extLst>
              </p:cNvPr>
              <p:cNvSpPr/>
              <p:nvPr/>
            </p:nvSpPr>
            <p:spPr>
              <a:xfrm flipH="1">
                <a:off x="4261820" y="437542"/>
                <a:ext cx="3293927" cy="3178253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54B47A40-C223-28D1-9D4C-77552F0C5D26}"/>
                  </a:ext>
                </a:extLst>
              </p:cNvPr>
              <p:cNvSpPr/>
              <p:nvPr/>
            </p:nvSpPr>
            <p:spPr>
              <a:xfrm flipH="1">
                <a:off x="4420269" y="238888"/>
                <a:ext cx="3293927" cy="3178253"/>
              </a:xfrm>
              <a:prstGeom prst="ellipse">
                <a:avLst/>
              </a:pr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10">
              <a:extLst>
                <a:ext uri="{FF2B5EF4-FFF2-40B4-BE49-F238E27FC236}">
                  <a16:creationId xmlns:a16="http://schemas.microsoft.com/office/drawing/2014/main" id="{F9A30758-83A1-0552-B4B4-092D82FB0352}"/>
                </a:ext>
              </a:extLst>
            </p:cNvPr>
            <p:cNvSpPr/>
            <p:nvPr/>
          </p:nvSpPr>
          <p:spPr>
            <a:xfrm flipH="1">
              <a:off x="3686152" y="5058548"/>
              <a:ext cx="1444492" cy="1191620"/>
            </a:xfrm>
            <a:custGeom>
              <a:avLst/>
              <a:gdLst>
                <a:gd name="connsiteX0" fmla="*/ 0 w 1029082"/>
                <a:gd name="connsiteY0" fmla="*/ 0 h 810832"/>
                <a:gd name="connsiteX1" fmla="*/ 1029082 w 1029082"/>
                <a:gd name="connsiteY1" fmla="*/ 0 h 810832"/>
                <a:gd name="connsiteX2" fmla="*/ 1029082 w 1029082"/>
                <a:gd name="connsiteY2" fmla="*/ 810832 h 810832"/>
                <a:gd name="connsiteX3" fmla="*/ 0 w 1029082"/>
                <a:gd name="connsiteY3" fmla="*/ 810832 h 810832"/>
                <a:gd name="connsiteX4" fmla="*/ 0 w 1029082"/>
                <a:gd name="connsiteY4" fmla="*/ 0 h 810832"/>
                <a:gd name="connsiteX0" fmla="*/ 0 w 1029082"/>
                <a:gd name="connsiteY0" fmla="*/ 0 h 810832"/>
                <a:gd name="connsiteX1" fmla="*/ 1029082 w 1029082"/>
                <a:gd name="connsiteY1" fmla="*/ 0 h 810832"/>
                <a:gd name="connsiteX2" fmla="*/ 1029082 w 1029082"/>
                <a:gd name="connsiteY2" fmla="*/ 734632 h 810832"/>
                <a:gd name="connsiteX3" fmla="*/ 0 w 1029082"/>
                <a:gd name="connsiteY3" fmla="*/ 810832 h 810832"/>
                <a:gd name="connsiteX4" fmla="*/ 0 w 1029082"/>
                <a:gd name="connsiteY4" fmla="*/ 0 h 8108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082" h="848932">
                  <a:moveTo>
                    <a:pt x="0" y="38100"/>
                  </a:moveTo>
                  <a:lnTo>
                    <a:pt x="1021462" y="0"/>
                  </a:lnTo>
                  <a:cubicBezTo>
                    <a:pt x="909702" y="387117"/>
                    <a:pt x="1026542" y="515155"/>
                    <a:pt x="1029082" y="772732"/>
                  </a:cubicBezTo>
                  <a:lnTo>
                    <a:pt x="0" y="848932"/>
                  </a:lnTo>
                  <a:cubicBezTo>
                    <a:pt x="0" y="578655"/>
                    <a:pt x="129540" y="407437"/>
                    <a:pt x="0" y="38100"/>
                  </a:cubicBezTo>
                  <a:close/>
                </a:path>
              </a:pathLst>
            </a:cu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29B2AF90-8451-4DA3-1F2A-AC49DC9EE9A2}"/>
              </a:ext>
            </a:extLst>
          </p:cNvPr>
          <p:cNvSpPr/>
          <p:nvPr/>
        </p:nvSpPr>
        <p:spPr>
          <a:xfrm rot="1012762">
            <a:off x="4031897" y="3181361"/>
            <a:ext cx="770682" cy="351083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4F2943B9-761B-30CA-1F62-1785FCA14C40}"/>
              </a:ext>
            </a:extLst>
          </p:cNvPr>
          <p:cNvSpPr/>
          <p:nvPr/>
        </p:nvSpPr>
        <p:spPr>
          <a:xfrm>
            <a:off x="13611742" y="2333678"/>
            <a:ext cx="217875" cy="82376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B18B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emojimouth">
            <a:hlinkClick r:id="" action="ppaction://media"/>
            <a:extLst>
              <a:ext uri="{FF2B5EF4-FFF2-40B4-BE49-F238E27FC236}">
                <a16:creationId xmlns:a16="http://schemas.microsoft.com/office/drawing/2014/main" id="{150D661F-C82C-F972-B1B8-820F2F7D9D9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5134638" y="2840524"/>
            <a:ext cx="190713" cy="139520"/>
          </a:xfrm>
          <a:prstGeom prst="rect">
            <a:avLst/>
          </a:prstGeom>
        </p:spPr>
      </p:pic>
      <p:pic>
        <p:nvPicPr>
          <p:cNvPr id="5" name="AIVoiceGenerator_com_27-12-2024T18_30_49_ Cora">
            <a:hlinkClick r:id="" action="ppaction://media"/>
            <a:extLst>
              <a:ext uri="{FF2B5EF4-FFF2-40B4-BE49-F238E27FC236}">
                <a16:creationId xmlns:a16="http://schemas.microsoft.com/office/drawing/2014/main" id="{9893D9EF-B08D-A1E4-0B9D-E292067F524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815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2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D53F181-AD77-0A07-8F0D-BC703881491D}"/>
              </a:ext>
            </a:extLst>
          </p:cNvPr>
          <p:cNvGrpSpPr/>
          <p:nvPr/>
        </p:nvGrpSpPr>
        <p:grpSpPr>
          <a:xfrm>
            <a:off x="-704850" y="-988770"/>
            <a:ext cx="13277850" cy="8204264"/>
            <a:chOff x="-571355" y="-1032313"/>
            <a:chExt cx="13277850" cy="820426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0D1E1E-E10C-A1FB-2DAF-41818B45BF93}"/>
                </a:ext>
              </a:extLst>
            </p:cNvPr>
            <p:cNvSpPr/>
            <p:nvPr/>
          </p:nvSpPr>
          <p:spPr>
            <a:xfrm>
              <a:off x="-571355" y="4619794"/>
              <a:ext cx="13277850" cy="2552157"/>
            </a:xfrm>
            <a:prstGeom prst="rect">
              <a:avLst/>
            </a:prstGeom>
            <a:solidFill>
              <a:srgbClr val="A69F9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E0AEA6-9A6D-9B74-A79A-34B8CF4B5C0B}"/>
                </a:ext>
              </a:extLst>
            </p:cNvPr>
            <p:cNvSpPr/>
            <p:nvPr/>
          </p:nvSpPr>
          <p:spPr>
            <a:xfrm>
              <a:off x="-516453" y="-1032313"/>
              <a:ext cx="12974273" cy="2463824"/>
            </a:xfrm>
            <a:custGeom>
              <a:avLst/>
              <a:gdLst>
                <a:gd name="connsiteX0" fmla="*/ 0 w 3318387"/>
                <a:gd name="connsiteY0" fmla="*/ 0 h 2123768"/>
                <a:gd name="connsiteX1" fmla="*/ 3318387 w 3318387"/>
                <a:gd name="connsiteY1" fmla="*/ 0 h 2123768"/>
                <a:gd name="connsiteX2" fmla="*/ 3318387 w 3318387"/>
                <a:gd name="connsiteY2" fmla="*/ 2123768 h 2123768"/>
                <a:gd name="connsiteX3" fmla="*/ 0 w 3318387"/>
                <a:gd name="connsiteY3" fmla="*/ 2123768 h 2123768"/>
                <a:gd name="connsiteX4" fmla="*/ 0 w 3318387"/>
                <a:gd name="connsiteY4" fmla="*/ 0 h 2123768"/>
                <a:gd name="connsiteX0" fmla="*/ 0 w 6784258"/>
                <a:gd name="connsiteY0" fmla="*/ 0 h 2123768"/>
                <a:gd name="connsiteX1" fmla="*/ 3318387 w 6784258"/>
                <a:gd name="connsiteY1" fmla="*/ 0 h 2123768"/>
                <a:gd name="connsiteX2" fmla="*/ 6784258 w 6784258"/>
                <a:gd name="connsiteY2" fmla="*/ 29497 h 2123768"/>
                <a:gd name="connsiteX3" fmla="*/ 0 w 6784258"/>
                <a:gd name="connsiteY3" fmla="*/ 2123768 h 2123768"/>
                <a:gd name="connsiteX4" fmla="*/ 0 w 6784258"/>
                <a:gd name="connsiteY4" fmla="*/ 0 h 2123768"/>
                <a:gd name="connsiteX0" fmla="*/ 5604387 w 12388645"/>
                <a:gd name="connsiteY0" fmla="*/ 0 h 796414"/>
                <a:gd name="connsiteX1" fmla="*/ 8922774 w 12388645"/>
                <a:gd name="connsiteY1" fmla="*/ 0 h 796414"/>
                <a:gd name="connsiteX2" fmla="*/ 12388645 w 12388645"/>
                <a:gd name="connsiteY2" fmla="*/ 29497 h 796414"/>
                <a:gd name="connsiteX3" fmla="*/ 0 w 12388645"/>
                <a:gd name="connsiteY3" fmla="*/ 796414 h 796414"/>
                <a:gd name="connsiteX4" fmla="*/ 5604387 w 12388645"/>
                <a:gd name="connsiteY4" fmla="*/ 0 h 796414"/>
                <a:gd name="connsiteX0" fmla="*/ 5778835 w 12563093"/>
                <a:gd name="connsiteY0" fmla="*/ 281986 h 1078400"/>
                <a:gd name="connsiteX1" fmla="*/ 9097222 w 12563093"/>
                <a:gd name="connsiteY1" fmla="*/ 281986 h 1078400"/>
                <a:gd name="connsiteX2" fmla="*/ 12563093 w 12563093"/>
                <a:gd name="connsiteY2" fmla="*/ 311483 h 1078400"/>
                <a:gd name="connsiteX3" fmla="*/ 174448 w 12563093"/>
                <a:gd name="connsiteY3" fmla="*/ 1078400 h 1078400"/>
                <a:gd name="connsiteX4" fmla="*/ 5778835 w 12563093"/>
                <a:gd name="connsiteY4" fmla="*/ 281986 h 1078400"/>
                <a:gd name="connsiteX0" fmla="*/ 5765789 w 12550047"/>
                <a:gd name="connsiteY0" fmla="*/ 438925 h 1235339"/>
                <a:gd name="connsiteX1" fmla="*/ 9084176 w 12550047"/>
                <a:gd name="connsiteY1" fmla="*/ 438925 h 1235339"/>
                <a:gd name="connsiteX2" fmla="*/ 12550047 w 12550047"/>
                <a:gd name="connsiteY2" fmla="*/ 468422 h 1235339"/>
                <a:gd name="connsiteX3" fmla="*/ 161402 w 12550047"/>
                <a:gd name="connsiteY3" fmla="*/ 1235339 h 1235339"/>
                <a:gd name="connsiteX4" fmla="*/ 5765789 w 12550047"/>
                <a:gd name="connsiteY4" fmla="*/ 438925 h 1235339"/>
                <a:gd name="connsiteX0" fmla="*/ 5765789 w 12550047"/>
                <a:gd name="connsiteY0" fmla="*/ 438925 h 1235339"/>
                <a:gd name="connsiteX1" fmla="*/ 9084176 w 12550047"/>
                <a:gd name="connsiteY1" fmla="*/ 438925 h 1235339"/>
                <a:gd name="connsiteX2" fmla="*/ 12550047 w 12550047"/>
                <a:gd name="connsiteY2" fmla="*/ 468422 h 1235339"/>
                <a:gd name="connsiteX3" fmla="*/ 6916163 w 12550047"/>
                <a:gd name="connsiteY3" fmla="*/ 1132100 h 1235339"/>
                <a:gd name="connsiteX4" fmla="*/ 161402 w 12550047"/>
                <a:gd name="connsiteY4" fmla="*/ 1235339 h 1235339"/>
                <a:gd name="connsiteX5" fmla="*/ 5765789 w 12550047"/>
                <a:gd name="connsiteY5" fmla="*/ 438925 h 1235339"/>
                <a:gd name="connsiteX0" fmla="*/ 5765789 w 12550047"/>
                <a:gd name="connsiteY0" fmla="*/ 547058 h 1240233"/>
                <a:gd name="connsiteX1" fmla="*/ 9084176 w 12550047"/>
                <a:gd name="connsiteY1" fmla="*/ 547058 h 1240233"/>
                <a:gd name="connsiteX2" fmla="*/ 12550047 w 12550047"/>
                <a:gd name="connsiteY2" fmla="*/ 576555 h 1240233"/>
                <a:gd name="connsiteX3" fmla="*/ 6916163 w 12550047"/>
                <a:gd name="connsiteY3" fmla="*/ 1240233 h 1240233"/>
                <a:gd name="connsiteX4" fmla="*/ 161402 w 12550047"/>
                <a:gd name="connsiteY4" fmla="*/ 1151742 h 1240233"/>
                <a:gd name="connsiteX5" fmla="*/ 5765789 w 12550047"/>
                <a:gd name="connsiteY5" fmla="*/ 547058 h 1240233"/>
                <a:gd name="connsiteX0" fmla="*/ 5765789 w 12550047"/>
                <a:gd name="connsiteY0" fmla="*/ 547058 h 1299226"/>
                <a:gd name="connsiteX1" fmla="*/ 9084176 w 12550047"/>
                <a:gd name="connsiteY1" fmla="*/ 547058 h 1299226"/>
                <a:gd name="connsiteX2" fmla="*/ 12550047 w 12550047"/>
                <a:gd name="connsiteY2" fmla="*/ 576555 h 1299226"/>
                <a:gd name="connsiteX3" fmla="*/ 6576950 w 12550047"/>
                <a:gd name="connsiteY3" fmla="*/ 1299226 h 1299226"/>
                <a:gd name="connsiteX4" fmla="*/ 161402 w 12550047"/>
                <a:gd name="connsiteY4" fmla="*/ 1151742 h 1299226"/>
                <a:gd name="connsiteX5" fmla="*/ 5765789 w 12550047"/>
                <a:gd name="connsiteY5" fmla="*/ 547058 h 1299226"/>
                <a:gd name="connsiteX0" fmla="*/ 5765789 w 12550047"/>
                <a:gd name="connsiteY0" fmla="*/ 547058 h 1299226"/>
                <a:gd name="connsiteX1" fmla="*/ 9084176 w 12550047"/>
                <a:gd name="connsiteY1" fmla="*/ 547058 h 1299226"/>
                <a:gd name="connsiteX2" fmla="*/ 12550047 w 12550047"/>
                <a:gd name="connsiteY2" fmla="*/ 576555 h 1299226"/>
                <a:gd name="connsiteX3" fmla="*/ 6576950 w 12550047"/>
                <a:gd name="connsiteY3" fmla="*/ 1299226 h 1299226"/>
                <a:gd name="connsiteX4" fmla="*/ 161402 w 12550047"/>
                <a:gd name="connsiteY4" fmla="*/ 1151742 h 1299226"/>
                <a:gd name="connsiteX5" fmla="*/ 5765789 w 12550047"/>
                <a:gd name="connsiteY5" fmla="*/ 547058 h 1299226"/>
                <a:gd name="connsiteX0" fmla="*/ 5765789 w 12550047"/>
                <a:gd name="connsiteY0" fmla="*/ 547058 h 1417213"/>
                <a:gd name="connsiteX1" fmla="*/ 9084176 w 12550047"/>
                <a:gd name="connsiteY1" fmla="*/ 547058 h 1417213"/>
                <a:gd name="connsiteX2" fmla="*/ 12550047 w 12550047"/>
                <a:gd name="connsiteY2" fmla="*/ 576555 h 1417213"/>
                <a:gd name="connsiteX3" fmla="*/ 6503208 w 12550047"/>
                <a:gd name="connsiteY3" fmla="*/ 1417213 h 1417213"/>
                <a:gd name="connsiteX4" fmla="*/ 161402 w 12550047"/>
                <a:gd name="connsiteY4" fmla="*/ 1151742 h 1417213"/>
                <a:gd name="connsiteX5" fmla="*/ 5765789 w 12550047"/>
                <a:gd name="connsiteY5" fmla="*/ 547058 h 1417213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914353 w 12546211"/>
                <a:gd name="connsiteY0" fmla="*/ 413337 h 1553167"/>
                <a:gd name="connsiteX1" fmla="*/ 9080340 w 12546211"/>
                <a:gd name="connsiteY1" fmla="*/ 653515 h 1553167"/>
                <a:gd name="connsiteX2" fmla="*/ 12546211 w 12546211"/>
                <a:gd name="connsiteY2" fmla="*/ 683012 h 1553167"/>
                <a:gd name="connsiteX3" fmla="*/ 6617359 w 12546211"/>
                <a:gd name="connsiteY3" fmla="*/ 1553167 h 1553167"/>
                <a:gd name="connsiteX4" fmla="*/ 157566 w 12546211"/>
                <a:gd name="connsiteY4" fmla="*/ 1258199 h 1553167"/>
                <a:gd name="connsiteX5" fmla="*/ 5914353 w 12546211"/>
                <a:gd name="connsiteY5" fmla="*/ 413337 h 1553167"/>
                <a:gd name="connsiteX0" fmla="*/ 5914353 w 12546211"/>
                <a:gd name="connsiteY0" fmla="*/ 413337 h 1553167"/>
                <a:gd name="connsiteX1" fmla="*/ 9270840 w 12546211"/>
                <a:gd name="connsiteY1" fmla="*/ 209186 h 1553167"/>
                <a:gd name="connsiteX2" fmla="*/ 12546211 w 12546211"/>
                <a:gd name="connsiteY2" fmla="*/ 683012 h 1553167"/>
                <a:gd name="connsiteX3" fmla="*/ 6617359 w 12546211"/>
                <a:gd name="connsiteY3" fmla="*/ 1553167 h 1553167"/>
                <a:gd name="connsiteX4" fmla="*/ 157566 w 12546211"/>
                <a:gd name="connsiteY4" fmla="*/ 1258199 h 1553167"/>
                <a:gd name="connsiteX5" fmla="*/ 5914353 w 12546211"/>
                <a:gd name="connsiteY5" fmla="*/ 413337 h 1553167"/>
                <a:gd name="connsiteX0" fmla="*/ 6342415 w 12974273"/>
                <a:gd name="connsiteY0" fmla="*/ 413337 h 1553167"/>
                <a:gd name="connsiteX1" fmla="*/ 9698902 w 12974273"/>
                <a:gd name="connsiteY1" fmla="*/ 209186 h 1553167"/>
                <a:gd name="connsiteX2" fmla="*/ 12974273 w 12974273"/>
                <a:gd name="connsiteY2" fmla="*/ 683012 h 1553167"/>
                <a:gd name="connsiteX3" fmla="*/ 7045421 w 12974273"/>
                <a:gd name="connsiteY3" fmla="*/ 1553167 h 1553167"/>
                <a:gd name="connsiteX4" fmla="*/ 147478 w 12974273"/>
                <a:gd name="connsiteY4" fmla="*/ 1258199 h 1553167"/>
                <a:gd name="connsiteX5" fmla="*/ 6342415 w 12974273"/>
                <a:gd name="connsiteY5" fmla="*/ 413337 h 1553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74273" h="1553167">
                  <a:moveTo>
                    <a:pt x="6342415" y="413337"/>
                  </a:moveTo>
                  <a:lnTo>
                    <a:pt x="9698902" y="209186"/>
                  </a:lnTo>
                  <a:cubicBezTo>
                    <a:pt x="10854192" y="219018"/>
                    <a:pt x="12630144" y="230729"/>
                    <a:pt x="12974273" y="683012"/>
                  </a:cubicBezTo>
                  <a:cubicBezTo>
                    <a:pt x="10806261" y="1036974"/>
                    <a:pt x="9257679" y="1420431"/>
                    <a:pt x="7045421" y="1553167"/>
                  </a:cubicBezTo>
                  <a:cubicBezTo>
                    <a:pt x="4995396" y="1425347"/>
                    <a:pt x="2300742" y="1356522"/>
                    <a:pt x="147478" y="1258199"/>
                  </a:cubicBezTo>
                  <a:cubicBezTo>
                    <a:pt x="-1007812" y="-762330"/>
                    <a:pt x="4960983" y="206860"/>
                    <a:pt x="6342415" y="413337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9752330-E12A-58DB-8255-F60F85ABA837}"/>
                </a:ext>
              </a:extLst>
            </p:cNvPr>
            <p:cNvSpPr/>
            <p:nvPr/>
          </p:nvSpPr>
          <p:spPr>
            <a:xfrm>
              <a:off x="-145508" y="577503"/>
              <a:ext cx="6459793" cy="5032048"/>
            </a:xfrm>
            <a:custGeom>
              <a:avLst/>
              <a:gdLst>
                <a:gd name="connsiteX0" fmla="*/ 0 w 5899355"/>
                <a:gd name="connsiteY0" fmla="*/ 0 h 4719484"/>
                <a:gd name="connsiteX1" fmla="*/ 5899355 w 5899355"/>
                <a:gd name="connsiteY1" fmla="*/ 0 h 4719484"/>
                <a:gd name="connsiteX2" fmla="*/ 5899355 w 5899355"/>
                <a:gd name="connsiteY2" fmla="*/ 4719484 h 4719484"/>
                <a:gd name="connsiteX3" fmla="*/ 0 w 5899355"/>
                <a:gd name="connsiteY3" fmla="*/ 4719484 h 4719484"/>
                <a:gd name="connsiteX4" fmla="*/ 0 w 5899355"/>
                <a:gd name="connsiteY4" fmla="*/ 0 h 4719484"/>
                <a:gd name="connsiteX0" fmla="*/ 0 w 5899355"/>
                <a:gd name="connsiteY0" fmla="*/ 0 h 4719484"/>
                <a:gd name="connsiteX1" fmla="*/ 5899355 w 5899355"/>
                <a:gd name="connsiteY1" fmla="*/ 0 h 4719484"/>
                <a:gd name="connsiteX2" fmla="*/ 5737123 w 5899355"/>
                <a:gd name="connsiteY2" fmla="*/ 3731342 h 4719484"/>
                <a:gd name="connsiteX3" fmla="*/ 0 w 5899355"/>
                <a:gd name="connsiteY3" fmla="*/ 4719484 h 4719484"/>
                <a:gd name="connsiteX4" fmla="*/ 0 w 5899355"/>
                <a:gd name="connsiteY4" fmla="*/ 0 h 4719484"/>
                <a:gd name="connsiteX0" fmla="*/ 0 w 6076336"/>
                <a:gd name="connsiteY0" fmla="*/ 0 h 4719484"/>
                <a:gd name="connsiteX1" fmla="*/ 5899355 w 6076336"/>
                <a:gd name="connsiteY1" fmla="*/ 0 h 4719484"/>
                <a:gd name="connsiteX2" fmla="*/ 6076336 w 6076336"/>
                <a:gd name="connsiteY2" fmla="*/ 3731342 h 4719484"/>
                <a:gd name="connsiteX3" fmla="*/ 0 w 6076336"/>
                <a:gd name="connsiteY3" fmla="*/ 4719484 h 4719484"/>
                <a:gd name="connsiteX4" fmla="*/ 0 w 6076336"/>
                <a:gd name="connsiteY4" fmla="*/ 0 h 4719484"/>
                <a:gd name="connsiteX0" fmla="*/ 0 w 6312309"/>
                <a:gd name="connsiteY0" fmla="*/ 0 h 4719484"/>
                <a:gd name="connsiteX1" fmla="*/ 6312309 w 6312309"/>
                <a:gd name="connsiteY1" fmla="*/ 235974 h 4719484"/>
                <a:gd name="connsiteX2" fmla="*/ 6076336 w 6312309"/>
                <a:gd name="connsiteY2" fmla="*/ 3731342 h 4719484"/>
                <a:gd name="connsiteX3" fmla="*/ 0 w 6312309"/>
                <a:gd name="connsiteY3" fmla="*/ 4719484 h 4719484"/>
                <a:gd name="connsiteX4" fmla="*/ 0 w 6312309"/>
                <a:gd name="connsiteY4" fmla="*/ 0 h 4719484"/>
                <a:gd name="connsiteX0" fmla="*/ 0 w 6459793"/>
                <a:gd name="connsiteY0" fmla="*/ 0 h 4837471"/>
                <a:gd name="connsiteX1" fmla="*/ 6459793 w 6459793"/>
                <a:gd name="connsiteY1" fmla="*/ 353961 h 4837471"/>
                <a:gd name="connsiteX2" fmla="*/ 6223820 w 6459793"/>
                <a:gd name="connsiteY2" fmla="*/ 3849329 h 4837471"/>
                <a:gd name="connsiteX3" fmla="*/ 147484 w 6459793"/>
                <a:gd name="connsiteY3" fmla="*/ 4837471 h 4837471"/>
                <a:gd name="connsiteX4" fmla="*/ 0 w 6459793"/>
                <a:gd name="connsiteY4" fmla="*/ 0 h 4837471"/>
                <a:gd name="connsiteX0" fmla="*/ 0 w 6459793"/>
                <a:gd name="connsiteY0" fmla="*/ 0 h 4837471"/>
                <a:gd name="connsiteX1" fmla="*/ 6459793 w 6459793"/>
                <a:gd name="connsiteY1" fmla="*/ 353961 h 4837471"/>
                <a:gd name="connsiteX2" fmla="*/ 6341807 w 6459793"/>
                <a:gd name="connsiteY2" fmla="*/ 4173793 h 4837471"/>
                <a:gd name="connsiteX3" fmla="*/ 147484 w 6459793"/>
                <a:gd name="connsiteY3" fmla="*/ 4837471 h 4837471"/>
                <a:gd name="connsiteX4" fmla="*/ 0 w 6459793"/>
                <a:gd name="connsiteY4" fmla="*/ 0 h 4837471"/>
                <a:gd name="connsiteX0" fmla="*/ 0 w 6459793"/>
                <a:gd name="connsiteY0" fmla="*/ 0 h 5383161"/>
                <a:gd name="connsiteX1" fmla="*/ 6459793 w 6459793"/>
                <a:gd name="connsiteY1" fmla="*/ 353961 h 5383161"/>
                <a:gd name="connsiteX2" fmla="*/ 6341807 w 6459793"/>
                <a:gd name="connsiteY2" fmla="*/ 4173793 h 5383161"/>
                <a:gd name="connsiteX3" fmla="*/ 29497 w 6459793"/>
                <a:gd name="connsiteY3" fmla="*/ 5383161 h 5383161"/>
                <a:gd name="connsiteX4" fmla="*/ 0 w 6459793"/>
                <a:gd name="connsiteY4" fmla="*/ 0 h 5383161"/>
                <a:gd name="connsiteX0" fmla="*/ 0 w 6459793"/>
                <a:gd name="connsiteY0" fmla="*/ 0 h 5383161"/>
                <a:gd name="connsiteX1" fmla="*/ 6459793 w 6459793"/>
                <a:gd name="connsiteY1" fmla="*/ 353961 h 5383161"/>
                <a:gd name="connsiteX2" fmla="*/ 6430297 w 6459793"/>
                <a:gd name="connsiteY2" fmla="*/ 4188542 h 5383161"/>
                <a:gd name="connsiteX3" fmla="*/ 29497 w 6459793"/>
                <a:gd name="connsiteY3" fmla="*/ 5383161 h 5383161"/>
                <a:gd name="connsiteX4" fmla="*/ 0 w 6459793"/>
                <a:gd name="connsiteY4" fmla="*/ 0 h 538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9793" h="5383161">
                  <a:moveTo>
                    <a:pt x="0" y="0"/>
                  </a:moveTo>
                  <a:lnTo>
                    <a:pt x="6459793" y="353961"/>
                  </a:lnTo>
                  <a:lnTo>
                    <a:pt x="6430297" y="4188542"/>
                  </a:lnTo>
                  <a:lnTo>
                    <a:pt x="29497" y="5383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DEBDEFC-EC0B-2229-593C-F1BCFA2843BE}"/>
                </a:ext>
              </a:extLst>
            </p:cNvPr>
            <p:cNvSpPr/>
            <p:nvPr/>
          </p:nvSpPr>
          <p:spPr>
            <a:xfrm>
              <a:off x="6268064" y="29497"/>
              <a:ext cx="6056921" cy="5943599"/>
            </a:xfrm>
            <a:custGeom>
              <a:avLst/>
              <a:gdLst>
                <a:gd name="connsiteX0" fmla="*/ 0 w 6027173"/>
                <a:gd name="connsiteY0" fmla="*/ 0 h 3849328"/>
                <a:gd name="connsiteX1" fmla="*/ 6027173 w 6027173"/>
                <a:gd name="connsiteY1" fmla="*/ 0 h 3849328"/>
                <a:gd name="connsiteX2" fmla="*/ 6027173 w 6027173"/>
                <a:gd name="connsiteY2" fmla="*/ 3849328 h 3849328"/>
                <a:gd name="connsiteX3" fmla="*/ 0 w 6027173"/>
                <a:gd name="connsiteY3" fmla="*/ 3849328 h 3849328"/>
                <a:gd name="connsiteX4" fmla="*/ 0 w 6027173"/>
                <a:gd name="connsiteY4" fmla="*/ 0 h 3849328"/>
                <a:gd name="connsiteX0" fmla="*/ 0 w 6027173"/>
                <a:gd name="connsiteY0" fmla="*/ 884903 h 4734231"/>
                <a:gd name="connsiteX1" fmla="*/ 6012424 w 6027173"/>
                <a:gd name="connsiteY1" fmla="*/ 0 h 4734231"/>
                <a:gd name="connsiteX2" fmla="*/ 6027173 w 6027173"/>
                <a:gd name="connsiteY2" fmla="*/ 4734231 h 4734231"/>
                <a:gd name="connsiteX3" fmla="*/ 0 w 6027173"/>
                <a:gd name="connsiteY3" fmla="*/ 4734231 h 4734231"/>
                <a:gd name="connsiteX4" fmla="*/ 0 w 6027173"/>
                <a:gd name="connsiteY4" fmla="*/ 884903 h 4734231"/>
                <a:gd name="connsiteX0" fmla="*/ 132736 w 6159909"/>
                <a:gd name="connsiteY0" fmla="*/ 884903 h 4734231"/>
                <a:gd name="connsiteX1" fmla="*/ 6145160 w 6159909"/>
                <a:gd name="connsiteY1" fmla="*/ 0 h 4734231"/>
                <a:gd name="connsiteX2" fmla="*/ 6159909 w 6159909"/>
                <a:gd name="connsiteY2" fmla="*/ 4734231 h 4734231"/>
                <a:gd name="connsiteX3" fmla="*/ 0 w 6159909"/>
                <a:gd name="connsiteY3" fmla="*/ 4734231 h 4734231"/>
                <a:gd name="connsiteX4" fmla="*/ 132736 w 6159909"/>
                <a:gd name="connsiteY4" fmla="*/ 884903 h 4734231"/>
                <a:gd name="connsiteX0" fmla="*/ 44246 w 6071419"/>
                <a:gd name="connsiteY0" fmla="*/ 884903 h 4734231"/>
                <a:gd name="connsiteX1" fmla="*/ 6056670 w 6071419"/>
                <a:gd name="connsiteY1" fmla="*/ 0 h 4734231"/>
                <a:gd name="connsiteX2" fmla="*/ 6071419 w 6071419"/>
                <a:gd name="connsiteY2" fmla="*/ 4734231 h 4734231"/>
                <a:gd name="connsiteX3" fmla="*/ 0 w 6071419"/>
                <a:gd name="connsiteY3" fmla="*/ 4734231 h 4734231"/>
                <a:gd name="connsiteX4" fmla="*/ 44246 w 6071419"/>
                <a:gd name="connsiteY4" fmla="*/ 884903 h 4734231"/>
                <a:gd name="connsiteX0" fmla="*/ 44246 w 6056921"/>
                <a:gd name="connsiteY0" fmla="*/ 884903 h 5943599"/>
                <a:gd name="connsiteX1" fmla="*/ 6056670 w 6056921"/>
                <a:gd name="connsiteY1" fmla="*/ 0 h 5943599"/>
                <a:gd name="connsiteX2" fmla="*/ 5997677 w 6056921"/>
                <a:gd name="connsiteY2" fmla="*/ 5943599 h 5943599"/>
                <a:gd name="connsiteX3" fmla="*/ 0 w 6056921"/>
                <a:gd name="connsiteY3" fmla="*/ 4734231 h 5943599"/>
                <a:gd name="connsiteX4" fmla="*/ 44246 w 6056921"/>
                <a:gd name="connsiteY4" fmla="*/ 884903 h 594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6921" h="5943599">
                  <a:moveTo>
                    <a:pt x="44246" y="884903"/>
                  </a:moveTo>
                  <a:lnTo>
                    <a:pt x="6056670" y="0"/>
                  </a:lnTo>
                  <a:cubicBezTo>
                    <a:pt x="6061586" y="1578077"/>
                    <a:pt x="5992761" y="4365522"/>
                    <a:pt x="5997677" y="5943599"/>
                  </a:cubicBezTo>
                  <a:lnTo>
                    <a:pt x="0" y="4734231"/>
                  </a:lnTo>
                  <a:lnTo>
                    <a:pt x="44246" y="88490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C4EF2A6-4299-11D9-79D2-CA910554DD46}"/>
              </a:ext>
            </a:extLst>
          </p:cNvPr>
          <p:cNvGrpSpPr/>
          <p:nvPr/>
        </p:nvGrpSpPr>
        <p:grpSpPr>
          <a:xfrm>
            <a:off x="146198" y="3060986"/>
            <a:ext cx="5718630" cy="2586869"/>
            <a:chOff x="0" y="3622643"/>
            <a:chExt cx="5718630" cy="258686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B973A4E-D344-E4BA-F7BA-3FCC037358AB}"/>
                </a:ext>
              </a:extLst>
            </p:cNvPr>
            <p:cNvSpPr/>
            <p:nvPr/>
          </p:nvSpPr>
          <p:spPr>
            <a:xfrm>
              <a:off x="1" y="3893691"/>
              <a:ext cx="400364" cy="2303909"/>
            </a:xfrm>
            <a:custGeom>
              <a:avLst/>
              <a:gdLst>
                <a:gd name="connsiteX0" fmla="*/ 0 w 356821"/>
                <a:gd name="connsiteY0" fmla="*/ 0 h 2231338"/>
                <a:gd name="connsiteX1" fmla="*/ 356821 w 356821"/>
                <a:gd name="connsiteY1" fmla="*/ 0 h 2231338"/>
                <a:gd name="connsiteX2" fmla="*/ 356821 w 356821"/>
                <a:gd name="connsiteY2" fmla="*/ 2231338 h 2231338"/>
                <a:gd name="connsiteX3" fmla="*/ 0 w 356821"/>
                <a:gd name="connsiteY3" fmla="*/ 2231338 h 2231338"/>
                <a:gd name="connsiteX4" fmla="*/ 0 w 356821"/>
                <a:gd name="connsiteY4" fmla="*/ 0 h 2231338"/>
                <a:gd name="connsiteX0" fmla="*/ 0 w 400364"/>
                <a:gd name="connsiteY0" fmla="*/ 0 h 2231338"/>
                <a:gd name="connsiteX1" fmla="*/ 400364 w 400364"/>
                <a:gd name="connsiteY1" fmla="*/ 116114 h 2231338"/>
                <a:gd name="connsiteX2" fmla="*/ 356821 w 400364"/>
                <a:gd name="connsiteY2" fmla="*/ 2231338 h 2231338"/>
                <a:gd name="connsiteX3" fmla="*/ 0 w 400364"/>
                <a:gd name="connsiteY3" fmla="*/ 2231338 h 2231338"/>
                <a:gd name="connsiteX4" fmla="*/ 0 w 400364"/>
                <a:gd name="connsiteY4" fmla="*/ 0 h 2231338"/>
                <a:gd name="connsiteX0" fmla="*/ 0 w 487449"/>
                <a:gd name="connsiteY0" fmla="*/ 0 h 2260366"/>
                <a:gd name="connsiteX1" fmla="*/ 400364 w 487449"/>
                <a:gd name="connsiteY1" fmla="*/ 116114 h 2260366"/>
                <a:gd name="connsiteX2" fmla="*/ 487449 w 487449"/>
                <a:gd name="connsiteY2" fmla="*/ 2260366 h 2260366"/>
                <a:gd name="connsiteX3" fmla="*/ 0 w 487449"/>
                <a:gd name="connsiteY3" fmla="*/ 2231338 h 2260366"/>
                <a:gd name="connsiteX4" fmla="*/ 0 w 487449"/>
                <a:gd name="connsiteY4" fmla="*/ 0 h 2260366"/>
                <a:gd name="connsiteX0" fmla="*/ 0 w 400364"/>
                <a:gd name="connsiteY0" fmla="*/ 0 h 2260366"/>
                <a:gd name="connsiteX1" fmla="*/ 400364 w 400364"/>
                <a:gd name="connsiteY1" fmla="*/ 116114 h 2260366"/>
                <a:gd name="connsiteX2" fmla="*/ 400363 w 400364"/>
                <a:gd name="connsiteY2" fmla="*/ 2260366 h 2260366"/>
                <a:gd name="connsiteX3" fmla="*/ 0 w 400364"/>
                <a:gd name="connsiteY3" fmla="*/ 2231338 h 2260366"/>
                <a:gd name="connsiteX4" fmla="*/ 0 w 400364"/>
                <a:gd name="connsiteY4" fmla="*/ 0 h 2260366"/>
                <a:gd name="connsiteX0" fmla="*/ 0 w 400364"/>
                <a:gd name="connsiteY0" fmla="*/ 0 h 2303909"/>
                <a:gd name="connsiteX1" fmla="*/ 400364 w 400364"/>
                <a:gd name="connsiteY1" fmla="*/ 116114 h 2303909"/>
                <a:gd name="connsiteX2" fmla="*/ 400363 w 400364"/>
                <a:gd name="connsiteY2" fmla="*/ 2303909 h 2303909"/>
                <a:gd name="connsiteX3" fmla="*/ 0 w 400364"/>
                <a:gd name="connsiteY3" fmla="*/ 2231338 h 2303909"/>
                <a:gd name="connsiteX4" fmla="*/ 0 w 400364"/>
                <a:gd name="connsiteY4" fmla="*/ 0 h 230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364" h="2303909">
                  <a:moveTo>
                    <a:pt x="0" y="0"/>
                  </a:moveTo>
                  <a:lnTo>
                    <a:pt x="400364" y="116114"/>
                  </a:lnTo>
                  <a:cubicBezTo>
                    <a:pt x="400364" y="830865"/>
                    <a:pt x="400363" y="1589158"/>
                    <a:pt x="400363" y="2303909"/>
                  </a:cubicBezTo>
                  <a:lnTo>
                    <a:pt x="0" y="2231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1FD196-3E0D-6190-7257-BF03361291B3}"/>
                </a:ext>
              </a:extLst>
            </p:cNvPr>
            <p:cNvSpPr/>
            <p:nvPr/>
          </p:nvSpPr>
          <p:spPr>
            <a:xfrm>
              <a:off x="5427010" y="3622643"/>
              <a:ext cx="266699" cy="1821666"/>
            </a:xfrm>
            <a:custGeom>
              <a:avLst/>
              <a:gdLst>
                <a:gd name="connsiteX0" fmla="*/ 0 w 45719"/>
                <a:gd name="connsiteY0" fmla="*/ 0 h 1791186"/>
                <a:gd name="connsiteX1" fmla="*/ 45719 w 45719"/>
                <a:gd name="connsiteY1" fmla="*/ 0 h 1791186"/>
                <a:gd name="connsiteX2" fmla="*/ 45719 w 45719"/>
                <a:gd name="connsiteY2" fmla="*/ 1791186 h 1791186"/>
                <a:gd name="connsiteX3" fmla="*/ 0 w 45719"/>
                <a:gd name="connsiteY3" fmla="*/ 1791186 h 1791186"/>
                <a:gd name="connsiteX4" fmla="*/ 0 w 45719"/>
                <a:gd name="connsiteY4" fmla="*/ 0 h 1791186"/>
                <a:gd name="connsiteX0" fmla="*/ 0 w 220979"/>
                <a:gd name="connsiteY0" fmla="*/ 0 h 1791186"/>
                <a:gd name="connsiteX1" fmla="*/ 220979 w 220979"/>
                <a:gd name="connsiteY1" fmla="*/ 106680 h 1791186"/>
                <a:gd name="connsiteX2" fmla="*/ 45719 w 220979"/>
                <a:gd name="connsiteY2" fmla="*/ 1791186 h 1791186"/>
                <a:gd name="connsiteX3" fmla="*/ 0 w 220979"/>
                <a:gd name="connsiteY3" fmla="*/ 1791186 h 1791186"/>
                <a:gd name="connsiteX4" fmla="*/ 0 w 220979"/>
                <a:gd name="connsiteY4" fmla="*/ 0 h 1791186"/>
                <a:gd name="connsiteX0" fmla="*/ 0 w 220979"/>
                <a:gd name="connsiteY0" fmla="*/ 0 h 1821666"/>
                <a:gd name="connsiteX1" fmla="*/ 220979 w 220979"/>
                <a:gd name="connsiteY1" fmla="*/ 106680 h 1821666"/>
                <a:gd name="connsiteX2" fmla="*/ 175259 w 220979"/>
                <a:gd name="connsiteY2" fmla="*/ 1821666 h 1821666"/>
                <a:gd name="connsiteX3" fmla="*/ 0 w 220979"/>
                <a:gd name="connsiteY3" fmla="*/ 1791186 h 1821666"/>
                <a:gd name="connsiteX4" fmla="*/ 0 w 220979"/>
                <a:gd name="connsiteY4" fmla="*/ 0 h 1821666"/>
                <a:gd name="connsiteX0" fmla="*/ 76200 w 297179"/>
                <a:gd name="connsiteY0" fmla="*/ 0 h 1821666"/>
                <a:gd name="connsiteX1" fmla="*/ 297179 w 297179"/>
                <a:gd name="connsiteY1" fmla="*/ 106680 h 1821666"/>
                <a:gd name="connsiteX2" fmla="*/ 251459 w 297179"/>
                <a:gd name="connsiteY2" fmla="*/ 1821666 h 1821666"/>
                <a:gd name="connsiteX3" fmla="*/ 0 w 297179"/>
                <a:gd name="connsiteY3" fmla="*/ 1699746 h 1821666"/>
                <a:gd name="connsiteX4" fmla="*/ 76200 w 297179"/>
                <a:gd name="connsiteY4" fmla="*/ 0 h 1821666"/>
                <a:gd name="connsiteX0" fmla="*/ 45720 w 266699"/>
                <a:gd name="connsiteY0" fmla="*/ 0 h 1821666"/>
                <a:gd name="connsiteX1" fmla="*/ 266699 w 266699"/>
                <a:gd name="connsiteY1" fmla="*/ 106680 h 1821666"/>
                <a:gd name="connsiteX2" fmla="*/ 220979 w 266699"/>
                <a:gd name="connsiteY2" fmla="*/ 1821666 h 1821666"/>
                <a:gd name="connsiteX3" fmla="*/ 0 w 266699"/>
                <a:gd name="connsiteY3" fmla="*/ 1730226 h 1821666"/>
                <a:gd name="connsiteX4" fmla="*/ 45720 w 266699"/>
                <a:gd name="connsiteY4" fmla="*/ 0 h 182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99" h="1821666">
                  <a:moveTo>
                    <a:pt x="45720" y="0"/>
                  </a:moveTo>
                  <a:lnTo>
                    <a:pt x="266699" y="106680"/>
                  </a:lnTo>
                  <a:lnTo>
                    <a:pt x="220979" y="1821666"/>
                  </a:lnTo>
                  <a:lnTo>
                    <a:pt x="0" y="1730226"/>
                  </a:lnTo>
                  <a:lnTo>
                    <a:pt x="45720" y="0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C87600C-5297-58EF-7413-4E704A55831F}"/>
                </a:ext>
              </a:extLst>
            </p:cNvPr>
            <p:cNvSpPr/>
            <p:nvPr/>
          </p:nvSpPr>
          <p:spPr>
            <a:xfrm>
              <a:off x="0" y="3630263"/>
              <a:ext cx="5718630" cy="366967"/>
            </a:xfrm>
            <a:custGeom>
              <a:avLst/>
              <a:gdLst>
                <a:gd name="connsiteX0" fmla="*/ 0 w 5689602"/>
                <a:gd name="connsiteY0" fmla="*/ 0 h 347372"/>
                <a:gd name="connsiteX1" fmla="*/ 5689602 w 5689602"/>
                <a:gd name="connsiteY1" fmla="*/ 0 h 347372"/>
                <a:gd name="connsiteX2" fmla="*/ 5689602 w 5689602"/>
                <a:gd name="connsiteY2" fmla="*/ 347372 h 347372"/>
                <a:gd name="connsiteX3" fmla="*/ 0 w 5689602"/>
                <a:gd name="connsiteY3" fmla="*/ 347372 h 347372"/>
                <a:gd name="connsiteX4" fmla="*/ 0 w 5689602"/>
                <a:gd name="connsiteY4" fmla="*/ 0 h 347372"/>
                <a:gd name="connsiteX0" fmla="*/ 0 w 5689602"/>
                <a:gd name="connsiteY0" fmla="*/ 0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0 h 376401"/>
                <a:gd name="connsiteX0" fmla="*/ 0 w 5689602"/>
                <a:gd name="connsiteY0" fmla="*/ 275771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275771 h 376401"/>
                <a:gd name="connsiteX0" fmla="*/ 0 w 5689602"/>
                <a:gd name="connsiteY0" fmla="*/ 261257 h 361887"/>
                <a:gd name="connsiteX1" fmla="*/ 5529945 w 5689602"/>
                <a:gd name="connsiteY1" fmla="*/ 0 h 361887"/>
                <a:gd name="connsiteX2" fmla="*/ 5689602 w 5689602"/>
                <a:gd name="connsiteY2" fmla="*/ 332858 h 361887"/>
                <a:gd name="connsiteX3" fmla="*/ 391885 w 5689602"/>
                <a:gd name="connsiteY3" fmla="*/ 361887 h 361887"/>
                <a:gd name="connsiteX4" fmla="*/ 0 w 5689602"/>
                <a:gd name="connsiteY4" fmla="*/ 261257 h 361887"/>
                <a:gd name="connsiteX0" fmla="*/ 0 w 5718630"/>
                <a:gd name="connsiteY0" fmla="*/ 261257 h 361887"/>
                <a:gd name="connsiteX1" fmla="*/ 5529945 w 5718630"/>
                <a:gd name="connsiteY1" fmla="*/ 0 h 361887"/>
                <a:gd name="connsiteX2" fmla="*/ 5718630 w 5718630"/>
                <a:gd name="connsiteY2" fmla="*/ 158687 h 361887"/>
                <a:gd name="connsiteX3" fmla="*/ 391885 w 5718630"/>
                <a:gd name="connsiteY3" fmla="*/ 361887 h 361887"/>
                <a:gd name="connsiteX4" fmla="*/ 0 w 5718630"/>
                <a:gd name="connsiteY4" fmla="*/ 261257 h 3618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12058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6724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53637 h 354267"/>
                <a:gd name="connsiteX1" fmla="*/ 5476605 w 5718630"/>
                <a:gd name="connsiteY1" fmla="*/ 0 h 354267"/>
                <a:gd name="connsiteX2" fmla="*/ 5718630 w 5718630"/>
                <a:gd name="connsiteY2" fmla="*/ 97727 h 354267"/>
                <a:gd name="connsiteX3" fmla="*/ 391885 w 5718630"/>
                <a:gd name="connsiteY3" fmla="*/ 354267 h 354267"/>
                <a:gd name="connsiteX4" fmla="*/ 0 w 5718630"/>
                <a:gd name="connsiteY4" fmla="*/ 253637 h 354267"/>
                <a:gd name="connsiteX0" fmla="*/ 0 w 5718630"/>
                <a:gd name="connsiteY0" fmla="*/ 253637 h 366967"/>
                <a:gd name="connsiteX1" fmla="*/ 5476605 w 5718630"/>
                <a:gd name="connsiteY1" fmla="*/ 0 h 366967"/>
                <a:gd name="connsiteX2" fmla="*/ 5718630 w 5718630"/>
                <a:gd name="connsiteY2" fmla="*/ 97727 h 366967"/>
                <a:gd name="connsiteX3" fmla="*/ 372835 w 5718630"/>
                <a:gd name="connsiteY3" fmla="*/ 366967 h 366967"/>
                <a:gd name="connsiteX4" fmla="*/ 0 w 5718630"/>
                <a:gd name="connsiteY4" fmla="*/ 253637 h 366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8630" h="366967">
                  <a:moveTo>
                    <a:pt x="0" y="253637"/>
                  </a:moveTo>
                  <a:lnTo>
                    <a:pt x="5476605" y="0"/>
                  </a:lnTo>
                  <a:lnTo>
                    <a:pt x="5718630" y="97727"/>
                  </a:lnTo>
                  <a:lnTo>
                    <a:pt x="372835" y="366967"/>
                  </a:lnTo>
                  <a:lnTo>
                    <a:pt x="0" y="253637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78B3682-1976-C179-FE3A-B76C252CD52E}"/>
                </a:ext>
              </a:extLst>
            </p:cNvPr>
            <p:cNvSpPr/>
            <p:nvPr/>
          </p:nvSpPr>
          <p:spPr>
            <a:xfrm>
              <a:off x="400365" y="3729805"/>
              <a:ext cx="5303780" cy="2479707"/>
            </a:xfrm>
            <a:custGeom>
              <a:avLst/>
              <a:gdLst>
                <a:gd name="connsiteX0" fmla="*/ 0 w 5265680"/>
                <a:gd name="connsiteY0" fmla="*/ 0 h 174657"/>
                <a:gd name="connsiteX1" fmla="*/ 5265680 w 5265680"/>
                <a:gd name="connsiteY1" fmla="*/ 0 h 174657"/>
                <a:gd name="connsiteX2" fmla="*/ 5265680 w 5265680"/>
                <a:gd name="connsiteY2" fmla="*/ 174657 h 174657"/>
                <a:gd name="connsiteX3" fmla="*/ 0 w 5265680"/>
                <a:gd name="connsiteY3" fmla="*/ 174657 h 174657"/>
                <a:gd name="connsiteX4" fmla="*/ 0 w 5265680"/>
                <a:gd name="connsiteY4" fmla="*/ 0 h 174657"/>
                <a:gd name="connsiteX0" fmla="*/ 0 w 5303780"/>
                <a:gd name="connsiteY0" fmla="*/ 266700 h 441357"/>
                <a:gd name="connsiteX1" fmla="*/ 5303780 w 5303780"/>
                <a:gd name="connsiteY1" fmla="*/ 0 h 441357"/>
                <a:gd name="connsiteX2" fmla="*/ 5265680 w 5303780"/>
                <a:gd name="connsiteY2" fmla="*/ 441357 h 441357"/>
                <a:gd name="connsiteX3" fmla="*/ 0 w 5303780"/>
                <a:gd name="connsiteY3" fmla="*/ 441357 h 441357"/>
                <a:gd name="connsiteX4" fmla="*/ 0 w 5303780"/>
                <a:gd name="connsiteY4" fmla="*/ 266700 h 441357"/>
                <a:gd name="connsiteX0" fmla="*/ 0 w 5303780"/>
                <a:gd name="connsiteY0" fmla="*/ 266700 h 1713897"/>
                <a:gd name="connsiteX1" fmla="*/ 5303780 w 5303780"/>
                <a:gd name="connsiteY1" fmla="*/ 0 h 1713897"/>
                <a:gd name="connsiteX2" fmla="*/ 5235200 w 5303780"/>
                <a:gd name="connsiteY2" fmla="*/ 1713897 h 1713897"/>
                <a:gd name="connsiteX3" fmla="*/ 0 w 5303780"/>
                <a:gd name="connsiteY3" fmla="*/ 441357 h 1713897"/>
                <a:gd name="connsiteX4" fmla="*/ 0 w 5303780"/>
                <a:gd name="connsiteY4" fmla="*/ 266700 h 1713897"/>
                <a:gd name="connsiteX0" fmla="*/ 0 w 5303780"/>
                <a:gd name="connsiteY0" fmla="*/ 266700 h 2479707"/>
                <a:gd name="connsiteX1" fmla="*/ 5303780 w 5303780"/>
                <a:gd name="connsiteY1" fmla="*/ 0 h 2479707"/>
                <a:gd name="connsiteX2" fmla="*/ 5235200 w 5303780"/>
                <a:gd name="connsiteY2" fmla="*/ 1713897 h 2479707"/>
                <a:gd name="connsiteX3" fmla="*/ 0 w 5303780"/>
                <a:gd name="connsiteY3" fmla="*/ 2479707 h 2479707"/>
                <a:gd name="connsiteX4" fmla="*/ 0 w 5303780"/>
                <a:gd name="connsiteY4" fmla="*/ 266700 h 247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3780" h="2479707">
                  <a:moveTo>
                    <a:pt x="0" y="266700"/>
                  </a:moveTo>
                  <a:lnTo>
                    <a:pt x="5303780" y="0"/>
                  </a:lnTo>
                  <a:lnTo>
                    <a:pt x="5235200" y="1713897"/>
                  </a:lnTo>
                  <a:lnTo>
                    <a:pt x="0" y="2479707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rgbClr val="DDC09E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51F8AD1-FD5A-C55A-1840-CA5F39DF073A}"/>
                </a:ext>
              </a:extLst>
            </p:cNvPr>
            <p:cNvSpPr/>
            <p:nvPr/>
          </p:nvSpPr>
          <p:spPr>
            <a:xfrm>
              <a:off x="512045" y="4036447"/>
              <a:ext cx="1081300" cy="203288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99536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1">
              <a:extLst>
                <a:ext uri="{FF2B5EF4-FFF2-40B4-BE49-F238E27FC236}">
                  <a16:creationId xmlns:a16="http://schemas.microsoft.com/office/drawing/2014/main" id="{A5D4B3A7-B510-B13C-EFF6-BB7682499BD1}"/>
                </a:ext>
              </a:extLst>
            </p:cNvPr>
            <p:cNvSpPr/>
            <p:nvPr/>
          </p:nvSpPr>
          <p:spPr>
            <a:xfrm>
              <a:off x="1608822" y="3996661"/>
              <a:ext cx="1081300" cy="191814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59157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59157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1">
              <a:extLst>
                <a:ext uri="{FF2B5EF4-FFF2-40B4-BE49-F238E27FC236}">
                  <a16:creationId xmlns:a16="http://schemas.microsoft.com/office/drawing/2014/main" id="{29A67165-9D38-4A5D-0C52-9D8A0549D0A0}"/>
                </a:ext>
              </a:extLst>
            </p:cNvPr>
            <p:cNvSpPr/>
            <p:nvPr/>
          </p:nvSpPr>
          <p:spPr>
            <a:xfrm>
              <a:off x="2734293" y="4395729"/>
              <a:ext cx="1111780" cy="135059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90825"/>
                <a:gd name="connsiteY0" fmla="*/ 47625 h 2032886"/>
                <a:gd name="connsiteX1" fmla="*/ 1081300 w 1090825"/>
                <a:gd name="connsiteY1" fmla="*/ 0 h 2032886"/>
                <a:gd name="connsiteX2" fmla="*/ 1090825 w 1090825"/>
                <a:gd name="connsiteY2" fmla="*/ 1797009 h 2032886"/>
                <a:gd name="connsiteX3" fmla="*/ 0 w 1090825"/>
                <a:gd name="connsiteY3" fmla="*/ 2032886 h 2032886"/>
                <a:gd name="connsiteX4" fmla="*/ 0 w 1090825"/>
                <a:gd name="connsiteY4" fmla="*/ 47625 h 203288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97009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38422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135505 h 2076826"/>
                <a:gd name="connsiteX1" fmla="*/ 1081300 w 1100350"/>
                <a:gd name="connsiteY1" fmla="*/ 0 h 2076826"/>
                <a:gd name="connsiteX2" fmla="*/ 1100350 w 1100350"/>
                <a:gd name="connsiteY2" fmla="*/ 1826302 h 2076826"/>
                <a:gd name="connsiteX3" fmla="*/ 0 w 1100350"/>
                <a:gd name="connsiteY3" fmla="*/ 2076826 h 2076826"/>
                <a:gd name="connsiteX4" fmla="*/ 9525 w 1100350"/>
                <a:gd name="connsiteY4" fmla="*/ 135505 h 2076826"/>
                <a:gd name="connsiteX0" fmla="*/ 9525 w 1111780"/>
                <a:gd name="connsiteY0" fmla="*/ 135505 h 2076826"/>
                <a:gd name="connsiteX1" fmla="*/ 1111780 w 1111780"/>
                <a:gd name="connsiteY1" fmla="*/ 0 h 2076826"/>
                <a:gd name="connsiteX2" fmla="*/ 1100350 w 1111780"/>
                <a:gd name="connsiteY2" fmla="*/ 1826302 h 2076826"/>
                <a:gd name="connsiteX3" fmla="*/ 0 w 1111780"/>
                <a:gd name="connsiteY3" fmla="*/ 2076826 h 2076826"/>
                <a:gd name="connsiteX4" fmla="*/ 9525 w 1111780"/>
                <a:gd name="connsiteY4" fmla="*/ 135505 h 207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780" h="2076826">
                  <a:moveTo>
                    <a:pt x="9525" y="135505"/>
                  </a:moveTo>
                  <a:lnTo>
                    <a:pt x="1111780" y="0"/>
                  </a:lnTo>
                  <a:lnTo>
                    <a:pt x="1100350" y="1826302"/>
                  </a:lnTo>
                  <a:lnTo>
                    <a:pt x="0" y="2076826"/>
                  </a:lnTo>
                  <a:lnTo>
                    <a:pt x="9525" y="13550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1">
              <a:extLst>
                <a:ext uri="{FF2B5EF4-FFF2-40B4-BE49-F238E27FC236}">
                  <a16:creationId xmlns:a16="http://schemas.microsoft.com/office/drawing/2014/main" id="{36B11F60-28BD-9EE0-6337-9878401BDCEC}"/>
                </a:ext>
              </a:extLst>
            </p:cNvPr>
            <p:cNvSpPr/>
            <p:nvPr/>
          </p:nvSpPr>
          <p:spPr>
            <a:xfrm>
              <a:off x="2734293" y="3939706"/>
              <a:ext cx="1107970" cy="51317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62250 w 1081300"/>
                <a:gd name="connsiteY2" fmla="*/ 1602310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302392 h 2287653"/>
                <a:gd name="connsiteX1" fmla="*/ 1081300 w 1081300"/>
                <a:gd name="connsiteY1" fmla="*/ 0 h 2287653"/>
                <a:gd name="connsiteX2" fmla="*/ 1062250 w 1081300"/>
                <a:gd name="connsiteY2" fmla="*/ 1857077 h 2287653"/>
                <a:gd name="connsiteX3" fmla="*/ 0 w 1081300"/>
                <a:gd name="connsiteY3" fmla="*/ 2287653 h 2287653"/>
                <a:gd name="connsiteX4" fmla="*/ 0 w 1081300"/>
                <a:gd name="connsiteY4" fmla="*/ 302392 h 2287653"/>
                <a:gd name="connsiteX0" fmla="*/ 0 w 1062250"/>
                <a:gd name="connsiteY0" fmla="*/ 302392 h 2287653"/>
                <a:gd name="connsiteX1" fmla="*/ 1043200 w 1062250"/>
                <a:gd name="connsiteY1" fmla="*/ 0 h 2287653"/>
                <a:gd name="connsiteX2" fmla="*/ 1062250 w 1062250"/>
                <a:gd name="connsiteY2" fmla="*/ 1857077 h 2287653"/>
                <a:gd name="connsiteX3" fmla="*/ 0 w 1062250"/>
                <a:gd name="connsiteY3" fmla="*/ 2287653 h 2287653"/>
                <a:gd name="connsiteX4" fmla="*/ 0 w 1062250"/>
                <a:gd name="connsiteY4" fmla="*/ 302392 h 2287653"/>
                <a:gd name="connsiteX0" fmla="*/ 0 w 1085110"/>
                <a:gd name="connsiteY0" fmla="*/ 302392 h 2287653"/>
                <a:gd name="connsiteX1" fmla="*/ 1043200 w 1085110"/>
                <a:gd name="connsiteY1" fmla="*/ 0 h 2287653"/>
                <a:gd name="connsiteX2" fmla="*/ 1085110 w 1085110"/>
                <a:gd name="connsiteY2" fmla="*/ 1857077 h 2287653"/>
                <a:gd name="connsiteX3" fmla="*/ 0 w 1085110"/>
                <a:gd name="connsiteY3" fmla="*/ 2287653 h 2287653"/>
                <a:gd name="connsiteX4" fmla="*/ 0 w 1085110"/>
                <a:gd name="connsiteY4" fmla="*/ 302392 h 2287653"/>
                <a:gd name="connsiteX0" fmla="*/ 0 w 1096540"/>
                <a:gd name="connsiteY0" fmla="*/ 302392 h 2287653"/>
                <a:gd name="connsiteX1" fmla="*/ 1096540 w 1096540"/>
                <a:gd name="connsiteY1" fmla="*/ 0 h 2287653"/>
                <a:gd name="connsiteX2" fmla="*/ 1085110 w 1096540"/>
                <a:gd name="connsiteY2" fmla="*/ 1857077 h 2287653"/>
                <a:gd name="connsiteX3" fmla="*/ 0 w 1096540"/>
                <a:gd name="connsiteY3" fmla="*/ 2287653 h 2287653"/>
                <a:gd name="connsiteX4" fmla="*/ 0 w 1096540"/>
                <a:gd name="connsiteY4" fmla="*/ 302392 h 2287653"/>
                <a:gd name="connsiteX0" fmla="*/ 0 w 1107970"/>
                <a:gd name="connsiteY0" fmla="*/ 302392 h 2287653"/>
                <a:gd name="connsiteX1" fmla="*/ 1096540 w 1107970"/>
                <a:gd name="connsiteY1" fmla="*/ 0 h 2287653"/>
                <a:gd name="connsiteX2" fmla="*/ 1107970 w 1107970"/>
                <a:gd name="connsiteY2" fmla="*/ 1891046 h 2287653"/>
                <a:gd name="connsiteX3" fmla="*/ 0 w 1107970"/>
                <a:gd name="connsiteY3" fmla="*/ 2287653 h 2287653"/>
                <a:gd name="connsiteX4" fmla="*/ 0 w 1107970"/>
                <a:gd name="connsiteY4" fmla="*/ 302392 h 22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0" h="2287653">
                  <a:moveTo>
                    <a:pt x="0" y="302392"/>
                  </a:moveTo>
                  <a:lnTo>
                    <a:pt x="1096540" y="0"/>
                  </a:lnTo>
                  <a:lnTo>
                    <a:pt x="1107970" y="1891046"/>
                  </a:lnTo>
                  <a:lnTo>
                    <a:pt x="0" y="2287653"/>
                  </a:lnTo>
                  <a:lnTo>
                    <a:pt x="0" y="302392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2EF9464-AAA5-2884-4158-6AE0BABEDF1A}"/>
                </a:ext>
              </a:extLst>
            </p:cNvPr>
            <p:cNvSpPr/>
            <p:nvPr/>
          </p:nvSpPr>
          <p:spPr>
            <a:xfrm>
              <a:off x="3925891" y="3939705"/>
              <a:ext cx="60059" cy="1613370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01BF9A5-2123-C0E9-2D26-DA0249F977BF}"/>
                </a:ext>
              </a:extLst>
            </p:cNvPr>
            <p:cNvSpPr/>
            <p:nvPr/>
          </p:nvSpPr>
          <p:spPr>
            <a:xfrm>
              <a:off x="4004833" y="3920487"/>
              <a:ext cx="118255" cy="1603282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DE8D777-F0E8-23A4-54B8-D35B8AB288A3}"/>
                </a:ext>
              </a:extLst>
            </p:cNvPr>
            <p:cNvSpPr/>
            <p:nvPr/>
          </p:nvSpPr>
          <p:spPr>
            <a:xfrm>
              <a:off x="3953221" y="3939705"/>
              <a:ext cx="107251" cy="1613369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3E379B7-2483-EABA-DFE6-0E3E41057126}"/>
                </a:ext>
              </a:extLst>
            </p:cNvPr>
            <p:cNvSpPr/>
            <p:nvPr/>
          </p:nvSpPr>
          <p:spPr>
            <a:xfrm>
              <a:off x="5496512" y="3838707"/>
              <a:ext cx="118255" cy="1500222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3">
              <a:extLst>
                <a:ext uri="{FF2B5EF4-FFF2-40B4-BE49-F238E27FC236}">
                  <a16:creationId xmlns:a16="http://schemas.microsoft.com/office/drawing/2014/main" id="{A693BD68-FCB8-31DF-D9B7-72AA21E567D3}"/>
                </a:ext>
              </a:extLst>
            </p:cNvPr>
            <p:cNvSpPr/>
            <p:nvPr/>
          </p:nvSpPr>
          <p:spPr>
            <a:xfrm rot="5400000">
              <a:off x="4743839" y="3222593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D3E7243-E4F8-CD36-A8C8-0CCA2B11CC1B}"/>
                </a:ext>
              </a:extLst>
            </p:cNvPr>
            <p:cNvSpPr/>
            <p:nvPr/>
          </p:nvSpPr>
          <p:spPr>
            <a:xfrm rot="5400000">
              <a:off x="4750115" y="3200308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002B2DE-EA71-F62E-0818-E7EB25F3C716}"/>
                </a:ext>
              </a:extLst>
            </p:cNvPr>
            <p:cNvSpPr/>
            <p:nvPr/>
          </p:nvSpPr>
          <p:spPr>
            <a:xfrm>
              <a:off x="4009982" y="3901271"/>
              <a:ext cx="94045" cy="1641715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FFFBAA3-FE17-7B34-2641-36F6205D5066}"/>
                </a:ext>
              </a:extLst>
            </p:cNvPr>
            <p:cNvSpPr/>
            <p:nvPr/>
          </p:nvSpPr>
          <p:spPr>
            <a:xfrm>
              <a:off x="5520722" y="3760584"/>
              <a:ext cx="94045" cy="1641715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E1FC2FC-FBE8-5BA5-B9EA-E37DD89662A8}"/>
                </a:ext>
              </a:extLst>
            </p:cNvPr>
            <p:cNvSpPr/>
            <p:nvPr/>
          </p:nvSpPr>
          <p:spPr>
            <a:xfrm rot="5099443" flipH="1">
              <a:off x="3341387" y="4580053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8F0B4BF-C1BB-E13E-A550-182E76D4DC1C}"/>
                </a:ext>
              </a:extLst>
            </p:cNvPr>
            <p:cNvSpPr/>
            <p:nvPr/>
          </p:nvSpPr>
          <p:spPr>
            <a:xfrm flipH="1">
              <a:off x="1890346" y="4752999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8BA01EB-7A57-9D86-A086-EFBA52D0B843}"/>
                </a:ext>
              </a:extLst>
            </p:cNvPr>
            <p:cNvSpPr/>
            <p:nvPr/>
          </p:nvSpPr>
          <p:spPr>
            <a:xfrm flipH="1">
              <a:off x="1310006" y="4799909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504BC6F-B8BA-00D1-8CD8-1D6A67485BBE}"/>
                </a:ext>
              </a:extLst>
            </p:cNvPr>
            <p:cNvSpPr/>
            <p:nvPr/>
          </p:nvSpPr>
          <p:spPr>
            <a:xfrm rot="5221242" flipH="1">
              <a:off x="4794787" y="3819975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D22A6AB-99A1-B0E1-A4F1-F2127FEEF340}"/>
                </a:ext>
              </a:extLst>
            </p:cNvPr>
            <p:cNvSpPr/>
            <p:nvPr/>
          </p:nvSpPr>
          <p:spPr>
            <a:xfrm rot="5221242" flipH="1">
              <a:off x="4809094" y="4185595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ED46A62-28D0-F960-AEA7-B2D44828579B}"/>
                </a:ext>
              </a:extLst>
            </p:cNvPr>
            <p:cNvSpPr/>
            <p:nvPr/>
          </p:nvSpPr>
          <p:spPr>
            <a:xfrm rot="5110980" flipH="1">
              <a:off x="4809323" y="4577650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98462AA-7561-B50A-D0B5-DFF0E59425D9}"/>
                </a:ext>
              </a:extLst>
            </p:cNvPr>
            <p:cNvSpPr/>
            <p:nvPr/>
          </p:nvSpPr>
          <p:spPr>
            <a:xfrm rot="5099443" flipH="1">
              <a:off x="3326759" y="4079697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45F0C31E-7CD1-7936-612B-583B0BE3B9D2}"/>
              </a:ext>
            </a:extLst>
          </p:cNvPr>
          <p:cNvGrpSpPr/>
          <p:nvPr/>
        </p:nvGrpSpPr>
        <p:grpSpPr>
          <a:xfrm>
            <a:off x="4196984" y="3409141"/>
            <a:ext cx="2015915" cy="2827813"/>
            <a:chOff x="2624963" y="3366285"/>
            <a:chExt cx="2015915" cy="2827813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C9C34B1-C3EF-2728-8AC9-F4E897AF1003}"/>
                </a:ext>
              </a:extLst>
            </p:cNvPr>
            <p:cNvGrpSpPr/>
            <p:nvPr/>
          </p:nvGrpSpPr>
          <p:grpSpPr>
            <a:xfrm flipH="1">
              <a:off x="2624963" y="3366285"/>
              <a:ext cx="2015915" cy="2558059"/>
              <a:chOff x="8153826" y="3365398"/>
              <a:chExt cx="647030" cy="821037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F963918-FDDD-364D-0FC5-E5C3B81087EA}"/>
                  </a:ext>
                </a:extLst>
              </p:cNvPr>
              <p:cNvSpPr/>
              <p:nvPr/>
            </p:nvSpPr>
            <p:spPr>
              <a:xfrm rot="15646984">
                <a:off x="8448580" y="4041929"/>
                <a:ext cx="29860" cy="25878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37265343-86AB-8797-8195-79E09B05E318}"/>
                  </a:ext>
                </a:extLst>
              </p:cNvPr>
              <p:cNvSpPr/>
              <p:nvPr/>
            </p:nvSpPr>
            <p:spPr>
              <a:xfrm rot="7859074">
                <a:off x="8454065" y="4042114"/>
                <a:ext cx="29860" cy="25878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7BF0B9CB-1F53-54CD-58CA-3693C4F5A0EA}"/>
                  </a:ext>
                </a:extLst>
              </p:cNvPr>
              <p:cNvSpPr/>
              <p:nvPr/>
            </p:nvSpPr>
            <p:spPr>
              <a:xfrm>
                <a:off x="8444894" y="3837519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89A9A892-EA46-25EF-5199-544C81B21336}"/>
                  </a:ext>
                </a:extLst>
              </p:cNvPr>
              <p:cNvGrpSpPr/>
              <p:nvPr/>
            </p:nvGrpSpPr>
            <p:grpSpPr>
              <a:xfrm>
                <a:off x="8153826" y="3365398"/>
                <a:ext cx="647030" cy="674899"/>
                <a:chOff x="8153826" y="3365398"/>
                <a:chExt cx="647030" cy="674899"/>
              </a:xfrm>
            </p:grpSpPr>
            <p:sp>
              <p:nvSpPr>
                <p:cNvPr id="82" name="Rectangle 10">
                  <a:extLst>
                    <a:ext uri="{FF2B5EF4-FFF2-40B4-BE49-F238E27FC236}">
                      <a16:creationId xmlns:a16="http://schemas.microsoft.com/office/drawing/2014/main" id="{10287B84-A2A2-3802-A62F-F2641DDEC9D3}"/>
                    </a:ext>
                  </a:extLst>
                </p:cNvPr>
                <p:cNvSpPr/>
                <p:nvPr/>
              </p:nvSpPr>
              <p:spPr>
                <a:xfrm>
                  <a:off x="8278838" y="3365398"/>
                  <a:ext cx="522018" cy="628225"/>
                </a:xfrm>
                <a:custGeom>
                  <a:avLst/>
                  <a:gdLst>
                    <a:gd name="connsiteX0" fmla="*/ 0 w 501538"/>
                    <a:gd name="connsiteY0" fmla="*/ 0 h 445021"/>
                    <a:gd name="connsiteX1" fmla="*/ 501538 w 501538"/>
                    <a:gd name="connsiteY1" fmla="*/ 0 h 445021"/>
                    <a:gd name="connsiteX2" fmla="*/ 501538 w 501538"/>
                    <a:gd name="connsiteY2" fmla="*/ 445021 h 445021"/>
                    <a:gd name="connsiteX3" fmla="*/ 0 w 501538"/>
                    <a:gd name="connsiteY3" fmla="*/ 445021 h 445021"/>
                    <a:gd name="connsiteX4" fmla="*/ 0 w 501538"/>
                    <a:gd name="connsiteY4" fmla="*/ 0 h 445021"/>
                    <a:gd name="connsiteX0" fmla="*/ 0 w 516778"/>
                    <a:gd name="connsiteY0" fmla="*/ 0 h 589801"/>
                    <a:gd name="connsiteX1" fmla="*/ 501538 w 516778"/>
                    <a:gd name="connsiteY1" fmla="*/ 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22018"/>
                    <a:gd name="connsiteY0" fmla="*/ 0 h 628225"/>
                    <a:gd name="connsiteX1" fmla="*/ 516778 w 522018"/>
                    <a:gd name="connsiteY1" fmla="*/ 99060 h 628225"/>
                    <a:gd name="connsiteX2" fmla="*/ 522018 w 522018"/>
                    <a:gd name="connsiteY2" fmla="*/ 628225 h 628225"/>
                    <a:gd name="connsiteX3" fmla="*/ 0 w 522018"/>
                    <a:gd name="connsiteY3" fmla="*/ 445021 h 628225"/>
                    <a:gd name="connsiteX4" fmla="*/ 0 w 522018"/>
                    <a:gd name="connsiteY4" fmla="*/ 0 h 6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018" h="628225">
                      <a:moveTo>
                        <a:pt x="0" y="0"/>
                      </a:moveTo>
                      <a:lnTo>
                        <a:pt x="516778" y="99060"/>
                      </a:lnTo>
                      <a:cubicBezTo>
                        <a:pt x="455818" y="384560"/>
                        <a:pt x="522018" y="464645"/>
                        <a:pt x="522018" y="628225"/>
                      </a:cubicBezTo>
                      <a:lnTo>
                        <a:pt x="0" y="445021"/>
                      </a:lnTo>
                      <a:cubicBezTo>
                        <a:pt x="0" y="296681"/>
                        <a:pt x="60960" y="194060"/>
                        <a:pt x="0" y="0"/>
                      </a:cubicBezTo>
                      <a:close/>
                    </a:path>
                  </a:pathLst>
                </a:custGeom>
                <a:solidFill>
                  <a:srgbClr val="B18B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11">
                  <a:extLst>
                    <a:ext uri="{FF2B5EF4-FFF2-40B4-BE49-F238E27FC236}">
                      <a16:creationId xmlns:a16="http://schemas.microsoft.com/office/drawing/2014/main" id="{BCA50C3D-ABD3-E5CB-D107-7DF82F0E78C1}"/>
                    </a:ext>
                  </a:extLst>
                </p:cNvPr>
                <p:cNvSpPr/>
                <p:nvPr/>
              </p:nvSpPr>
              <p:spPr>
                <a:xfrm>
                  <a:off x="8153826" y="3812036"/>
                  <a:ext cx="640134" cy="228261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156042 w 586740"/>
                    <a:gd name="connsiteY0" fmla="*/ 0 h 153751"/>
                    <a:gd name="connsiteX1" fmla="*/ 586740 w 586740"/>
                    <a:gd name="connsiteY1" fmla="*/ 80612 h 153751"/>
                    <a:gd name="connsiteX2" fmla="*/ 472440 w 586740"/>
                    <a:gd name="connsiteY2" fmla="*/ 153751 h 153751"/>
                    <a:gd name="connsiteX3" fmla="*/ 0 w 586740"/>
                    <a:gd name="connsiteY3" fmla="*/ 39451 h 153751"/>
                    <a:gd name="connsiteX4" fmla="*/ 156042 w 586740"/>
                    <a:gd name="connsiteY4" fmla="*/ 0 h 153751"/>
                    <a:gd name="connsiteX0" fmla="*/ 164026 w 594724"/>
                    <a:gd name="connsiteY0" fmla="*/ 0 h 153751"/>
                    <a:gd name="connsiteX1" fmla="*/ 594724 w 594724"/>
                    <a:gd name="connsiteY1" fmla="*/ 80612 h 153751"/>
                    <a:gd name="connsiteX2" fmla="*/ 480424 w 594724"/>
                    <a:gd name="connsiteY2" fmla="*/ 153751 h 153751"/>
                    <a:gd name="connsiteX3" fmla="*/ 0 w 594724"/>
                    <a:gd name="connsiteY3" fmla="*/ 65268 h 153751"/>
                    <a:gd name="connsiteX4" fmla="*/ 164026 w 594724"/>
                    <a:gd name="connsiteY4" fmla="*/ 0 h 153751"/>
                    <a:gd name="connsiteX0" fmla="*/ 164026 w 594724"/>
                    <a:gd name="connsiteY0" fmla="*/ 0 h 179568"/>
                    <a:gd name="connsiteX1" fmla="*/ 594724 w 594724"/>
                    <a:gd name="connsiteY1" fmla="*/ 80612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164026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68215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68215 w 594724"/>
                    <a:gd name="connsiteY4" fmla="*/ 0 h 179568"/>
                    <a:gd name="connsiteX0" fmla="*/ 44263 w 594724"/>
                    <a:gd name="connsiteY0" fmla="*/ 0 h 195059"/>
                    <a:gd name="connsiteX1" fmla="*/ 594724 w 594724"/>
                    <a:gd name="connsiteY1" fmla="*/ 116757 h 195059"/>
                    <a:gd name="connsiteX2" fmla="*/ 464456 w 594724"/>
                    <a:gd name="connsiteY2" fmla="*/ 195059 h 195059"/>
                    <a:gd name="connsiteX3" fmla="*/ 0 w 594724"/>
                    <a:gd name="connsiteY3" fmla="*/ 80759 h 195059"/>
                    <a:gd name="connsiteX4" fmla="*/ 44263 w 594724"/>
                    <a:gd name="connsiteY4" fmla="*/ 0 h 195059"/>
                    <a:gd name="connsiteX0" fmla="*/ 72208 w 594724"/>
                    <a:gd name="connsiteY0" fmla="*/ 0 h 186023"/>
                    <a:gd name="connsiteX1" fmla="*/ 594724 w 594724"/>
                    <a:gd name="connsiteY1" fmla="*/ 107721 h 186023"/>
                    <a:gd name="connsiteX2" fmla="*/ 464456 w 594724"/>
                    <a:gd name="connsiteY2" fmla="*/ 186023 h 186023"/>
                    <a:gd name="connsiteX3" fmla="*/ 0 w 594724"/>
                    <a:gd name="connsiteY3" fmla="*/ 71723 h 186023"/>
                    <a:gd name="connsiteX4" fmla="*/ 72208 w 594724"/>
                    <a:gd name="connsiteY4" fmla="*/ 0 h 186023"/>
                    <a:gd name="connsiteX0" fmla="*/ 91420 w 613936"/>
                    <a:gd name="connsiteY0" fmla="*/ 0 h 186023"/>
                    <a:gd name="connsiteX1" fmla="*/ 613936 w 613936"/>
                    <a:gd name="connsiteY1" fmla="*/ 107721 h 186023"/>
                    <a:gd name="connsiteX2" fmla="*/ 483668 w 613936"/>
                    <a:gd name="connsiteY2" fmla="*/ 186023 h 186023"/>
                    <a:gd name="connsiteX3" fmla="*/ 0 w 613936"/>
                    <a:gd name="connsiteY3" fmla="*/ 67205 h 186023"/>
                    <a:gd name="connsiteX4" fmla="*/ 91420 w 613936"/>
                    <a:gd name="connsiteY4" fmla="*/ 0 h 186023"/>
                    <a:gd name="connsiteX0" fmla="*/ 101899 w 624415"/>
                    <a:gd name="connsiteY0" fmla="*/ 0 h 186023"/>
                    <a:gd name="connsiteX1" fmla="*/ 624415 w 624415"/>
                    <a:gd name="connsiteY1" fmla="*/ 107721 h 186023"/>
                    <a:gd name="connsiteX2" fmla="*/ 494147 w 624415"/>
                    <a:gd name="connsiteY2" fmla="*/ 186023 h 186023"/>
                    <a:gd name="connsiteX3" fmla="*/ 0 w 624415"/>
                    <a:gd name="connsiteY3" fmla="*/ 62687 h 186023"/>
                    <a:gd name="connsiteX4" fmla="*/ 101899 w 624415"/>
                    <a:gd name="connsiteY4" fmla="*/ 0 h 186023"/>
                    <a:gd name="connsiteX0" fmla="*/ 101899 w 636641"/>
                    <a:gd name="connsiteY0" fmla="*/ 0 h 186023"/>
                    <a:gd name="connsiteX1" fmla="*/ 636641 w 636641"/>
                    <a:gd name="connsiteY1" fmla="*/ 133700 h 186023"/>
                    <a:gd name="connsiteX2" fmla="*/ 494147 w 636641"/>
                    <a:gd name="connsiteY2" fmla="*/ 186023 h 186023"/>
                    <a:gd name="connsiteX3" fmla="*/ 0 w 636641"/>
                    <a:gd name="connsiteY3" fmla="*/ 62687 h 186023"/>
                    <a:gd name="connsiteX4" fmla="*/ 101899 w 636641"/>
                    <a:gd name="connsiteY4" fmla="*/ 0 h 186023"/>
                    <a:gd name="connsiteX0" fmla="*/ 135083 w 636641"/>
                    <a:gd name="connsiteY0" fmla="*/ 0 h 174728"/>
                    <a:gd name="connsiteX1" fmla="*/ 636641 w 636641"/>
                    <a:gd name="connsiteY1" fmla="*/ 122405 h 174728"/>
                    <a:gd name="connsiteX2" fmla="*/ 494147 w 636641"/>
                    <a:gd name="connsiteY2" fmla="*/ 174728 h 174728"/>
                    <a:gd name="connsiteX3" fmla="*/ 0 w 636641"/>
                    <a:gd name="connsiteY3" fmla="*/ 51392 h 174728"/>
                    <a:gd name="connsiteX4" fmla="*/ 135083 w 636641"/>
                    <a:gd name="connsiteY4" fmla="*/ 0 h 174728"/>
                    <a:gd name="connsiteX0" fmla="*/ 145562 w 636641"/>
                    <a:gd name="connsiteY0" fmla="*/ 0 h 170210"/>
                    <a:gd name="connsiteX1" fmla="*/ 636641 w 636641"/>
                    <a:gd name="connsiteY1" fmla="*/ 117887 h 170210"/>
                    <a:gd name="connsiteX2" fmla="*/ 494147 w 636641"/>
                    <a:gd name="connsiteY2" fmla="*/ 170210 h 170210"/>
                    <a:gd name="connsiteX3" fmla="*/ 0 w 636641"/>
                    <a:gd name="connsiteY3" fmla="*/ 46874 h 170210"/>
                    <a:gd name="connsiteX4" fmla="*/ 145562 w 636641"/>
                    <a:gd name="connsiteY4" fmla="*/ 0 h 170210"/>
                    <a:gd name="connsiteX0" fmla="*/ 150801 w 636641"/>
                    <a:gd name="connsiteY0" fmla="*/ 0 h 163433"/>
                    <a:gd name="connsiteX1" fmla="*/ 636641 w 636641"/>
                    <a:gd name="connsiteY1" fmla="*/ 111110 h 163433"/>
                    <a:gd name="connsiteX2" fmla="*/ 494147 w 636641"/>
                    <a:gd name="connsiteY2" fmla="*/ 163433 h 163433"/>
                    <a:gd name="connsiteX3" fmla="*/ 0 w 636641"/>
                    <a:gd name="connsiteY3" fmla="*/ 40097 h 163433"/>
                    <a:gd name="connsiteX4" fmla="*/ 150801 w 636641"/>
                    <a:gd name="connsiteY4" fmla="*/ 0 h 163433"/>
                    <a:gd name="connsiteX0" fmla="*/ 135082 w 636641"/>
                    <a:gd name="connsiteY0" fmla="*/ 0 h 149879"/>
                    <a:gd name="connsiteX1" fmla="*/ 636641 w 636641"/>
                    <a:gd name="connsiteY1" fmla="*/ 97556 h 149879"/>
                    <a:gd name="connsiteX2" fmla="*/ 494147 w 636641"/>
                    <a:gd name="connsiteY2" fmla="*/ 149879 h 149879"/>
                    <a:gd name="connsiteX3" fmla="*/ 0 w 636641"/>
                    <a:gd name="connsiteY3" fmla="*/ 26543 h 149879"/>
                    <a:gd name="connsiteX4" fmla="*/ 135082 w 636641"/>
                    <a:gd name="connsiteY4" fmla="*/ 0 h 149879"/>
                    <a:gd name="connsiteX0" fmla="*/ 136829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36829 w 636641"/>
                    <a:gd name="connsiteY4" fmla="*/ 0 h 145361"/>
                    <a:gd name="connsiteX0" fmla="*/ 128096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28096 w 636641"/>
                    <a:gd name="connsiteY4" fmla="*/ 0 h 145361"/>
                    <a:gd name="connsiteX0" fmla="*/ 126349 w 636641"/>
                    <a:gd name="connsiteY0" fmla="*/ 0 h 147620"/>
                    <a:gd name="connsiteX1" fmla="*/ 636641 w 636641"/>
                    <a:gd name="connsiteY1" fmla="*/ 95297 h 147620"/>
                    <a:gd name="connsiteX2" fmla="*/ 494147 w 636641"/>
                    <a:gd name="connsiteY2" fmla="*/ 147620 h 147620"/>
                    <a:gd name="connsiteX3" fmla="*/ 0 w 636641"/>
                    <a:gd name="connsiteY3" fmla="*/ 24284 h 147620"/>
                    <a:gd name="connsiteX4" fmla="*/ 126349 w 636641"/>
                    <a:gd name="connsiteY4" fmla="*/ 0 h 147620"/>
                    <a:gd name="connsiteX0" fmla="*/ 126349 w 640134"/>
                    <a:gd name="connsiteY0" fmla="*/ 0 h 147620"/>
                    <a:gd name="connsiteX1" fmla="*/ 640134 w 640134"/>
                    <a:gd name="connsiteY1" fmla="*/ 119017 h 147620"/>
                    <a:gd name="connsiteX2" fmla="*/ 494147 w 640134"/>
                    <a:gd name="connsiteY2" fmla="*/ 147620 h 147620"/>
                    <a:gd name="connsiteX3" fmla="*/ 0 w 640134"/>
                    <a:gd name="connsiteY3" fmla="*/ 24284 h 147620"/>
                    <a:gd name="connsiteX4" fmla="*/ 126349 w 640134"/>
                    <a:gd name="connsiteY4" fmla="*/ 0 h 147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0134" h="147620">
                      <a:moveTo>
                        <a:pt x="126349" y="0"/>
                      </a:moveTo>
                      <a:lnTo>
                        <a:pt x="640134" y="119017"/>
                      </a:lnTo>
                      <a:lnTo>
                        <a:pt x="494147" y="147620"/>
                      </a:lnTo>
                      <a:lnTo>
                        <a:pt x="0" y="24284"/>
                      </a:lnTo>
                      <a:lnTo>
                        <a:pt x="126349" y="0"/>
                      </a:lnTo>
                      <a:close/>
                    </a:path>
                  </a:pathLst>
                </a:custGeom>
                <a:solidFill>
                  <a:srgbClr val="B18B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C4696FBE-CE40-9E5F-8EE6-31D70812232A}"/>
                </a:ext>
              </a:extLst>
            </p:cNvPr>
            <p:cNvSpPr/>
            <p:nvPr/>
          </p:nvSpPr>
          <p:spPr>
            <a:xfrm>
              <a:off x="3318067" y="6018651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16C9B6E-4A6D-AAF5-A879-2AB4684E5CB6}"/>
                </a:ext>
              </a:extLst>
            </p:cNvPr>
            <p:cNvSpPr/>
            <p:nvPr/>
          </p:nvSpPr>
          <p:spPr>
            <a:xfrm>
              <a:off x="3837497" y="5551477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0EEEC3C-BFEF-E949-CB52-5C6C67929528}"/>
                </a:ext>
              </a:extLst>
            </p:cNvPr>
            <p:cNvSpPr/>
            <p:nvPr/>
          </p:nvSpPr>
          <p:spPr>
            <a:xfrm>
              <a:off x="3982129" y="5889364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4DF0610B-3C0D-778A-0924-213F16AEF65A}"/>
                </a:ext>
              </a:extLst>
            </p:cNvPr>
            <p:cNvSpPr/>
            <p:nvPr/>
          </p:nvSpPr>
          <p:spPr>
            <a:xfrm>
              <a:off x="3189308" y="5745335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71CD1282-9F22-FC12-6599-343D1371BF18}"/>
              </a:ext>
            </a:extLst>
          </p:cNvPr>
          <p:cNvGrpSpPr/>
          <p:nvPr/>
        </p:nvGrpSpPr>
        <p:grpSpPr>
          <a:xfrm>
            <a:off x="5105637" y="2772045"/>
            <a:ext cx="195715" cy="375717"/>
            <a:chOff x="5105637" y="2772045"/>
            <a:chExt cx="195715" cy="375717"/>
          </a:xfrm>
        </p:grpSpPr>
        <p:sp>
          <p:nvSpPr>
            <p:cNvPr id="106" name="Cylinder 105">
              <a:extLst>
                <a:ext uri="{FF2B5EF4-FFF2-40B4-BE49-F238E27FC236}">
                  <a16:creationId xmlns:a16="http://schemas.microsoft.com/office/drawing/2014/main" id="{0F3AF0BC-B508-05DA-3B40-834E48F9D244}"/>
                </a:ext>
              </a:extLst>
            </p:cNvPr>
            <p:cNvSpPr/>
            <p:nvPr/>
          </p:nvSpPr>
          <p:spPr>
            <a:xfrm>
              <a:off x="5105637" y="2940559"/>
              <a:ext cx="195715" cy="207203"/>
            </a:xfrm>
            <a:prstGeom prst="can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661AFBCF-1683-638A-22E2-1AD7C1CA790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73450" y="2772045"/>
              <a:ext cx="25085" cy="20429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48BF819A-A5FB-A18B-38DA-5EF9BEB93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35938" y="2777881"/>
              <a:ext cx="18382" cy="19247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F121CCAB-FBA6-2DFE-D3DD-433FB3C663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14487" y="2799356"/>
              <a:ext cx="44733" cy="177389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A6E1E87-F87E-C7EE-85AC-217CD16B94AF}"/>
              </a:ext>
            </a:extLst>
          </p:cNvPr>
          <p:cNvGrpSpPr/>
          <p:nvPr/>
        </p:nvGrpSpPr>
        <p:grpSpPr>
          <a:xfrm flipH="1">
            <a:off x="4232999" y="3225272"/>
            <a:ext cx="1771815" cy="2594810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C94977B8-28EE-2458-D338-F346E81DB7A4}"/>
                </a:ext>
              </a:extLst>
            </p:cNvPr>
            <p:cNvGrpSpPr/>
            <p:nvPr/>
          </p:nvGrpSpPr>
          <p:grpSpPr>
            <a:xfrm flipH="1">
              <a:off x="4348650" y="6342970"/>
              <a:ext cx="2180299" cy="3438703"/>
              <a:chOff x="-704602" y="7985701"/>
              <a:chExt cx="2812827" cy="4436308"/>
            </a:xfrm>
          </p:grpSpPr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0578DC52-FC7F-3973-5E27-157F3152A42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363319FC-29FA-C93F-C618-6295F524B6DB}"/>
                  </a:ext>
                </a:extLst>
              </p:cNvPr>
              <p:cNvGrpSpPr/>
              <p:nvPr/>
            </p:nvGrpSpPr>
            <p:grpSpPr>
              <a:xfrm>
                <a:off x="-428649" y="8436996"/>
                <a:ext cx="2536874" cy="3985013"/>
                <a:chOff x="-428649" y="8436996"/>
                <a:chExt cx="2536874" cy="3985013"/>
              </a:xfrm>
            </p:grpSpPr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657AA0B-5BF1-B4C1-955C-BFCF8AF37D98}"/>
                    </a:ext>
                  </a:extLst>
                </p:cNvPr>
                <p:cNvSpPr/>
                <p:nvPr/>
              </p:nvSpPr>
              <p:spPr>
                <a:xfrm rot="638695" flipH="1">
                  <a:off x="1387031" y="9768152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163E12F6-4DA2-E015-764D-B6AC3548B346}"/>
                    </a:ext>
                  </a:extLst>
                </p:cNvPr>
                <p:cNvCxnSpPr>
                  <a:cxnSpLocks/>
                  <a:endCxn id="133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C58FC5ED-DE4B-903A-5BBD-7342BAE6F76E}"/>
                    </a:ext>
                  </a:extLst>
                </p:cNvPr>
                <p:cNvSpPr/>
                <p:nvPr/>
              </p:nvSpPr>
              <p:spPr>
                <a:xfrm>
                  <a:off x="-428649" y="8436996"/>
                  <a:ext cx="2536874" cy="2447777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Oval 131">
                  <a:extLst>
                    <a:ext uri="{FF2B5EF4-FFF2-40B4-BE49-F238E27FC236}">
                      <a16:creationId xmlns:a16="http://schemas.microsoft.com/office/drawing/2014/main" id="{14A7CCDB-59E5-AB87-D5EA-80DB23F9C472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Rectangle: Top Corners Rounded 132">
                  <a:extLst>
                    <a:ext uri="{FF2B5EF4-FFF2-40B4-BE49-F238E27FC236}">
                      <a16:creationId xmlns:a16="http://schemas.microsoft.com/office/drawing/2014/main" id="{9BCDFC78-EDEA-D546-3DD3-D0777A5A6D79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FA7B69CC-63D9-5614-F3A0-467B77D86C00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A34876F6-0A05-342C-547B-0E457A3A2F7F}"/>
                    </a:ext>
                  </a:extLst>
                </p:cNvPr>
                <p:cNvSpPr/>
                <p:nvPr/>
              </p:nvSpPr>
              <p:spPr>
                <a:xfrm>
                  <a:off x="1205689" y="9599610"/>
                  <a:ext cx="70260" cy="17943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Oval 135">
                  <a:extLst>
                    <a:ext uri="{FF2B5EF4-FFF2-40B4-BE49-F238E27FC236}">
                      <a16:creationId xmlns:a16="http://schemas.microsoft.com/office/drawing/2014/main" id="{AE97C9FF-834B-2947-FF7D-8DC368ECBEA1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3BD25E59-D653-D77A-3B91-10F9B1B3F3BE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876FC8FB-06DE-B079-FF14-D81EC4767B65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E633E7D8-CA01-7E5E-527F-C23A3A62D7A7}"/>
                    </a:ext>
                  </a:extLst>
                </p:cNvPr>
                <p:cNvCxnSpPr>
                  <a:cxnSpLocks/>
                  <a:endCxn id="140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0" name="Rectangle: Top Corners Rounded 139">
                  <a:extLst>
                    <a:ext uri="{FF2B5EF4-FFF2-40B4-BE49-F238E27FC236}">
                      <a16:creationId xmlns:a16="http://schemas.microsoft.com/office/drawing/2014/main" id="{FB116251-E758-177F-9743-03B2BCFB0689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D2F5A01C-2694-4329-E3F6-BCF290573F81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D3F3A51A-09F4-9380-0312-997734462FCB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8CFCF44-174F-DF04-DE7D-B44AF65427D9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19739D1E-9C4F-466B-0D6F-0BCCFB49D193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6C4C2765-0D22-8845-AECF-C8C366672EC2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5D3620E9-8CC6-4F74-9127-8E5F62BACD15}"/>
              </a:ext>
            </a:extLst>
          </p:cNvPr>
          <p:cNvSpPr/>
          <p:nvPr/>
        </p:nvSpPr>
        <p:spPr>
          <a:xfrm>
            <a:off x="5267432" y="4411728"/>
            <a:ext cx="127123" cy="48064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B18B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4FEE30B-9998-B466-1860-C81C79F234C6}"/>
              </a:ext>
            </a:extLst>
          </p:cNvPr>
          <p:cNvGrpSpPr/>
          <p:nvPr/>
        </p:nvGrpSpPr>
        <p:grpSpPr>
          <a:xfrm>
            <a:off x="3467682" y="4521024"/>
            <a:ext cx="4365897" cy="2442670"/>
            <a:chOff x="3467682" y="4521024"/>
            <a:chExt cx="4365897" cy="2442670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79EEAA63-68EE-3B58-96D1-E54672B9B25A}"/>
                </a:ext>
              </a:extLst>
            </p:cNvPr>
            <p:cNvGrpSpPr/>
            <p:nvPr/>
          </p:nvGrpSpPr>
          <p:grpSpPr>
            <a:xfrm>
              <a:off x="3467682" y="4579154"/>
              <a:ext cx="4365897" cy="2384540"/>
              <a:chOff x="4203357" y="4336804"/>
              <a:chExt cx="3099757" cy="1693007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AA4FCE5A-07D1-87AB-37E7-43BA7783C053}"/>
                  </a:ext>
                </a:extLst>
              </p:cNvPr>
              <p:cNvSpPr/>
              <p:nvPr/>
            </p:nvSpPr>
            <p:spPr>
              <a:xfrm>
                <a:off x="5178185" y="4993987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B19AAB24-E10E-123F-77DC-85066668026A}"/>
                  </a:ext>
                </a:extLst>
              </p:cNvPr>
              <p:cNvSpPr/>
              <p:nvPr/>
            </p:nvSpPr>
            <p:spPr>
              <a:xfrm>
                <a:off x="4203357" y="4663337"/>
                <a:ext cx="984867" cy="136647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867" h="1366474">
                    <a:moveTo>
                      <a:pt x="0" y="0"/>
                    </a:moveTo>
                    <a:lnTo>
                      <a:pt x="984867" y="304800"/>
                    </a:lnTo>
                    <a:lnTo>
                      <a:pt x="984867" y="1366474"/>
                    </a:lnTo>
                    <a:lnTo>
                      <a:pt x="22860" y="9702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C09E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6">
                <a:extLst>
                  <a:ext uri="{FF2B5EF4-FFF2-40B4-BE49-F238E27FC236}">
                    <a16:creationId xmlns:a16="http://schemas.microsoft.com/office/drawing/2014/main" id="{C9B89C69-9C23-BF4E-972B-A0FCAA7A351B}"/>
                  </a:ext>
                </a:extLst>
              </p:cNvPr>
              <p:cNvSpPr/>
              <p:nvPr/>
            </p:nvSpPr>
            <p:spPr>
              <a:xfrm>
                <a:off x="6097267" y="4336837"/>
                <a:ext cx="1205847" cy="127630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  <a:gd name="connsiteX0" fmla="*/ 0 w 1030587"/>
                  <a:gd name="connsiteY0" fmla="*/ 0 h 1252174"/>
                  <a:gd name="connsiteX1" fmla="*/ 1030587 w 1030587"/>
                  <a:gd name="connsiteY1" fmla="*/ 190500 h 1252174"/>
                  <a:gd name="connsiteX2" fmla="*/ 1030587 w 1030587"/>
                  <a:gd name="connsiteY2" fmla="*/ 1252174 h 1252174"/>
                  <a:gd name="connsiteX3" fmla="*/ 68580 w 1030587"/>
                  <a:gd name="connsiteY3" fmla="*/ 855934 h 1252174"/>
                  <a:gd name="connsiteX4" fmla="*/ 0 w 1030587"/>
                  <a:gd name="connsiteY4" fmla="*/ 0 h 1252174"/>
                  <a:gd name="connsiteX0" fmla="*/ 495300 w 1525887"/>
                  <a:gd name="connsiteY0" fmla="*/ 0 h 1252174"/>
                  <a:gd name="connsiteX1" fmla="*/ 1525887 w 1525887"/>
                  <a:gd name="connsiteY1" fmla="*/ 190500 h 1252174"/>
                  <a:gd name="connsiteX2" fmla="*/ 1525887 w 1525887"/>
                  <a:gd name="connsiteY2" fmla="*/ 1252174 h 1252174"/>
                  <a:gd name="connsiteX3" fmla="*/ 0 w 1525887"/>
                  <a:gd name="connsiteY3" fmla="*/ 749254 h 1252174"/>
                  <a:gd name="connsiteX4" fmla="*/ 495300 w 1525887"/>
                  <a:gd name="connsiteY4" fmla="*/ 0 h 1252174"/>
                  <a:gd name="connsiteX0" fmla="*/ 327660 w 1525887"/>
                  <a:gd name="connsiteY0" fmla="*/ 0 h 1275034"/>
                  <a:gd name="connsiteX1" fmla="*/ 1525887 w 1525887"/>
                  <a:gd name="connsiteY1" fmla="*/ 213360 h 1275034"/>
                  <a:gd name="connsiteX2" fmla="*/ 1525887 w 1525887"/>
                  <a:gd name="connsiteY2" fmla="*/ 1275034 h 1275034"/>
                  <a:gd name="connsiteX3" fmla="*/ 0 w 1525887"/>
                  <a:gd name="connsiteY3" fmla="*/ 772114 h 1275034"/>
                  <a:gd name="connsiteX4" fmla="*/ 327660 w 1525887"/>
                  <a:gd name="connsiteY4" fmla="*/ 0 h 1275034"/>
                  <a:gd name="connsiteX0" fmla="*/ 114300 w 1312527"/>
                  <a:gd name="connsiteY0" fmla="*/ 0 h 1275034"/>
                  <a:gd name="connsiteX1" fmla="*/ 1312527 w 1312527"/>
                  <a:gd name="connsiteY1" fmla="*/ 213360 h 1275034"/>
                  <a:gd name="connsiteX2" fmla="*/ 1312527 w 1312527"/>
                  <a:gd name="connsiteY2" fmla="*/ 1275034 h 1275034"/>
                  <a:gd name="connsiteX3" fmla="*/ 0 w 1312527"/>
                  <a:gd name="connsiteY3" fmla="*/ 665434 h 1275034"/>
                  <a:gd name="connsiteX4" fmla="*/ 114300 w 1312527"/>
                  <a:gd name="connsiteY4" fmla="*/ 0 h 1275034"/>
                  <a:gd name="connsiteX0" fmla="*/ 167640 w 1365867"/>
                  <a:gd name="connsiteY0" fmla="*/ 0 h 1275034"/>
                  <a:gd name="connsiteX1" fmla="*/ 1365867 w 1365867"/>
                  <a:gd name="connsiteY1" fmla="*/ 213360 h 1275034"/>
                  <a:gd name="connsiteX2" fmla="*/ 1365867 w 1365867"/>
                  <a:gd name="connsiteY2" fmla="*/ 1275034 h 1275034"/>
                  <a:gd name="connsiteX3" fmla="*/ 0 w 1365867"/>
                  <a:gd name="connsiteY3" fmla="*/ 833074 h 1275034"/>
                  <a:gd name="connsiteX4" fmla="*/ 167640 w 1365867"/>
                  <a:gd name="connsiteY4" fmla="*/ 0 h 1275034"/>
                  <a:gd name="connsiteX0" fmla="*/ 190500 w 1365867"/>
                  <a:gd name="connsiteY0" fmla="*/ 0 h 1282654"/>
                  <a:gd name="connsiteX1" fmla="*/ 1365867 w 1365867"/>
                  <a:gd name="connsiteY1" fmla="*/ 220980 h 1282654"/>
                  <a:gd name="connsiteX2" fmla="*/ 1365867 w 1365867"/>
                  <a:gd name="connsiteY2" fmla="*/ 1282654 h 1282654"/>
                  <a:gd name="connsiteX3" fmla="*/ 0 w 1365867"/>
                  <a:gd name="connsiteY3" fmla="*/ 840694 h 1282654"/>
                  <a:gd name="connsiteX4" fmla="*/ 190500 w 1365867"/>
                  <a:gd name="connsiteY4" fmla="*/ 0 h 1282654"/>
                  <a:gd name="connsiteX0" fmla="*/ 30480 w 1205847"/>
                  <a:gd name="connsiteY0" fmla="*/ 0 h 1282654"/>
                  <a:gd name="connsiteX1" fmla="*/ 1205847 w 1205847"/>
                  <a:gd name="connsiteY1" fmla="*/ 220980 h 1282654"/>
                  <a:gd name="connsiteX2" fmla="*/ 1205847 w 1205847"/>
                  <a:gd name="connsiteY2" fmla="*/ 1282654 h 1282654"/>
                  <a:gd name="connsiteX3" fmla="*/ 0 w 1205847"/>
                  <a:gd name="connsiteY3" fmla="*/ 741634 h 1282654"/>
                  <a:gd name="connsiteX4" fmla="*/ 30480 w 1205847"/>
                  <a:gd name="connsiteY4" fmla="*/ 0 h 1282654"/>
                  <a:gd name="connsiteX0" fmla="*/ 1905 w 1205847"/>
                  <a:gd name="connsiteY0" fmla="*/ 0 h 1276304"/>
                  <a:gd name="connsiteX1" fmla="*/ 1205847 w 1205847"/>
                  <a:gd name="connsiteY1" fmla="*/ 214630 h 1276304"/>
                  <a:gd name="connsiteX2" fmla="*/ 1205847 w 1205847"/>
                  <a:gd name="connsiteY2" fmla="*/ 1276304 h 1276304"/>
                  <a:gd name="connsiteX3" fmla="*/ 0 w 1205847"/>
                  <a:gd name="connsiteY3" fmla="*/ 735284 h 1276304"/>
                  <a:gd name="connsiteX4" fmla="*/ 1905 w 1205847"/>
                  <a:gd name="connsiteY4" fmla="*/ 0 h 127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847" h="1276304">
                    <a:moveTo>
                      <a:pt x="1905" y="0"/>
                    </a:moveTo>
                    <a:lnTo>
                      <a:pt x="1205847" y="214630"/>
                    </a:lnTo>
                    <a:lnTo>
                      <a:pt x="1205847" y="1276304"/>
                    </a:lnTo>
                    <a:lnTo>
                      <a:pt x="0" y="735284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DCBF9D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58AE35C-10C9-58C7-2686-D0D0188302DA}"/>
                  </a:ext>
                </a:extLst>
              </p:cNvPr>
              <p:cNvSpPr/>
              <p:nvPr/>
            </p:nvSpPr>
            <p:spPr>
              <a:xfrm>
                <a:off x="4204649" y="4336804"/>
                <a:ext cx="3071140" cy="627227"/>
              </a:xfrm>
              <a:custGeom>
                <a:avLst/>
                <a:gdLst>
                  <a:gd name="connsiteX0" fmla="*/ 0 w 1225830"/>
                  <a:gd name="connsiteY0" fmla="*/ 0 h 320522"/>
                  <a:gd name="connsiteX1" fmla="*/ 1225830 w 1225830"/>
                  <a:gd name="connsiteY1" fmla="*/ 0 h 320522"/>
                  <a:gd name="connsiteX2" fmla="*/ 1225830 w 1225830"/>
                  <a:gd name="connsiteY2" fmla="*/ 320522 h 320522"/>
                  <a:gd name="connsiteX3" fmla="*/ 0 w 1225830"/>
                  <a:gd name="connsiteY3" fmla="*/ 320522 h 320522"/>
                  <a:gd name="connsiteX4" fmla="*/ 0 w 1225830"/>
                  <a:gd name="connsiteY4" fmla="*/ 0 h 320522"/>
                  <a:gd name="connsiteX0" fmla="*/ 0 w 1225830"/>
                  <a:gd name="connsiteY0" fmla="*/ 0 h 602462"/>
                  <a:gd name="connsiteX1" fmla="*/ 1225830 w 1225830"/>
                  <a:gd name="connsiteY1" fmla="*/ 0 h 602462"/>
                  <a:gd name="connsiteX2" fmla="*/ 966750 w 1225830"/>
                  <a:gd name="connsiteY2" fmla="*/ 602462 h 602462"/>
                  <a:gd name="connsiteX3" fmla="*/ 0 w 1225830"/>
                  <a:gd name="connsiteY3" fmla="*/ 320522 h 602462"/>
                  <a:gd name="connsiteX4" fmla="*/ 0 w 1225830"/>
                  <a:gd name="connsiteY4" fmla="*/ 0 h 602462"/>
                  <a:gd name="connsiteX0" fmla="*/ 0 w 3001290"/>
                  <a:gd name="connsiteY0" fmla="*/ 0 h 602462"/>
                  <a:gd name="connsiteX1" fmla="*/ 3001290 w 3001290"/>
                  <a:gd name="connsiteY1" fmla="*/ 190500 h 602462"/>
                  <a:gd name="connsiteX2" fmla="*/ 966750 w 3001290"/>
                  <a:gd name="connsiteY2" fmla="*/ 602462 h 602462"/>
                  <a:gd name="connsiteX3" fmla="*/ 0 w 3001290"/>
                  <a:gd name="connsiteY3" fmla="*/ 320522 h 602462"/>
                  <a:gd name="connsiteX4" fmla="*/ 0 w 3001290"/>
                  <a:gd name="connsiteY4" fmla="*/ 0 h 602462"/>
                  <a:gd name="connsiteX0" fmla="*/ 1851660 w 3001290"/>
                  <a:gd name="connsiteY0" fmla="*/ 0 h 617702"/>
                  <a:gd name="connsiteX1" fmla="*/ 3001290 w 3001290"/>
                  <a:gd name="connsiteY1" fmla="*/ 205740 h 617702"/>
                  <a:gd name="connsiteX2" fmla="*/ 966750 w 3001290"/>
                  <a:gd name="connsiteY2" fmla="*/ 617702 h 617702"/>
                  <a:gd name="connsiteX3" fmla="*/ 0 w 3001290"/>
                  <a:gd name="connsiteY3" fmla="*/ 335762 h 617702"/>
                  <a:gd name="connsiteX4" fmla="*/ 1851660 w 3001290"/>
                  <a:gd name="connsiteY4" fmla="*/ 0 h 617702"/>
                  <a:gd name="connsiteX0" fmla="*/ 1851660 w 3039390"/>
                  <a:gd name="connsiteY0" fmla="*/ 0 h 617702"/>
                  <a:gd name="connsiteX1" fmla="*/ 3039390 w 3039390"/>
                  <a:gd name="connsiteY1" fmla="*/ 208915 h 617702"/>
                  <a:gd name="connsiteX2" fmla="*/ 966750 w 3039390"/>
                  <a:gd name="connsiteY2" fmla="*/ 617702 h 617702"/>
                  <a:gd name="connsiteX3" fmla="*/ 0 w 3039390"/>
                  <a:gd name="connsiteY3" fmla="*/ 335762 h 617702"/>
                  <a:gd name="connsiteX4" fmla="*/ 1851660 w 3039390"/>
                  <a:gd name="connsiteY4" fmla="*/ 0 h 617702"/>
                  <a:gd name="connsiteX0" fmla="*/ 1851660 w 3039390"/>
                  <a:gd name="connsiteY0" fmla="*/ 0 h 627227"/>
                  <a:gd name="connsiteX1" fmla="*/ 3039390 w 3039390"/>
                  <a:gd name="connsiteY1" fmla="*/ 208915 h 627227"/>
                  <a:gd name="connsiteX2" fmla="*/ 944525 w 3039390"/>
                  <a:gd name="connsiteY2" fmla="*/ 627227 h 627227"/>
                  <a:gd name="connsiteX3" fmla="*/ 0 w 3039390"/>
                  <a:gd name="connsiteY3" fmla="*/ 335762 h 627227"/>
                  <a:gd name="connsiteX4" fmla="*/ 1851660 w 3039390"/>
                  <a:gd name="connsiteY4" fmla="*/ 0 h 627227"/>
                  <a:gd name="connsiteX0" fmla="*/ 1883410 w 3071140"/>
                  <a:gd name="connsiteY0" fmla="*/ 0 h 627227"/>
                  <a:gd name="connsiteX1" fmla="*/ 3071140 w 3071140"/>
                  <a:gd name="connsiteY1" fmla="*/ 208915 h 627227"/>
                  <a:gd name="connsiteX2" fmla="*/ 976275 w 3071140"/>
                  <a:gd name="connsiteY2" fmla="*/ 627227 h 627227"/>
                  <a:gd name="connsiteX3" fmla="*/ 0 w 3071140"/>
                  <a:gd name="connsiteY3" fmla="*/ 323062 h 627227"/>
                  <a:gd name="connsiteX4" fmla="*/ 1883410 w 3071140"/>
                  <a:gd name="connsiteY4" fmla="*/ 0 h 62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1140" h="627227">
                    <a:moveTo>
                      <a:pt x="1883410" y="0"/>
                    </a:moveTo>
                    <a:lnTo>
                      <a:pt x="3071140" y="208915"/>
                    </a:lnTo>
                    <a:lnTo>
                      <a:pt x="976275" y="627227"/>
                    </a:lnTo>
                    <a:lnTo>
                      <a:pt x="0" y="323062"/>
                    </a:lnTo>
                    <a:lnTo>
                      <a:pt x="1883410" y="0"/>
                    </a:lnTo>
                    <a:close/>
                  </a:path>
                </a:pathLst>
              </a:custGeom>
              <a:solidFill>
                <a:srgbClr val="F9E0C2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81AA6080-7CC4-9F4D-FA69-847B82572DFF}"/>
                  </a:ext>
                </a:extLst>
              </p:cNvPr>
              <p:cNvSpPr/>
              <p:nvPr/>
            </p:nvSpPr>
            <p:spPr>
              <a:xfrm>
                <a:off x="7225221" y="4580950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8E10947-2C6E-89FC-2D83-8F766D2AD383}"/>
                  </a:ext>
                </a:extLst>
              </p:cNvPr>
              <p:cNvSpPr/>
              <p:nvPr/>
            </p:nvSpPr>
            <p:spPr>
              <a:xfrm>
                <a:off x="5187135" y="4550015"/>
                <a:ext cx="2111305" cy="689008"/>
              </a:xfrm>
              <a:custGeom>
                <a:avLst/>
                <a:gdLst>
                  <a:gd name="connsiteX0" fmla="*/ 0 w 1623625"/>
                  <a:gd name="connsiteY0" fmla="*/ 0 h 123356"/>
                  <a:gd name="connsiteX1" fmla="*/ 1623625 w 1623625"/>
                  <a:gd name="connsiteY1" fmla="*/ 0 h 123356"/>
                  <a:gd name="connsiteX2" fmla="*/ 1623625 w 1623625"/>
                  <a:gd name="connsiteY2" fmla="*/ 123356 h 123356"/>
                  <a:gd name="connsiteX3" fmla="*/ 0 w 1623625"/>
                  <a:gd name="connsiteY3" fmla="*/ 123356 h 123356"/>
                  <a:gd name="connsiteX4" fmla="*/ 0 w 1623625"/>
                  <a:gd name="connsiteY4" fmla="*/ 0 h 123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1623625 w 2073205"/>
                  <a:gd name="connsiteY2" fmla="*/ 504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2057965 w 2073205"/>
                  <a:gd name="connsiteY2" fmla="*/ 123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14621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9287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65585"/>
                  <a:gd name="connsiteY0" fmla="*/ 403860 h 527216"/>
                  <a:gd name="connsiteX1" fmla="*/ 2050345 w 2065585"/>
                  <a:gd name="connsiteY1" fmla="*/ 0 h 527216"/>
                  <a:gd name="connsiteX2" fmla="*/ 2065585 w 2065585"/>
                  <a:gd name="connsiteY2" fmla="*/ 195204 h 527216"/>
                  <a:gd name="connsiteX3" fmla="*/ 0 w 2065585"/>
                  <a:gd name="connsiteY3" fmla="*/ 527216 h 527216"/>
                  <a:gd name="connsiteX4" fmla="*/ 0 w 2065585"/>
                  <a:gd name="connsiteY4" fmla="*/ 403860 h 527216"/>
                  <a:gd name="connsiteX0" fmla="*/ 0 w 2065585"/>
                  <a:gd name="connsiteY0" fmla="*/ 403860 h 599448"/>
                  <a:gd name="connsiteX1" fmla="*/ 2050345 w 2065585"/>
                  <a:gd name="connsiteY1" fmla="*/ 0 h 599448"/>
                  <a:gd name="connsiteX2" fmla="*/ 2065585 w 2065585"/>
                  <a:gd name="connsiteY2" fmla="*/ 195204 h 599448"/>
                  <a:gd name="connsiteX3" fmla="*/ 38100 w 2065585"/>
                  <a:gd name="connsiteY3" fmla="*/ 599448 h 599448"/>
                  <a:gd name="connsiteX4" fmla="*/ 0 w 2065585"/>
                  <a:gd name="connsiteY4" fmla="*/ 403860 h 599448"/>
                  <a:gd name="connsiteX0" fmla="*/ 0 w 2065585"/>
                  <a:gd name="connsiteY0" fmla="*/ 403860 h 617506"/>
                  <a:gd name="connsiteX1" fmla="*/ 2050345 w 2065585"/>
                  <a:gd name="connsiteY1" fmla="*/ 0 h 617506"/>
                  <a:gd name="connsiteX2" fmla="*/ 2065585 w 2065585"/>
                  <a:gd name="connsiteY2" fmla="*/ 195204 h 617506"/>
                  <a:gd name="connsiteX3" fmla="*/ 38100 w 2065585"/>
                  <a:gd name="connsiteY3" fmla="*/ 617506 h 617506"/>
                  <a:gd name="connsiteX4" fmla="*/ 0 w 2065585"/>
                  <a:gd name="connsiteY4" fmla="*/ 403860 h 617506"/>
                  <a:gd name="connsiteX0" fmla="*/ 0 w 2065585"/>
                  <a:gd name="connsiteY0" fmla="*/ 337648 h 551294"/>
                  <a:gd name="connsiteX1" fmla="*/ 2065585 w 2065585"/>
                  <a:gd name="connsiteY1" fmla="*/ 0 h 551294"/>
                  <a:gd name="connsiteX2" fmla="*/ 2065585 w 2065585"/>
                  <a:gd name="connsiteY2" fmla="*/ 128992 h 551294"/>
                  <a:gd name="connsiteX3" fmla="*/ 38100 w 2065585"/>
                  <a:gd name="connsiteY3" fmla="*/ 551294 h 551294"/>
                  <a:gd name="connsiteX4" fmla="*/ 0 w 2065585"/>
                  <a:gd name="connsiteY4" fmla="*/ 337648 h 551294"/>
                  <a:gd name="connsiteX0" fmla="*/ 0 w 2065585"/>
                  <a:gd name="connsiteY0" fmla="*/ 325609 h 539255"/>
                  <a:gd name="connsiteX1" fmla="*/ 2065585 w 2065585"/>
                  <a:gd name="connsiteY1" fmla="*/ 0 h 539255"/>
                  <a:gd name="connsiteX2" fmla="*/ 2065585 w 2065585"/>
                  <a:gd name="connsiteY2" fmla="*/ 116953 h 539255"/>
                  <a:gd name="connsiteX3" fmla="*/ 38100 w 2065585"/>
                  <a:gd name="connsiteY3" fmla="*/ 539255 h 539255"/>
                  <a:gd name="connsiteX4" fmla="*/ 0 w 2065585"/>
                  <a:gd name="connsiteY4" fmla="*/ 325609 h 539255"/>
                  <a:gd name="connsiteX0" fmla="*/ 0 w 2073205"/>
                  <a:gd name="connsiteY0" fmla="*/ 325609 h 539255"/>
                  <a:gd name="connsiteX1" fmla="*/ 2065585 w 2073205"/>
                  <a:gd name="connsiteY1" fmla="*/ 0 h 539255"/>
                  <a:gd name="connsiteX2" fmla="*/ 2073205 w 2073205"/>
                  <a:gd name="connsiteY2" fmla="*/ 189185 h 539255"/>
                  <a:gd name="connsiteX3" fmla="*/ 38100 w 2073205"/>
                  <a:gd name="connsiteY3" fmla="*/ 539255 h 539255"/>
                  <a:gd name="connsiteX4" fmla="*/ 0 w 2073205"/>
                  <a:gd name="connsiteY4" fmla="*/ 325609 h 539255"/>
                  <a:gd name="connsiteX0" fmla="*/ 0 w 2100510"/>
                  <a:gd name="connsiteY0" fmla="*/ 330625 h 544271"/>
                  <a:gd name="connsiteX1" fmla="*/ 2100510 w 2100510"/>
                  <a:gd name="connsiteY1" fmla="*/ 0 h 544271"/>
                  <a:gd name="connsiteX2" fmla="*/ 2073205 w 2100510"/>
                  <a:gd name="connsiteY2" fmla="*/ 194201 h 544271"/>
                  <a:gd name="connsiteX3" fmla="*/ 38100 w 2100510"/>
                  <a:gd name="connsiteY3" fmla="*/ 544271 h 544271"/>
                  <a:gd name="connsiteX4" fmla="*/ 0 w 2100510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8100 w 2111305"/>
                  <a:gd name="connsiteY3" fmla="*/ 544271 h 544271"/>
                  <a:gd name="connsiteX4" fmla="*/ 0 w 2111305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175 w 2111305"/>
                  <a:gd name="connsiteY3" fmla="*/ 544271 h 544271"/>
                  <a:gd name="connsiteX4" fmla="*/ 0 w 2111305"/>
                  <a:gd name="connsiteY4" fmla="*/ 330625 h 544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305" h="544271">
                    <a:moveTo>
                      <a:pt x="0" y="330625"/>
                    </a:moveTo>
                    <a:lnTo>
                      <a:pt x="2100510" y="0"/>
                    </a:lnTo>
                    <a:lnTo>
                      <a:pt x="2111305" y="176645"/>
                    </a:lnTo>
                    <a:lnTo>
                      <a:pt x="3175" y="544271"/>
                    </a:lnTo>
                    <a:cubicBezTo>
                      <a:pt x="2117" y="473056"/>
                      <a:pt x="1058" y="401840"/>
                      <a:pt x="0" y="330625"/>
                    </a:cubicBezTo>
                    <a:close/>
                  </a:path>
                </a:pathLst>
              </a:cu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0B8B2EF-F0E4-8C81-7EDE-4C51E118E076}"/>
                </a:ext>
              </a:extLst>
            </p:cNvPr>
            <p:cNvGrpSpPr/>
            <p:nvPr/>
          </p:nvGrpSpPr>
          <p:grpSpPr>
            <a:xfrm>
              <a:off x="5779093" y="4521024"/>
              <a:ext cx="1041234" cy="454368"/>
              <a:chOff x="5723838" y="4338872"/>
              <a:chExt cx="773781" cy="337658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66E15EF7-8DEF-B193-771C-4297BE5218BB}"/>
                  </a:ext>
                </a:extLst>
              </p:cNvPr>
              <p:cNvSpPr/>
              <p:nvPr/>
            </p:nvSpPr>
            <p:spPr>
              <a:xfrm>
                <a:off x="5723838" y="4495078"/>
                <a:ext cx="680137" cy="181452"/>
              </a:xfrm>
              <a:custGeom>
                <a:avLst/>
                <a:gdLst>
                  <a:gd name="connsiteX0" fmla="*/ 0 w 292787"/>
                  <a:gd name="connsiteY0" fmla="*/ 0 h 130652"/>
                  <a:gd name="connsiteX1" fmla="*/ 292787 w 292787"/>
                  <a:gd name="connsiteY1" fmla="*/ 0 h 130652"/>
                  <a:gd name="connsiteX2" fmla="*/ 292787 w 292787"/>
                  <a:gd name="connsiteY2" fmla="*/ 130652 h 130652"/>
                  <a:gd name="connsiteX3" fmla="*/ 0 w 292787"/>
                  <a:gd name="connsiteY3" fmla="*/ 130652 h 130652"/>
                  <a:gd name="connsiteX4" fmla="*/ 0 w 292787"/>
                  <a:gd name="connsiteY4" fmla="*/ 0 h 130652"/>
                  <a:gd name="connsiteX0" fmla="*/ 79375 w 372162"/>
                  <a:gd name="connsiteY0" fmla="*/ 0 h 130652"/>
                  <a:gd name="connsiteX1" fmla="*/ 372162 w 372162"/>
                  <a:gd name="connsiteY1" fmla="*/ 0 h 130652"/>
                  <a:gd name="connsiteX2" fmla="*/ 372162 w 372162"/>
                  <a:gd name="connsiteY2" fmla="*/ 130652 h 130652"/>
                  <a:gd name="connsiteX3" fmla="*/ 0 w 372162"/>
                  <a:gd name="connsiteY3" fmla="*/ 48102 h 130652"/>
                  <a:gd name="connsiteX4" fmla="*/ 79375 w 372162"/>
                  <a:gd name="connsiteY4" fmla="*/ 0 h 130652"/>
                  <a:gd name="connsiteX0" fmla="*/ 79375 w 372162"/>
                  <a:gd name="connsiteY0" fmla="*/ 0 h 146527"/>
                  <a:gd name="connsiteX1" fmla="*/ 372162 w 372162"/>
                  <a:gd name="connsiteY1" fmla="*/ 0 h 146527"/>
                  <a:gd name="connsiteX2" fmla="*/ 330887 w 372162"/>
                  <a:gd name="connsiteY2" fmla="*/ 146527 h 146527"/>
                  <a:gd name="connsiteX3" fmla="*/ 0 w 372162"/>
                  <a:gd name="connsiteY3" fmla="*/ 48102 h 146527"/>
                  <a:gd name="connsiteX4" fmla="*/ 79375 w 372162"/>
                  <a:gd name="connsiteY4" fmla="*/ 0 h 146527"/>
                  <a:gd name="connsiteX0" fmla="*/ 342900 w 372162"/>
                  <a:gd name="connsiteY0" fmla="*/ 0 h 181452"/>
                  <a:gd name="connsiteX1" fmla="*/ 372162 w 372162"/>
                  <a:gd name="connsiteY1" fmla="*/ 34925 h 181452"/>
                  <a:gd name="connsiteX2" fmla="*/ 330887 w 372162"/>
                  <a:gd name="connsiteY2" fmla="*/ 181452 h 181452"/>
                  <a:gd name="connsiteX3" fmla="*/ 0 w 372162"/>
                  <a:gd name="connsiteY3" fmla="*/ 83027 h 181452"/>
                  <a:gd name="connsiteX4" fmla="*/ 342900 w 372162"/>
                  <a:gd name="connsiteY4" fmla="*/ 0 h 181452"/>
                  <a:gd name="connsiteX0" fmla="*/ 342900 w 680137"/>
                  <a:gd name="connsiteY0" fmla="*/ 0 h 181452"/>
                  <a:gd name="connsiteX1" fmla="*/ 680137 w 680137"/>
                  <a:gd name="connsiteY1" fmla="*/ 82550 h 181452"/>
                  <a:gd name="connsiteX2" fmla="*/ 330887 w 680137"/>
                  <a:gd name="connsiteY2" fmla="*/ 181452 h 181452"/>
                  <a:gd name="connsiteX3" fmla="*/ 0 w 680137"/>
                  <a:gd name="connsiteY3" fmla="*/ 83027 h 181452"/>
                  <a:gd name="connsiteX4" fmla="*/ 342900 w 680137"/>
                  <a:gd name="connsiteY4" fmla="*/ 0 h 18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0137" h="181452">
                    <a:moveTo>
                      <a:pt x="342900" y="0"/>
                    </a:moveTo>
                    <a:lnTo>
                      <a:pt x="680137" y="82550"/>
                    </a:lnTo>
                    <a:lnTo>
                      <a:pt x="330887" y="181452"/>
                    </a:lnTo>
                    <a:lnTo>
                      <a:pt x="0" y="8302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C2977178-6801-13D6-D190-736D924E4B6C}"/>
                  </a:ext>
                </a:extLst>
              </p:cNvPr>
              <p:cNvSpPr/>
              <p:nvPr/>
            </p:nvSpPr>
            <p:spPr>
              <a:xfrm>
                <a:off x="6050900" y="4338872"/>
                <a:ext cx="446719" cy="337600"/>
              </a:xfrm>
              <a:custGeom>
                <a:avLst/>
                <a:gdLst>
                  <a:gd name="connsiteX0" fmla="*/ 0 w 309559"/>
                  <a:gd name="connsiteY0" fmla="*/ 0 h 48040"/>
                  <a:gd name="connsiteX1" fmla="*/ 309559 w 309559"/>
                  <a:gd name="connsiteY1" fmla="*/ 0 h 48040"/>
                  <a:gd name="connsiteX2" fmla="*/ 309559 w 309559"/>
                  <a:gd name="connsiteY2" fmla="*/ 48040 h 48040"/>
                  <a:gd name="connsiteX3" fmla="*/ 0 w 309559"/>
                  <a:gd name="connsiteY3" fmla="*/ 48040 h 48040"/>
                  <a:gd name="connsiteX4" fmla="*/ 0 w 309559"/>
                  <a:gd name="connsiteY4" fmla="*/ 0 h 4804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446719 w 446719"/>
                  <a:gd name="connsiteY2" fmla="*/ 4804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29540 w 446719"/>
                  <a:gd name="connsiteY0" fmla="*/ 6858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29540 w 446719"/>
                  <a:gd name="connsiteY4" fmla="*/ 68580 h 337600"/>
                  <a:gd name="connsiteX0" fmla="*/ 104140 w 446719"/>
                  <a:gd name="connsiteY0" fmla="*/ 59055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04140 w 446719"/>
                  <a:gd name="connsiteY4" fmla="*/ 59055 h 33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6719" h="337600">
                    <a:moveTo>
                      <a:pt x="104140" y="59055"/>
                    </a:moveTo>
                    <a:lnTo>
                      <a:pt x="446719" y="0"/>
                    </a:lnTo>
                    <a:lnTo>
                      <a:pt x="370519" y="246160"/>
                    </a:lnTo>
                    <a:lnTo>
                      <a:pt x="0" y="337600"/>
                    </a:lnTo>
                    <a:lnTo>
                      <a:pt x="104140" y="590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248DAB5D-10CE-957B-7FE9-3A5EBB2D7624}"/>
                </a:ext>
              </a:extLst>
            </p:cNvPr>
            <p:cNvSpPr/>
            <p:nvPr/>
          </p:nvSpPr>
          <p:spPr>
            <a:xfrm>
              <a:off x="4765079" y="4919393"/>
              <a:ext cx="538264" cy="2635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D01B82B6-74A5-1DD6-BAB0-0E95428B52F6}"/>
                </a:ext>
              </a:extLst>
            </p:cNvPr>
            <p:cNvSpPr/>
            <p:nvPr/>
          </p:nvSpPr>
          <p:spPr>
            <a:xfrm>
              <a:off x="4765079" y="4843496"/>
              <a:ext cx="538264" cy="2635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6F41E6B1-AE82-89D1-8568-FBF652ABFD87}"/>
                </a:ext>
              </a:extLst>
            </p:cNvPr>
            <p:cNvCxnSpPr/>
            <p:nvPr/>
          </p:nvCxnSpPr>
          <p:spPr>
            <a:xfrm>
              <a:off x="4884668" y="4924376"/>
              <a:ext cx="298756" cy="7438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40EF7EE7-E955-1A27-46CF-4E3D703A6651}"/>
              </a:ext>
            </a:extLst>
          </p:cNvPr>
          <p:cNvGrpSpPr/>
          <p:nvPr/>
        </p:nvGrpSpPr>
        <p:grpSpPr>
          <a:xfrm>
            <a:off x="8188888" y="2537952"/>
            <a:ext cx="817640" cy="1160817"/>
            <a:chOff x="33241" y="1503719"/>
            <a:chExt cx="2006718" cy="2848969"/>
          </a:xfrm>
        </p:grpSpPr>
        <p:sp>
          <p:nvSpPr>
            <p:cNvPr id="160" name="Cloud 159">
              <a:extLst>
                <a:ext uri="{FF2B5EF4-FFF2-40B4-BE49-F238E27FC236}">
                  <a16:creationId xmlns:a16="http://schemas.microsoft.com/office/drawing/2014/main" id="{573DDAB7-894E-26AC-351E-87DB4C319E0D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Trapezoid 160">
              <a:extLst>
                <a:ext uri="{FF2B5EF4-FFF2-40B4-BE49-F238E27FC236}">
                  <a16:creationId xmlns:a16="http://schemas.microsoft.com/office/drawing/2014/main" id="{EC954BEF-FBA3-10F5-CF15-AD7127B0F2E4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Cloud 161">
              <a:extLst>
                <a:ext uri="{FF2B5EF4-FFF2-40B4-BE49-F238E27FC236}">
                  <a16:creationId xmlns:a16="http://schemas.microsoft.com/office/drawing/2014/main" id="{0153F73C-C848-A65C-24EA-59F249BF8BF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Cloud 162">
              <a:extLst>
                <a:ext uri="{FF2B5EF4-FFF2-40B4-BE49-F238E27FC236}">
                  <a16:creationId xmlns:a16="http://schemas.microsoft.com/office/drawing/2014/main" id="{372ED0D1-1166-9891-0E2F-9CB89BEBBCA5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Cloud 163">
              <a:extLst>
                <a:ext uri="{FF2B5EF4-FFF2-40B4-BE49-F238E27FC236}">
                  <a16:creationId xmlns:a16="http://schemas.microsoft.com/office/drawing/2014/main" id="{0FE430F2-E919-BFAA-C4C0-FED35F68916B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E186BAA7-EA43-1FB4-483B-28819ECA450C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E57E285F-5C88-74AF-4CA1-755E34CEEAA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11" name="Flowchart: Decision 212">
                  <a:extLst>
                    <a:ext uri="{FF2B5EF4-FFF2-40B4-BE49-F238E27FC236}">
                      <a16:creationId xmlns:a16="http://schemas.microsoft.com/office/drawing/2014/main" id="{0ADFE401-EDA2-19CE-7923-D0C33E5F16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A2CD3D44-F62A-40A5-EE9C-834566B29BD0}"/>
                    </a:ext>
                  </a:extLst>
                </p:cNvPr>
                <p:cNvCxnSpPr>
                  <a:cxnSpLocks/>
                  <a:stCxn id="211" idx="0"/>
                  <a:endCxn id="21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F09A941C-A3DC-1A4D-AA98-595546B424E2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F928AD0-DD9D-4B6A-B265-56E8F7A122F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5C9B121D-77BF-5EEA-22A1-A78FFB3A4CE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CFAFC2F6-1339-C3A1-7954-C2FFAFA808D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159DD53-0E9A-BDF2-5079-43262067FCDC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4EE7576A-CA46-A0E7-D1E7-CA766DE3017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04" name="Flowchart: Decision 212">
                  <a:extLst>
                    <a:ext uri="{FF2B5EF4-FFF2-40B4-BE49-F238E27FC236}">
                      <a16:creationId xmlns:a16="http://schemas.microsoft.com/office/drawing/2014/main" id="{1B44D1C1-57BF-FE23-0B55-40EB80968A0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09BE2B5B-9D80-3D7D-6140-B0C1CD7E7C22}"/>
                    </a:ext>
                  </a:extLst>
                </p:cNvPr>
                <p:cNvCxnSpPr>
                  <a:cxnSpLocks/>
                  <a:stCxn id="204" idx="0"/>
                  <a:endCxn id="20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EDAD9611-D53E-B4DC-B7E4-DC279159E6F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C691E057-5AE7-00E5-9C7F-260694D2615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84884402-E491-4709-5ABA-EE59A32A6D9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A8B286F5-B4D3-24D9-B8E6-BC57A2B54B2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9EA90907-9406-E942-E319-7B07FBC1AFFC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1717477E-3D32-C0BB-8609-EDFA5105AA7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7" name="Flowchart: Decision 212">
                  <a:extLst>
                    <a:ext uri="{FF2B5EF4-FFF2-40B4-BE49-F238E27FC236}">
                      <a16:creationId xmlns:a16="http://schemas.microsoft.com/office/drawing/2014/main" id="{7A72B898-BE2A-7396-577D-9AD1E80A08A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0EB95332-158B-ECEA-525C-006FC8162FF0}"/>
                    </a:ext>
                  </a:extLst>
                </p:cNvPr>
                <p:cNvCxnSpPr>
                  <a:cxnSpLocks/>
                  <a:stCxn id="197" idx="0"/>
                  <a:endCxn id="19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C9F62DA-7807-0083-926A-D828ED2BE54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3C7CA749-43B2-F07E-8769-CEE5CFF0B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3F43EC99-1ABA-E7F1-DC7C-E50B48059FE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FE54FE0D-F023-9167-3821-A69D2392792F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CE53C50C-EAC3-D3E6-071F-A37F2B108B3E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D02374CD-D5C8-DE42-FE61-7FE3F8AC620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0" name="Flowchart: Decision 212">
                  <a:extLst>
                    <a:ext uri="{FF2B5EF4-FFF2-40B4-BE49-F238E27FC236}">
                      <a16:creationId xmlns:a16="http://schemas.microsoft.com/office/drawing/2014/main" id="{9DA91637-2727-5A37-0D31-A73905C8286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E90291AA-0E87-92DF-29A2-5393BE012D37}"/>
                    </a:ext>
                  </a:extLst>
                </p:cNvPr>
                <p:cNvCxnSpPr>
                  <a:cxnSpLocks/>
                  <a:stCxn id="190" idx="0"/>
                  <a:endCxn id="1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FD6C654D-F318-44F5-B50C-15EDFFC832C1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1F52EA8-CF0F-9C99-AC9C-4DF8CD4B582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7509A5AD-01E0-792A-6ED1-5D5288EE7E4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6176B178-004F-B49A-FAF2-4BECEADC5C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BE6ED04C-FF26-5173-278F-9E63D496D559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1D320CD6-0D36-8D91-CAE1-A2C71E5FC85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83" name="Flowchart: Decision 212">
                  <a:extLst>
                    <a:ext uri="{FF2B5EF4-FFF2-40B4-BE49-F238E27FC236}">
                      <a16:creationId xmlns:a16="http://schemas.microsoft.com/office/drawing/2014/main" id="{8DF0207E-BAD4-76A5-BFB9-410C3073C926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0F8F3D5A-13B5-4330-31C5-94CD86A37874}"/>
                    </a:ext>
                  </a:extLst>
                </p:cNvPr>
                <p:cNvCxnSpPr>
                  <a:cxnSpLocks/>
                  <a:stCxn id="183" idx="0"/>
                  <a:endCxn id="18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51880E5-C37C-7B85-115A-EC7A4A58A8D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78B57AE8-4A11-C759-2D41-02717BA8669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F4686CED-37FE-A929-8C42-1F301BA6A306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4BD43911-B192-579B-605E-8E2DBAB79D3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6930976C-23A4-33A8-C5AD-7E899AA9CDC3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BE944217-E9CF-A88D-64B3-BA891ECC8FC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76" name="Flowchart: Decision 212">
                  <a:extLst>
                    <a:ext uri="{FF2B5EF4-FFF2-40B4-BE49-F238E27FC236}">
                      <a16:creationId xmlns:a16="http://schemas.microsoft.com/office/drawing/2014/main" id="{B5AFCABA-CCE5-A550-6D22-944BD0A01A9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0E1A6DEB-C775-5F64-8CCC-AA73E1736E6F}"/>
                    </a:ext>
                  </a:extLst>
                </p:cNvPr>
                <p:cNvCxnSpPr>
                  <a:cxnSpLocks/>
                  <a:stCxn id="176" idx="0"/>
                  <a:endCxn id="17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C9A6C0C7-23D0-2642-F420-D0A6E302724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4BE08572-BBAB-BBDB-0DFA-81EBC2A7FF7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37199E66-9D93-9E5D-3BDF-D083534C7CC8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CD6D8536-D226-012F-6271-40056E8F1B5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13" name="Cloud 212">
            <a:extLst>
              <a:ext uri="{FF2B5EF4-FFF2-40B4-BE49-F238E27FC236}">
                <a16:creationId xmlns:a16="http://schemas.microsoft.com/office/drawing/2014/main" id="{418C25A7-F373-3B33-40EB-1EBC27C258B2}"/>
              </a:ext>
            </a:extLst>
          </p:cNvPr>
          <p:cNvSpPr/>
          <p:nvPr/>
        </p:nvSpPr>
        <p:spPr>
          <a:xfrm>
            <a:off x="9480604" y="1516750"/>
            <a:ext cx="842683" cy="34852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4" name="Sun 213">
            <a:extLst>
              <a:ext uri="{FF2B5EF4-FFF2-40B4-BE49-F238E27FC236}">
                <a16:creationId xmlns:a16="http://schemas.microsoft.com/office/drawing/2014/main" id="{59C40798-92B2-F18F-B46D-CDC6726021EF}"/>
              </a:ext>
            </a:extLst>
          </p:cNvPr>
          <p:cNvSpPr/>
          <p:nvPr/>
        </p:nvSpPr>
        <p:spPr>
          <a:xfrm>
            <a:off x="8121839" y="1170788"/>
            <a:ext cx="726375" cy="726375"/>
          </a:xfrm>
          <a:prstGeom prst="sun">
            <a:avLst>
              <a:gd name="adj" fmla="val 30889"/>
            </a:avLst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C40160FC-C6AE-CBFE-240E-F231C56487EE}"/>
              </a:ext>
            </a:extLst>
          </p:cNvPr>
          <p:cNvGrpSpPr/>
          <p:nvPr/>
        </p:nvGrpSpPr>
        <p:grpSpPr>
          <a:xfrm>
            <a:off x="9926442" y="2288769"/>
            <a:ext cx="220007" cy="184127"/>
            <a:chOff x="5321614" y="2760725"/>
            <a:chExt cx="1538280" cy="1287414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9000">
                <a:schemeClr val="accent1">
                  <a:lumMod val="20000"/>
                  <a:lumOff val="80000"/>
                </a:schemeClr>
              </a:gs>
              <a:gs pos="46000">
                <a:schemeClr val="accent4">
                  <a:lumMod val="75000"/>
                </a:schemeClr>
              </a:gs>
              <a:gs pos="89381">
                <a:schemeClr val="bg2"/>
              </a:gs>
              <a:gs pos="23000">
                <a:schemeClr val="accent6">
                  <a:lumMod val="75000"/>
                </a:schemeClr>
              </a:gs>
            </a:gsLst>
            <a:lin ang="7800000" scaled="0"/>
          </a:gradFill>
        </p:grpSpPr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AAC0368-BE4C-E10A-FB04-53AAEF6E08E3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00FCBAD9-0B70-8524-4476-262454AAD17C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E069B3-E4A4-73A6-06AB-6F093FE70E71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B5106FCA-8B86-3FF9-3D06-9A57A886499E}"/>
                </a:ext>
              </a:extLst>
            </p:cNvPr>
            <p:cNvCxnSpPr>
              <a:cxnSpLocks/>
              <a:stCxn id="218" idx="2"/>
              <a:endCxn id="218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>
              <a:solidFill>
                <a:srgbClr val="C3B4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ACE65A6-F034-69D9-A40C-0F830FE53F97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0D7736AE-C983-017D-A844-0AF1BB2B67F0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38BD4E22-EC1C-6180-C66D-CF337FE585C6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BA49710-FE43-2D8D-73F3-5318B9B42550}"/>
              </a:ext>
            </a:extLst>
          </p:cNvPr>
          <p:cNvGrpSpPr/>
          <p:nvPr/>
        </p:nvGrpSpPr>
        <p:grpSpPr>
          <a:xfrm>
            <a:off x="7613728" y="884904"/>
            <a:ext cx="3188849" cy="3109278"/>
            <a:chOff x="7890387" y="884904"/>
            <a:chExt cx="3188849" cy="310927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0A03203-1FF1-DD2F-1955-D227F0F35491}"/>
                </a:ext>
              </a:extLst>
            </p:cNvPr>
            <p:cNvSpPr/>
            <p:nvPr/>
          </p:nvSpPr>
          <p:spPr>
            <a:xfrm>
              <a:off x="9327359" y="1266825"/>
              <a:ext cx="169231" cy="25527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0">
              <a:extLst>
                <a:ext uri="{FF2B5EF4-FFF2-40B4-BE49-F238E27FC236}">
                  <a16:creationId xmlns:a16="http://schemas.microsoft.com/office/drawing/2014/main" id="{8481AD0F-5036-C3D9-6223-692868EEDE2A}"/>
                </a:ext>
              </a:extLst>
            </p:cNvPr>
            <p:cNvSpPr/>
            <p:nvPr/>
          </p:nvSpPr>
          <p:spPr>
            <a:xfrm>
              <a:off x="8408861" y="3409141"/>
              <a:ext cx="2530702" cy="546337"/>
            </a:xfrm>
            <a:custGeom>
              <a:avLst/>
              <a:gdLst>
                <a:gd name="connsiteX0" fmla="*/ 0 w 2721202"/>
                <a:gd name="connsiteY0" fmla="*/ 0 h 292100"/>
                <a:gd name="connsiteX1" fmla="*/ 2721202 w 2721202"/>
                <a:gd name="connsiteY1" fmla="*/ 0 h 292100"/>
                <a:gd name="connsiteX2" fmla="*/ 2721202 w 2721202"/>
                <a:gd name="connsiteY2" fmla="*/ 292100 h 292100"/>
                <a:gd name="connsiteX3" fmla="*/ 0 w 2721202"/>
                <a:gd name="connsiteY3" fmla="*/ 292100 h 292100"/>
                <a:gd name="connsiteX4" fmla="*/ 0 w 2721202"/>
                <a:gd name="connsiteY4" fmla="*/ 0 h 292100"/>
                <a:gd name="connsiteX0" fmla="*/ 177800 w 2899002"/>
                <a:gd name="connsiteY0" fmla="*/ 0 h 292100"/>
                <a:gd name="connsiteX1" fmla="*/ 2899002 w 2899002"/>
                <a:gd name="connsiteY1" fmla="*/ 0 h 292100"/>
                <a:gd name="connsiteX2" fmla="*/ 2899002 w 2899002"/>
                <a:gd name="connsiteY2" fmla="*/ 292100 h 292100"/>
                <a:gd name="connsiteX3" fmla="*/ 0 w 2899002"/>
                <a:gd name="connsiteY3" fmla="*/ 63500 h 292100"/>
                <a:gd name="connsiteX4" fmla="*/ 177800 w 2899002"/>
                <a:gd name="connsiteY4" fmla="*/ 0 h 292100"/>
                <a:gd name="connsiteX0" fmla="*/ 177800 w 2899002"/>
                <a:gd name="connsiteY0" fmla="*/ 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0 h 63500"/>
                <a:gd name="connsiteX0" fmla="*/ 177800 w 2899002"/>
                <a:gd name="connsiteY0" fmla="*/ 5080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50800 h 63500"/>
                <a:gd name="connsiteX0" fmla="*/ 120650 w 2899002"/>
                <a:gd name="connsiteY0" fmla="*/ 8854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20650 w 2899002"/>
                <a:gd name="connsiteY4" fmla="*/ 8854 h 63500"/>
                <a:gd name="connsiteX0" fmla="*/ 0 w 2778352"/>
                <a:gd name="connsiteY0" fmla="*/ 8854 h 67495"/>
                <a:gd name="connsiteX1" fmla="*/ 2778352 w 2778352"/>
                <a:gd name="connsiteY1" fmla="*/ 0 h 67495"/>
                <a:gd name="connsiteX2" fmla="*/ 2511652 w 2778352"/>
                <a:gd name="connsiteY2" fmla="*/ 63500 h 67495"/>
                <a:gd name="connsiteX3" fmla="*/ 3175 w 2778352"/>
                <a:gd name="connsiteY3" fmla="*/ 67495 h 67495"/>
                <a:gd name="connsiteX4" fmla="*/ 0 w 2778352"/>
                <a:gd name="connsiteY4" fmla="*/ 8854 h 67495"/>
                <a:gd name="connsiteX0" fmla="*/ 6350 w 2775177"/>
                <a:gd name="connsiteY0" fmla="*/ 2862 h 67495"/>
                <a:gd name="connsiteX1" fmla="*/ 2775177 w 2775177"/>
                <a:gd name="connsiteY1" fmla="*/ 0 h 67495"/>
                <a:gd name="connsiteX2" fmla="*/ 2508477 w 2775177"/>
                <a:gd name="connsiteY2" fmla="*/ 63500 h 67495"/>
                <a:gd name="connsiteX3" fmla="*/ 0 w 2775177"/>
                <a:gd name="connsiteY3" fmla="*/ 67495 h 67495"/>
                <a:gd name="connsiteX4" fmla="*/ 6350 w 2775177"/>
                <a:gd name="connsiteY4" fmla="*/ 2862 h 67495"/>
                <a:gd name="connsiteX0" fmla="*/ 6350 w 2765652"/>
                <a:gd name="connsiteY0" fmla="*/ 22836 h 87469"/>
                <a:gd name="connsiteX1" fmla="*/ 2765652 w 2765652"/>
                <a:gd name="connsiteY1" fmla="*/ 0 h 87469"/>
                <a:gd name="connsiteX2" fmla="*/ 2508477 w 2765652"/>
                <a:gd name="connsiteY2" fmla="*/ 83474 h 87469"/>
                <a:gd name="connsiteX3" fmla="*/ 0 w 2765652"/>
                <a:gd name="connsiteY3" fmla="*/ 87469 h 87469"/>
                <a:gd name="connsiteX4" fmla="*/ 6350 w 2765652"/>
                <a:gd name="connsiteY4" fmla="*/ 22836 h 87469"/>
                <a:gd name="connsiteX0" fmla="*/ 6350 w 2775177"/>
                <a:gd name="connsiteY0" fmla="*/ 22836 h 87469"/>
                <a:gd name="connsiteX1" fmla="*/ 2765652 w 2775177"/>
                <a:gd name="connsiteY1" fmla="*/ 0 h 87469"/>
                <a:gd name="connsiteX2" fmla="*/ 2775177 w 2775177"/>
                <a:gd name="connsiteY2" fmla="*/ 67495 h 87469"/>
                <a:gd name="connsiteX3" fmla="*/ 0 w 2775177"/>
                <a:gd name="connsiteY3" fmla="*/ 87469 h 87469"/>
                <a:gd name="connsiteX4" fmla="*/ 6350 w 2775177"/>
                <a:gd name="connsiteY4" fmla="*/ 22836 h 87469"/>
                <a:gd name="connsiteX0" fmla="*/ 0 w 2806927"/>
                <a:gd name="connsiteY0" fmla="*/ 22836 h 87469"/>
                <a:gd name="connsiteX1" fmla="*/ 2797402 w 2806927"/>
                <a:gd name="connsiteY1" fmla="*/ 0 h 87469"/>
                <a:gd name="connsiteX2" fmla="*/ 2806927 w 2806927"/>
                <a:gd name="connsiteY2" fmla="*/ 67495 h 87469"/>
                <a:gd name="connsiteX3" fmla="*/ 31750 w 2806927"/>
                <a:gd name="connsiteY3" fmla="*/ 87469 h 87469"/>
                <a:gd name="connsiteX4" fmla="*/ 0 w 2806927"/>
                <a:gd name="connsiteY4" fmla="*/ 22836 h 87469"/>
                <a:gd name="connsiteX0" fmla="*/ 6350 w 2813277"/>
                <a:gd name="connsiteY0" fmla="*/ 22836 h 87469"/>
                <a:gd name="connsiteX1" fmla="*/ 2803752 w 2813277"/>
                <a:gd name="connsiteY1" fmla="*/ 0 h 87469"/>
                <a:gd name="connsiteX2" fmla="*/ 2813277 w 2813277"/>
                <a:gd name="connsiteY2" fmla="*/ 67495 h 87469"/>
                <a:gd name="connsiteX3" fmla="*/ 0 w 2813277"/>
                <a:gd name="connsiteY3" fmla="*/ 87469 h 87469"/>
                <a:gd name="connsiteX4" fmla="*/ 6350 w 2813277"/>
                <a:gd name="connsiteY4" fmla="*/ 22836 h 87469"/>
                <a:gd name="connsiteX0" fmla="*/ 6350 w 2803752"/>
                <a:gd name="connsiteY0" fmla="*/ 22836 h 87469"/>
                <a:gd name="connsiteX1" fmla="*/ 2803752 w 2803752"/>
                <a:gd name="connsiteY1" fmla="*/ 0 h 87469"/>
                <a:gd name="connsiteX2" fmla="*/ 2746602 w 2803752"/>
                <a:gd name="connsiteY2" fmla="*/ 71490 h 87469"/>
                <a:gd name="connsiteX3" fmla="*/ 0 w 2803752"/>
                <a:gd name="connsiteY3" fmla="*/ 87469 h 87469"/>
                <a:gd name="connsiteX4" fmla="*/ 6350 w 2803752"/>
                <a:gd name="connsiteY4" fmla="*/ 22836 h 87469"/>
                <a:gd name="connsiteX0" fmla="*/ 6350 w 2756127"/>
                <a:gd name="connsiteY0" fmla="*/ 18841 h 83474"/>
                <a:gd name="connsiteX1" fmla="*/ 2756127 w 2756127"/>
                <a:gd name="connsiteY1" fmla="*/ 0 h 83474"/>
                <a:gd name="connsiteX2" fmla="*/ 2746602 w 2756127"/>
                <a:gd name="connsiteY2" fmla="*/ 67495 h 83474"/>
                <a:gd name="connsiteX3" fmla="*/ 0 w 2756127"/>
                <a:gd name="connsiteY3" fmla="*/ 83474 h 83474"/>
                <a:gd name="connsiteX4" fmla="*/ 6350 w 2756127"/>
                <a:gd name="connsiteY4" fmla="*/ 18841 h 83474"/>
                <a:gd name="connsiteX0" fmla="*/ 6350 w 2746602"/>
                <a:gd name="connsiteY0" fmla="*/ 18841 h 83474"/>
                <a:gd name="connsiteX1" fmla="*/ 2727552 w 2746602"/>
                <a:gd name="connsiteY1" fmla="*/ 0 h 83474"/>
                <a:gd name="connsiteX2" fmla="*/ 2746602 w 2746602"/>
                <a:gd name="connsiteY2" fmla="*/ 67495 h 83474"/>
                <a:gd name="connsiteX3" fmla="*/ 0 w 2746602"/>
                <a:gd name="connsiteY3" fmla="*/ 83474 h 83474"/>
                <a:gd name="connsiteX4" fmla="*/ 6350 w 2746602"/>
                <a:gd name="connsiteY4" fmla="*/ 18841 h 83474"/>
                <a:gd name="connsiteX0" fmla="*/ 6350 w 2727552"/>
                <a:gd name="connsiteY0" fmla="*/ 18841 h 135408"/>
                <a:gd name="connsiteX1" fmla="*/ 2727552 w 2727552"/>
                <a:gd name="connsiteY1" fmla="*/ 0 h 135408"/>
                <a:gd name="connsiteX2" fmla="*/ 2603727 w 2727552"/>
                <a:gd name="connsiteY2" fmla="*/ 135408 h 135408"/>
                <a:gd name="connsiteX3" fmla="*/ 0 w 2727552"/>
                <a:gd name="connsiteY3" fmla="*/ 83474 h 135408"/>
                <a:gd name="connsiteX4" fmla="*/ 6350 w 2727552"/>
                <a:gd name="connsiteY4" fmla="*/ 18841 h 135408"/>
                <a:gd name="connsiteX0" fmla="*/ 6350 w 2641827"/>
                <a:gd name="connsiteY0" fmla="*/ 0 h 116567"/>
                <a:gd name="connsiteX1" fmla="*/ 2641827 w 2641827"/>
                <a:gd name="connsiteY1" fmla="*/ 51069 h 116567"/>
                <a:gd name="connsiteX2" fmla="*/ 2603727 w 2641827"/>
                <a:gd name="connsiteY2" fmla="*/ 116567 h 116567"/>
                <a:gd name="connsiteX3" fmla="*/ 0 w 2641827"/>
                <a:gd name="connsiteY3" fmla="*/ 64633 h 116567"/>
                <a:gd name="connsiteX4" fmla="*/ 6350 w 2641827"/>
                <a:gd name="connsiteY4" fmla="*/ 0 h 116567"/>
                <a:gd name="connsiteX0" fmla="*/ 6350 w 2708502"/>
                <a:gd name="connsiteY0" fmla="*/ 0 h 118564"/>
                <a:gd name="connsiteX1" fmla="*/ 2641827 w 2708502"/>
                <a:gd name="connsiteY1" fmla="*/ 51069 h 118564"/>
                <a:gd name="connsiteX2" fmla="*/ 2708502 w 2708502"/>
                <a:gd name="connsiteY2" fmla="*/ 118564 h 118564"/>
                <a:gd name="connsiteX3" fmla="*/ 0 w 2708502"/>
                <a:gd name="connsiteY3" fmla="*/ 64633 h 118564"/>
                <a:gd name="connsiteX4" fmla="*/ 6350 w 2708502"/>
                <a:gd name="connsiteY4" fmla="*/ 0 h 118564"/>
                <a:gd name="connsiteX0" fmla="*/ 6350 w 2641827"/>
                <a:gd name="connsiteY0" fmla="*/ 0 h 120561"/>
                <a:gd name="connsiteX1" fmla="*/ 2641827 w 2641827"/>
                <a:gd name="connsiteY1" fmla="*/ 51069 h 120561"/>
                <a:gd name="connsiteX2" fmla="*/ 2565627 w 2641827"/>
                <a:gd name="connsiteY2" fmla="*/ 120561 h 120561"/>
                <a:gd name="connsiteX3" fmla="*/ 0 w 2641827"/>
                <a:gd name="connsiteY3" fmla="*/ 64633 h 120561"/>
                <a:gd name="connsiteX4" fmla="*/ 6350 w 2641827"/>
                <a:gd name="connsiteY4" fmla="*/ 0 h 120561"/>
                <a:gd name="connsiteX0" fmla="*/ 6350 w 2565627"/>
                <a:gd name="connsiteY0" fmla="*/ 0 h 120561"/>
                <a:gd name="connsiteX1" fmla="*/ 2546577 w 2565627"/>
                <a:gd name="connsiteY1" fmla="*/ 53066 h 120561"/>
                <a:gd name="connsiteX2" fmla="*/ 2565627 w 2565627"/>
                <a:gd name="connsiteY2" fmla="*/ 120561 h 120561"/>
                <a:gd name="connsiteX3" fmla="*/ 0 w 2565627"/>
                <a:gd name="connsiteY3" fmla="*/ 64633 h 120561"/>
                <a:gd name="connsiteX4" fmla="*/ 6350 w 2565627"/>
                <a:gd name="connsiteY4" fmla="*/ 0 h 120561"/>
                <a:gd name="connsiteX0" fmla="*/ 6350 w 2546577"/>
                <a:gd name="connsiteY0" fmla="*/ 0 h 120561"/>
                <a:gd name="connsiteX1" fmla="*/ 2546577 w 2546577"/>
                <a:gd name="connsiteY1" fmla="*/ 53066 h 120561"/>
                <a:gd name="connsiteX2" fmla="*/ 2546577 w 2546577"/>
                <a:gd name="connsiteY2" fmla="*/ 120561 h 120561"/>
                <a:gd name="connsiteX3" fmla="*/ 0 w 2546577"/>
                <a:gd name="connsiteY3" fmla="*/ 64633 h 120561"/>
                <a:gd name="connsiteX4" fmla="*/ 6350 w 2546577"/>
                <a:gd name="connsiteY4" fmla="*/ 0 h 120561"/>
                <a:gd name="connsiteX0" fmla="*/ 0 w 2597377"/>
                <a:gd name="connsiteY0" fmla="*/ 0 h 118564"/>
                <a:gd name="connsiteX1" fmla="*/ 2597377 w 2597377"/>
                <a:gd name="connsiteY1" fmla="*/ 51069 h 118564"/>
                <a:gd name="connsiteX2" fmla="*/ 2597377 w 2597377"/>
                <a:gd name="connsiteY2" fmla="*/ 118564 h 118564"/>
                <a:gd name="connsiteX3" fmla="*/ 50800 w 2597377"/>
                <a:gd name="connsiteY3" fmla="*/ 62636 h 118564"/>
                <a:gd name="connsiteX4" fmla="*/ 0 w 2597377"/>
                <a:gd name="connsiteY4" fmla="*/ 0 h 118564"/>
                <a:gd name="connsiteX0" fmla="*/ 0 w 2597377"/>
                <a:gd name="connsiteY0" fmla="*/ 0 h 118564"/>
                <a:gd name="connsiteX1" fmla="*/ 2597377 w 2597377"/>
                <a:gd name="connsiteY1" fmla="*/ 51069 h 118564"/>
                <a:gd name="connsiteX2" fmla="*/ 2597377 w 2597377"/>
                <a:gd name="connsiteY2" fmla="*/ 118564 h 118564"/>
                <a:gd name="connsiteX3" fmla="*/ 3175 w 2597377"/>
                <a:gd name="connsiteY3" fmla="*/ 62636 h 118564"/>
                <a:gd name="connsiteX4" fmla="*/ 0 w 2597377"/>
                <a:gd name="connsiteY4" fmla="*/ 0 h 118564"/>
                <a:gd name="connsiteX0" fmla="*/ 0 w 2597377"/>
                <a:gd name="connsiteY0" fmla="*/ 0 h 118564"/>
                <a:gd name="connsiteX1" fmla="*/ 2530702 w 2597377"/>
                <a:gd name="connsiteY1" fmla="*/ 51069 h 118564"/>
                <a:gd name="connsiteX2" fmla="*/ 2597377 w 2597377"/>
                <a:gd name="connsiteY2" fmla="*/ 118564 h 118564"/>
                <a:gd name="connsiteX3" fmla="*/ 3175 w 2597377"/>
                <a:gd name="connsiteY3" fmla="*/ 62636 h 118564"/>
                <a:gd name="connsiteX4" fmla="*/ 0 w 2597377"/>
                <a:gd name="connsiteY4" fmla="*/ 0 h 118564"/>
                <a:gd name="connsiteX0" fmla="*/ 0 w 2530702"/>
                <a:gd name="connsiteY0" fmla="*/ 0 h 114569"/>
                <a:gd name="connsiteX1" fmla="*/ 2530702 w 2530702"/>
                <a:gd name="connsiteY1" fmla="*/ 51069 h 114569"/>
                <a:gd name="connsiteX2" fmla="*/ 2521177 w 2530702"/>
                <a:gd name="connsiteY2" fmla="*/ 114569 h 114569"/>
                <a:gd name="connsiteX3" fmla="*/ 3175 w 2530702"/>
                <a:gd name="connsiteY3" fmla="*/ 62636 h 114569"/>
                <a:gd name="connsiteX4" fmla="*/ 0 w 2530702"/>
                <a:gd name="connsiteY4" fmla="*/ 0 h 11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702" h="114569">
                  <a:moveTo>
                    <a:pt x="0" y="0"/>
                  </a:moveTo>
                  <a:lnTo>
                    <a:pt x="2530702" y="51069"/>
                  </a:lnTo>
                  <a:lnTo>
                    <a:pt x="2521177" y="114569"/>
                  </a:lnTo>
                  <a:lnTo>
                    <a:pt x="3175" y="626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53C862E-D584-6211-2254-4B9064F11187}"/>
                </a:ext>
              </a:extLst>
            </p:cNvPr>
            <p:cNvSpPr/>
            <p:nvPr/>
          </p:nvSpPr>
          <p:spPr>
            <a:xfrm>
              <a:off x="7890387" y="990600"/>
              <a:ext cx="427703" cy="269649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4D4E85-D685-42FF-445E-C92AFBE0BB60}"/>
                </a:ext>
              </a:extLst>
            </p:cNvPr>
            <p:cNvSpPr/>
            <p:nvPr/>
          </p:nvSpPr>
          <p:spPr>
            <a:xfrm>
              <a:off x="7913944" y="3691373"/>
              <a:ext cx="3165292" cy="302809"/>
            </a:xfrm>
            <a:custGeom>
              <a:avLst/>
              <a:gdLst>
                <a:gd name="connsiteX0" fmla="*/ 0 w 2920181"/>
                <a:gd name="connsiteY0" fmla="*/ 0 h 90948"/>
                <a:gd name="connsiteX1" fmla="*/ 2920181 w 2920181"/>
                <a:gd name="connsiteY1" fmla="*/ 0 h 90948"/>
                <a:gd name="connsiteX2" fmla="*/ 2920181 w 2920181"/>
                <a:gd name="connsiteY2" fmla="*/ 90948 h 90948"/>
                <a:gd name="connsiteX3" fmla="*/ 0 w 2920181"/>
                <a:gd name="connsiteY3" fmla="*/ 90948 h 90948"/>
                <a:gd name="connsiteX4" fmla="*/ 0 w 2920181"/>
                <a:gd name="connsiteY4" fmla="*/ 0 h 90948"/>
                <a:gd name="connsiteX0" fmla="*/ 396240 w 3316421"/>
                <a:gd name="connsiteY0" fmla="*/ 0 h 90948"/>
                <a:gd name="connsiteX1" fmla="*/ 3316421 w 3316421"/>
                <a:gd name="connsiteY1" fmla="*/ 0 h 90948"/>
                <a:gd name="connsiteX2" fmla="*/ 3316421 w 3316421"/>
                <a:gd name="connsiteY2" fmla="*/ 90948 h 90948"/>
                <a:gd name="connsiteX3" fmla="*/ 0 w 3316421"/>
                <a:gd name="connsiteY3" fmla="*/ 7128 h 90948"/>
                <a:gd name="connsiteX4" fmla="*/ 396240 w 3316421"/>
                <a:gd name="connsiteY4" fmla="*/ 0 h 90948"/>
                <a:gd name="connsiteX0" fmla="*/ 632460 w 3316421"/>
                <a:gd name="connsiteY0" fmla="*/ 0 h 212868"/>
                <a:gd name="connsiteX1" fmla="*/ 3316421 w 3316421"/>
                <a:gd name="connsiteY1" fmla="*/ 121920 h 212868"/>
                <a:gd name="connsiteX2" fmla="*/ 3316421 w 3316421"/>
                <a:gd name="connsiteY2" fmla="*/ 212868 h 212868"/>
                <a:gd name="connsiteX3" fmla="*/ 0 w 3316421"/>
                <a:gd name="connsiteY3" fmla="*/ 129048 h 212868"/>
                <a:gd name="connsiteX4" fmla="*/ 632460 w 3316421"/>
                <a:gd name="connsiteY4" fmla="*/ 0 h 212868"/>
                <a:gd name="connsiteX0" fmla="*/ 441960 w 3316421"/>
                <a:gd name="connsiteY0" fmla="*/ 0 h 136668"/>
                <a:gd name="connsiteX1" fmla="*/ 3316421 w 3316421"/>
                <a:gd name="connsiteY1" fmla="*/ 45720 h 136668"/>
                <a:gd name="connsiteX2" fmla="*/ 3316421 w 3316421"/>
                <a:gd name="connsiteY2" fmla="*/ 136668 h 136668"/>
                <a:gd name="connsiteX3" fmla="*/ 0 w 3316421"/>
                <a:gd name="connsiteY3" fmla="*/ 52848 h 136668"/>
                <a:gd name="connsiteX4" fmla="*/ 441960 w 3316421"/>
                <a:gd name="connsiteY4" fmla="*/ 0 h 136668"/>
                <a:gd name="connsiteX0" fmla="*/ 449580 w 3316421"/>
                <a:gd name="connsiteY0" fmla="*/ 0 h 113808"/>
                <a:gd name="connsiteX1" fmla="*/ 3316421 w 3316421"/>
                <a:gd name="connsiteY1" fmla="*/ 22860 h 113808"/>
                <a:gd name="connsiteX2" fmla="*/ 3316421 w 3316421"/>
                <a:gd name="connsiteY2" fmla="*/ 113808 h 113808"/>
                <a:gd name="connsiteX3" fmla="*/ 0 w 3316421"/>
                <a:gd name="connsiteY3" fmla="*/ 29988 h 113808"/>
                <a:gd name="connsiteX4" fmla="*/ 449580 w 3316421"/>
                <a:gd name="connsiteY4" fmla="*/ 0 h 113808"/>
                <a:gd name="connsiteX0" fmla="*/ 449580 w 3316421"/>
                <a:gd name="connsiteY0" fmla="*/ 7620 h 121428"/>
                <a:gd name="connsiteX1" fmla="*/ 3133541 w 3316421"/>
                <a:gd name="connsiteY1" fmla="*/ 0 h 121428"/>
                <a:gd name="connsiteX2" fmla="*/ 3316421 w 3316421"/>
                <a:gd name="connsiteY2" fmla="*/ 121428 h 121428"/>
                <a:gd name="connsiteX3" fmla="*/ 0 w 3316421"/>
                <a:gd name="connsiteY3" fmla="*/ 37608 h 121428"/>
                <a:gd name="connsiteX4" fmla="*/ 449580 w 3316421"/>
                <a:gd name="connsiteY4" fmla="*/ 7620 h 121428"/>
                <a:gd name="connsiteX0" fmla="*/ 449580 w 3133541"/>
                <a:gd name="connsiteY0" fmla="*/ 7620 h 37608"/>
                <a:gd name="connsiteX1" fmla="*/ 3133541 w 3133541"/>
                <a:gd name="connsiteY1" fmla="*/ 0 h 37608"/>
                <a:gd name="connsiteX2" fmla="*/ 2714441 w 3133541"/>
                <a:gd name="connsiteY2" fmla="*/ 29988 h 37608"/>
                <a:gd name="connsiteX3" fmla="*/ 0 w 3133541"/>
                <a:gd name="connsiteY3" fmla="*/ 37608 h 37608"/>
                <a:gd name="connsiteX4" fmla="*/ 449580 w 3133541"/>
                <a:gd name="connsiteY4" fmla="*/ 7620 h 37608"/>
                <a:gd name="connsiteX0" fmla="*/ 396968 w 3080929"/>
                <a:gd name="connsiteY0" fmla="*/ 7620 h 29988"/>
                <a:gd name="connsiteX1" fmla="*/ 3080929 w 3080929"/>
                <a:gd name="connsiteY1" fmla="*/ 0 h 29988"/>
                <a:gd name="connsiteX2" fmla="*/ 2661829 w 3080929"/>
                <a:gd name="connsiteY2" fmla="*/ 29988 h 29988"/>
                <a:gd name="connsiteX3" fmla="*/ 0 w 3080929"/>
                <a:gd name="connsiteY3" fmla="*/ 8775 h 29988"/>
                <a:gd name="connsiteX4" fmla="*/ 396968 w 3080929"/>
                <a:gd name="connsiteY4" fmla="*/ 7620 h 29988"/>
                <a:gd name="connsiteX0" fmla="*/ 396968 w 3278226"/>
                <a:gd name="connsiteY0" fmla="*/ 0 h 26227"/>
                <a:gd name="connsiteX1" fmla="*/ 3278226 w 3278226"/>
                <a:gd name="connsiteY1" fmla="*/ 26227 h 26227"/>
                <a:gd name="connsiteX2" fmla="*/ 2661829 w 3278226"/>
                <a:gd name="connsiteY2" fmla="*/ 22368 h 26227"/>
                <a:gd name="connsiteX3" fmla="*/ 0 w 3278226"/>
                <a:gd name="connsiteY3" fmla="*/ 1155 h 26227"/>
                <a:gd name="connsiteX4" fmla="*/ 396968 w 3278226"/>
                <a:gd name="connsiteY4" fmla="*/ 0 h 26227"/>
                <a:gd name="connsiteX0" fmla="*/ 396968 w 3278226"/>
                <a:gd name="connsiteY0" fmla="*/ 0 h 29890"/>
                <a:gd name="connsiteX1" fmla="*/ 3278226 w 3278226"/>
                <a:gd name="connsiteY1" fmla="*/ 26227 h 29890"/>
                <a:gd name="connsiteX2" fmla="*/ 2898585 w 3278226"/>
                <a:gd name="connsiteY2" fmla="*/ 29890 h 29890"/>
                <a:gd name="connsiteX3" fmla="*/ 0 w 3278226"/>
                <a:gd name="connsiteY3" fmla="*/ 1155 h 29890"/>
                <a:gd name="connsiteX4" fmla="*/ 396968 w 3278226"/>
                <a:gd name="connsiteY4" fmla="*/ 0 h 2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8226" h="29890">
                  <a:moveTo>
                    <a:pt x="396968" y="0"/>
                  </a:moveTo>
                  <a:lnTo>
                    <a:pt x="3278226" y="26227"/>
                  </a:lnTo>
                  <a:lnTo>
                    <a:pt x="2898585" y="29890"/>
                  </a:lnTo>
                  <a:lnTo>
                    <a:pt x="0" y="1155"/>
                  </a:lnTo>
                  <a:lnTo>
                    <a:pt x="39696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ED079E-00C4-924C-DFEE-4963B38843D7}"/>
                </a:ext>
              </a:extLst>
            </p:cNvPr>
            <p:cNvSpPr/>
            <p:nvPr/>
          </p:nvSpPr>
          <p:spPr>
            <a:xfrm>
              <a:off x="8260394" y="899679"/>
              <a:ext cx="2746602" cy="398057"/>
            </a:xfrm>
            <a:custGeom>
              <a:avLst/>
              <a:gdLst>
                <a:gd name="connsiteX0" fmla="*/ 0 w 2721202"/>
                <a:gd name="connsiteY0" fmla="*/ 0 h 292100"/>
                <a:gd name="connsiteX1" fmla="*/ 2721202 w 2721202"/>
                <a:gd name="connsiteY1" fmla="*/ 0 h 292100"/>
                <a:gd name="connsiteX2" fmla="*/ 2721202 w 2721202"/>
                <a:gd name="connsiteY2" fmla="*/ 292100 h 292100"/>
                <a:gd name="connsiteX3" fmla="*/ 0 w 2721202"/>
                <a:gd name="connsiteY3" fmla="*/ 292100 h 292100"/>
                <a:gd name="connsiteX4" fmla="*/ 0 w 2721202"/>
                <a:gd name="connsiteY4" fmla="*/ 0 h 292100"/>
                <a:gd name="connsiteX0" fmla="*/ 177800 w 2899002"/>
                <a:gd name="connsiteY0" fmla="*/ 0 h 292100"/>
                <a:gd name="connsiteX1" fmla="*/ 2899002 w 2899002"/>
                <a:gd name="connsiteY1" fmla="*/ 0 h 292100"/>
                <a:gd name="connsiteX2" fmla="*/ 2899002 w 2899002"/>
                <a:gd name="connsiteY2" fmla="*/ 292100 h 292100"/>
                <a:gd name="connsiteX3" fmla="*/ 0 w 2899002"/>
                <a:gd name="connsiteY3" fmla="*/ 63500 h 292100"/>
                <a:gd name="connsiteX4" fmla="*/ 177800 w 2899002"/>
                <a:gd name="connsiteY4" fmla="*/ 0 h 292100"/>
                <a:gd name="connsiteX0" fmla="*/ 177800 w 2899002"/>
                <a:gd name="connsiteY0" fmla="*/ 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0 h 63500"/>
                <a:gd name="connsiteX0" fmla="*/ 177800 w 2899002"/>
                <a:gd name="connsiteY0" fmla="*/ 5080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50800 h 63500"/>
                <a:gd name="connsiteX0" fmla="*/ 120650 w 2899002"/>
                <a:gd name="connsiteY0" fmla="*/ 8854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20650 w 2899002"/>
                <a:gd name="connsiteY4" fmla="*/ 8854 h 63500"/>
                <a:gd name="connsiteX0" fmla="*/ 0 w 2778352"/>
                <a:gd name="connsiteY0" fmla="*/ 8854 h 67495"/>
                <a:gd name="connsiteX1" fmla="*/ 2778352 w 2778352"/>
                <a:gd name="connsiteY1" fmla="*/ 0 h 67495"/>
                <a:gd name="connsiteX2" fmla="*/ 2511652 w 2778352"/>
                <a:gd name="connsiteY2" fmla="*/ 63500 h 67495"/>
                <a:gd name="connsiteX3" fmla="*/ 3175 w 2778352"/>
                <a:gd name="connsiteY3" fmla="*/ 67495 h 67495"/>
                <a:gd name="connsiteX4" fmla="*/ 0 w 2778352"/>
                <a:gd name="connsiteY4" fmla="*/ 8854 h 67495"/>
                <a:gd name="connsiteX0" fmla="*/ 6350 w 2775177"/>
                <a:gd name="connsiteY0" fmla="*/ 2862 h 67495"/>
                <a:gd name="connsiteX1" fmla="*/ 2775177 w 2775177"/>
                <a:gd name="connsiteY1" fmla="*/ 0 h 67495"/>
                <a:gd name="connsiteX2" fmla="*/ 2508477 w 2775177"/>
                <a:gd name="connsiteY2" fmla="*/ 63500 h 67495"/>
                <a:gd name="connsiteX3" fmla="*/ 0 w 2775177"/>
                <a:gd name="connsiteY3" fmla="*/ 67495 h 67495"/>
                <a:gd name="connsiteX4" fmla="*/ 6350 w 2775177"/>
                <a:gd name="connsiteY4" fmla="*/ 2862 h 67495"/>
                <a:gd name="connsiteX0" fmla="*/ 6350 w 2765652"/>
                <a:gd name="connsiteY0" fmla="*/ 22836 h 87469"/>
                <a:gd name="connsiteX1" fmla="*/ 2765652 w 2765652"/>
                <a:gd name="connsiteY1" fmla="*/ 0 h 87469"/>
                <a:gd name="connsiteX2" fmla="*/ 2508477 w 2765652"/>
                <a:gd name="connsiteY2" fmla="*/ 83474 h 87469"/>
                <a:gd name="connsiteX3" fmla="*/ 0 w 2765652"/>
                <a:gd name="connsiteY3" fmla="*/ 87469 h 87469"/>
                <a:gd name="connsiteX4" fmla="*/ 6350 w 2765652"/>
                <a:gd name="connsiteY4" fmla="*/ 22836 h 87469"/>
                <a:gd name="connsiteX0" fmla="*/ 6350 w 2775177"/>
                <a:gd name="connsiteY0" fmla="*/ 22836 h 87469"/>
                <a:gd name="connsiteX1" fmla="*/ 2765652 w 2775177"/>
                <a:gd name="connsiteY1" fmla="*/ 0 h 87469"/>
                <a:gd name="connsiteX2" fmla="*/ 2775177 w 2775177"/>
                <a:gd name="connsiteY2" fmla="*/ 67495 h 87469"/>
                <a:gd name="connsiteX3" fmla="*/ 0 w 2775177"/>
                <a:gd name="connsiteY3" fmla="*/ 87469 h 87469"/>
                <a:gd name="connsiteX4" fmla="*/ 6350 w 2775177"/>
                <a:gd name="connsiteY4" fmla="*/ 22836 h 87469"/>
                <a:gd name="connsiteX0" fmla="*/ 0 w 2806927"/>
                <a:gd name="connsiteY0" fmla="*/ 22836 h 87469"/>
                <a:gd name="connsiteX1" fmla="*/ 2797402 w 2806927"/>
                <a:gd name="connsiteY1" fmla="*/ 0 h 87469"/>
                <a:gd name="connsiteX2" fmla="*/ 2806927 w 2806927"/>
                <a:gd name="connsiteY2" fmla="*/ 67495 h 87469"/>
                <a:gd name="connsiteX3" fmla="*/ 31750 w 2806927"/>
                <a:gd name="connsiteY3" fmla="*/ 87469 h 87469"/>
                <a:gd name="connsiteX4" fmla="*/ 0 w 2806927"/>
                <a:gd name="connsiteY4" fmla="*/ 22836 h 87469"/>
                <a:gd name="connsiteX0" fmla="*/ 6350 w 2813277"/>
                <a:gd name="connsiteY0" fmla="*/ 22836 h 87469"/>
                <a:gd name="connsiteX1" fmla="*/ 2803752 w 2813277"/>
                <a:gd name="connsiteY1" fmla="*/ 0 h 87469"/>
                <a:gd name="connsiteX2" fmla="*/ 2813277 w 2813277"/>
                <a:gd name="connsiteY2" fmla="*/ 67495 h 87469"/>
                <a:gd name="connsiteX3" fmla="*/ 0 w 2813277"/>
                <a:gd name="connsiteY3" fmla="*/ 87469 h 87469"/>
                <a:gd name="connsiteX4" fmla="*/ 6350 w 2813277"/>
                <a:gd name="connsiteY4" fmla="*/ 22836 h 87469"/>
                <a:gd name="connsiteX0" fmla="*/ 6350 w 2803752"/>
                <a:gd name="connsiteY0" fmla="*/ 22836 h 87469"/>
                <a:gd name="connsiteX1" fmla="*/ 2803752 w 2803752"/>
                <a:gd name="connsiteY1" fmla="*/ 0 h 87469"/>
                <a:gd name="connsiteX2" fmla="*/ 2746602 w 2803752"/>
                <a:gd name="connsiteY2" fmla="*/ 71490 h 87469"/>
                <a:gd name="connsiteX3" fmla="*/ 0 w 2803752"/>
                <a:gd name="connsiteY3" fmla="*/ 87469 h 87469"/>
                <a:gd name="connsiteX4" fmla="*/ 6350 w 2803752"/>
                <a:gd name="connsiteY4" fmla="*/ 22836 h 87469"/>
                <a:gd name="connsiteX0" fmla="*/ 6350 w 2756127"/>
                <a:gd name="connsiteY0" fmla="*/ 18841 h 83474"/>
                <a:gd name="connsiteX1" fmla="*/ 2756127 w 2756127"/>
                <a:gd name="connsiteY1" fmla="*/ 0 h 83474"/>
                <a:gd name="connsiteX2" fmla="*/ 2746602 w 2756127"/>
                <a:gd name="connsiteY2" fmla="*/ 67495 h 83474"/>
                <a:gd name="connsiteX3" fmla="*/ 0 w 2756127"/>
                <a:gd name="connsiteY3" fmla="*/ 83474 h 83474"/>
                <a:gd name="connsiteX4" fmla="*/ 6350 w 2756127"/>
                <a:gd name="connsiteY4" fmla="*/ 18841 h 83474"/>
                <a:gd name="connsiteX0" fmla="*/ 6350 w 2746602"/>
                <a:gd name="connsiteY0" fmla="*/ 18841 h 83474"/>
                <a:gd name="connsiteX1" fmla="*/ 2727552 w 2746602"/>
                <a:gd name="connsiteY1" fmla="*/ 0 h 83474"/>
                <a:gd name="connsiteX2" fmla="*/ 2746602 w 2746602"/>
                <a:gd name="connsiteY2" fmla="*/ 67495 h 83474"/>
                <a:gd name="connsiteX3" fmla="*/ 0 w 2746602"/>
                <a:gd name="connsiteY3" fmla="*/ 83474 h 83474"/>
                <a:gd name="connsiteX4" fmla="*/ 6350 w 2746602"/>
                <a:gd name="connsiteY4" fmla="*/ 18841 h 83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6602" h="83474">
                  <a:moveTo>
                    <a:pt x="6350" y="18841"/>
                  </a:moveTo>
                  <a:lnTo>
                    <a:pt x="2727552" y="0"/>
                  </a:lnTo>
                  <a:lnTo>
                    <a:pt x="2746602" y="67495"/>
                  </a:lnTo>
                  <a:lnTo>
                    <a:pt x="0" y="83474"/>
                  </a:lnTo>
                  <a:lnTo>
                    <a:pt x="6350" y="18841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5F83941-4089-940C-F8FD-52F40863EBD7}"/>
                </a:ext>
              </a:extLst>
            </p:cNvPr>
            <p:cNvSpPr/>
            <p:nvPr/>
          </p:nvSpPr>
          <p:spPr>
            <a:xfrm>
              <a:off x="8258915" y="1281195"/>
              <a:ext cx="169231" cy="242027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11E2997-2018-57CE-5AA9-681691A690B5}"/>
                </a:ext>
              </a:extLst>
            </p:cNvPr>
            <p:cNvSpPr/>
            <p:nvPr/>
          </p:nvSpPr>
          <p:spPr>
            <a:xfrm>
              <a:off x="10595814" y="899679"/>
              <a:ext cx="239105" cy="303621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998C8AE-553C-5660-BB18-6BF3391DAB11}"/>
                </a:ext>
              </a:extLst>
            </p:cNvPr>
            <p:cNvSpPr/>
            <p:nvPr/>
          </p:nvSpPr>
          <p:spPr>
            <a:xfrm>
              <a:off x="10611589" y="884904"/>
              <a:ext cx="427703" cy="30901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3A7171-65C6-2FCE-3C59-62D2E09117F2}"/>
                </a:ext>
              </a:extLst>
            </p:cNvPr>
            <p:cNvSpPr/>
            <p:nvPr/>
          </p:nvSpPr>
          <p:spPr>
            <a:xfrm>
              <a:off x="9289956" y="1200611"/>
              <a:ext cx="169231" cy="25527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A834C4A5-C4FC-C489-7886-F9AF6AE33A43}"/>
              </a:ext>
            </a:extLst>
          </p:cNvPr>
          <p:cNvGrpSpPr/>
          <p:nvPr/>
        </p:nvGrpSpPr>
        <p:grpSpPr>
          <a:xfrm flipH="1">
            <a:off x="9664188" y="2620942"/>
            <a:ext cx="2297935" cy="3790042"/>
            <a:chOff x="157619" y="7309880"/>
            <a:chExt cx="2687405" cy="4432406"/>
          </a:xfrm>
        </p:grpSpPr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CE6DB538-E93D-212B-F519-68BA6BA24FF7}"/>
                </a:ext>
              </a:extLst>
            </p:cNvPr>
            <p:cNvSpPr/>
            <p:nvPr/>
          </p:nvSpPr>
          <p:spPr>
            <a:xfrm rot="501063">
              <a:off x="169154" y="7309880"/>
              <a:ext cx="2536874" cy="2261467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F636DA9D-0EBE-E709-47FD-C75F28136AEA}"/>
                </a:ext>
              </a:extLst>
            </p:cNvPr>
            <p:cNvGrpSpPr/>
            <p:nvPr/>
          </p:nvGrpSpPr>
          <p:grpSpPr>
            <a:xfrm>
              <a:off x="157619" y="7374544"/>
              <a:ext cx="2687405" cy="4367742"/>
              <a:chOff x="157619" y="7374544"/>
              <a:chExt cx="2687405" cy="4367742"/>
            </a:xfrm>
          </p:grpSpPr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4FBF80C4-C0B8-18C7-F079-EA1B4A8786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54493" y="9879025"/>
                <a:ext cx="40461" cy="180764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67862258-ED68-1D68-FCA0-04D332A1A6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6855" y="10190154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6D2AFD72-1A22-58BA-15F4-A708CC7A8462}"/>
                  </a:ext>
                </a:extLst>
              </p:cNvPr>
              <p:cNvSpPr/>
              <p:nvPr/>
            </p:nvSpPr>
            <p:spPr>
              <a:xfrm>
                <a:off x="308150" y="7845992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6A22EC20-D4CE-F0A2-123C-3201378DA2E0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9" name="Rectangle: Top Corners Rounded 148">
                <a:extLst>
                  <a:ext uri="{FF2B5EF4-FFF2-40B4-BE49-F238E27FC236}">
                    <a16:creationId xmlns:a16="http://schemas.microsoft.com/office/drawing/2014/main" id="{B173BCE4-553A-1ABF-FDEB-557FA7527502}"/>
                  </a:ext>
                </a:extLst>
              </p:cNvPr>
              <p:cNvSpPr/>
              <p:nvPr/>
            </p:nvSpPr>
            <p:spPr>
              <a:xfrm>
                <a:off x="1521342" y="11374990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" name="Rectangle: Top Corners Rounded 149">
                <a:extLst>
                  <a:ext uri="{FF2B5EF4-FFF2-40B4-BE49-F238E27FC236}">
                    <a16:creationId xmlns:a16="http://schemas.microsoft.com/office/drawing/2014/main" id="{038F02BD-3647-DDC2-A4C3-7B18FE39CB39}"/>
                  </a:ext>
                </a:extLst>
              </p:cNvPr>
              <p:cNvSpPr/>
              <p:nvPr/>
            </p:nvSpPr>
            <p:spPr>
              <a:xfrm>
                <a:off x="1316985" y="11541976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9D1EDF2-B948-E36E-66BE-9AC9871B0792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8208BC31-BAD5-F78F-EFDD-25233210FD72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818D4F4B-D89F-9426-8F45-1B7AF8679A77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328EFC2A-39AE-7849-117A-F5433A1DE5BE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6737AA49-2F6A-4C2D-FF0C-D3E8C0E9ED18}"/>
                  </a:ext>
                </a:extLst>
              </p:cNvPr>
              <p:cNvSpPr/>
              <p:nvPr/>
            </p:nvSpPr>
            <p:spPr>
              <a:xfrm rot="20734271">
                <a:off x="157619" y="7580612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F9783F1E-7A50-F40D-9193-D4BF09F7446A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57" name="emojimouth">
            <a:hlinkClick r:id="" action="ppaction://media"/>
            <a:extLst>
              <a:ext uri="{FF2B5EF4-FFF2-40B4-BE49-F238E27FC236}">
                <a16:creationId xmlns:a16="http://schemas.microsoft.com/office/drawing/2014/main" id="{D19B59F8-1F10-9A86-9C24-ED375EDE715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 flipH="1">
            <a:off x="10252661" y="4489600"/>
            <a:ext cx="190713" cy="139520"/>
          </a:xfrm>
          <a:prstGeom prst="rect">
            <a:avLst/>
          </a:prstGeom>
        </p:spPr>
      </p:pic>
      <p:pic>
        <p:nvPicPr>
          <p:cNvPr id="236" name="AIVoiceGenerator_com_27-12-2024T22_36_10_ Cora">
            <a:hlinkClick r:id="" action="ppaction://media"/>
            <a:extLst>
              <a:ext uri="{FF2B5EF4-FFF2-40B4-BE49-F238E27FC236}">
                <a16:creationId xmlns:a16="http://schemas.microsoft.com/office/drawing/2014/main" id="{F3769E06-FD52-52AB-0FC4-362EF313CEF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65631787-3BE4-AA69-6CE7-FCF3C62D43E1}"/>
              </a:ext>
            </a:extLst>
          </p:cNvPr>
          <p:cNvSpPr/>
          <p:nvPr/>
        </p:nvSpPr>
        <p:spPr>
          <a:xfrm rot="18394712">
            <a:off x="10480367" y="4618600"/>
            <a:ext cx="770682" cy="351083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FAA9D27-35B8-F11A-515D-116764CFA4C7}"/>
              </a:ext>
            </a:extLst>
          </p:cNvPr>
          <p:cNvGrpSpPr/>
          <p:nvPr/>
        </p:nvGrpSpPr>
        <p:grpSpPr>
          <a:xfrm>
            <a:off x="272463" y="2097700"/>
            <a:ext cx="5387049" cy="556184"/>
            <a:chOff x="62134" y="2192195"/>
            <a:chExt cx="5387049" cy="556184"/>
          </a:xfrm>
        </p:grpSpPr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6293E92B-EABB-7C2D-A7E4-AE128F9C7AFC}"/>
                </a:ext>
              </a:extLst>
            </p:cNvPr>
            <p:cNvSpPr/>
            <p:nvPr/>
          </p:nvSpPr>
          <p:spPr>
            <a:xfrm rot="16047411" flipH="1">
              <a:off x="2663112" y="-37693"/>
              <a:ext cx="185094" cy="5387049"/>
            </a:xfrm>
            <a:custGeom>
              <a:avLst/>
              <a:gdLst>
                <a:gd name="connsiteX0" fmla="*/ 0 w 79533"/>
                <a:gd name="connsiteY0" fmla="*/ 0 h 5399057"/>
                <a:gd name="connsiteX1" fmla="*/ 79533 w 79533"/>
                <a:gd name="connsiteY1" fmla="*/ 0 h 5399057"/>
                <a:gd name="connsiteX2" fmla="*/ 79533 w 79533"/>
                <a:gd name="connsiteY2" fmla="*/ 5399057 h 5399057"/>
                <a:gd name="connsiteX3" fmla="*/ 0 w 79533"/>
                <a:gd name="connsiteY3" fmla="*/ 5399057 h 5399057"/>
                <a:gd name="connsiteX4" fmla="*/ 0 w 79533"/>
                <a:gd name="connsiteY4" fmla="*/ 0 h 5399057"/>
                <a:gd name="connsiteX0" fmla="*/ 0 w 155320"/>
                <a:gd name="connsiteY0" fmla="*/ 10993 h 5399057"/>
                <a:gd name="connsiteX1" fmla="*/ 155320 w 155320"/>
                <a:gd name="connsiteY1" fmla="*/ 0 h 5399057"/>
                <a:gd name="connsiteX2" fmla="*/ 155320 w 155320"/>
                <a:gd name="connsiteY2" fmla="*/ 5399057 h 5399057"/>
                <a:gd name="connsiteX3" fmla="*/ 75787 w 155320"/>
                <a:gd name="connsiteY3" fmla="*/ 5399057 h 5399057"/>
                <a:gd name="connsiteX4" fmla="*/ 0 w 155320"/>
                <a:gd name="connsiteY4" fmla="*/ 10993 h 5399057"/>
                <a:gd name="connsiteX0" fmla="*/ 0 w 155320"/>
                <a:gd name="connsiteY0" fmla="*/ 0 h 5388064"/>
                <a:gd name="connsiteX1" fmla="*/ 79533 w 155320"/>
                <a:gd name="connsiteY1" fmla="*/ 1 h 5388064"/>
                <a:gd name="connsiteX2" fmla="*/ 155320 w 155320"/>
                <a:gd name="connsiteY2" fmla="*/ 5388064 h 5388064"/>
                <a:gd name="connsiteX3" fmla="*/ 75787 w 155320"/>
                <a:gd name="connsiteY3" fmla="*/ 5388064 h 5388064"/>
                <a:gd name="connsiteX4" fmla="*/ 0 w 155320"/>
                <a:gd name="connsiteY4" fmla="*/ 0 h 5388064"/>
                <a:gd name="connsiteX0" fmla="*/ 0 w 185094"/>
                <a:gd name="connsiteY0" fmla="*/ 16576 h 5388063"/>
                <a:gd name="connsiteX1" fmla="*/ 109307 w 185094"/>
                <a:gd name="connsiteY1" fmla="*/ 0 h 5388063"/>
                <a:gd name="connsiteX2" fmla="*/ 185094 w 185094"/>
                <a:gd name="connsiteY2" fmla="*/ 5388063 h 5388063"/>
                <a:gd name="connsiteX3" fmla="*/ 105561 w 185094"/>
                <a:gd name="connsiteY3" fmla="*/ 5388063 h 5388063"/>
                <a:gd name="connsiteX4" fmla="*/ 0 w 185094"/>
                <a:gd name="connsiteY4" fmla="*/ 16576 h 5388063"/>
                <a:gd name="connsiteX0" fmla="*/ 0 w 185094"/>
                <a:gd name="connsiteY0" fmla="*/ 15562 h 5387049"/>
                <a:gd name="connsiteX1" fmla="*/ 86469 w 185094"/>
                <a:gd name="connsiteY1" fmla="*/ 0 h 5387049"/>
                <a:gd name="connsiteX2" fmla="*/ 185094 w 185094"/>
                <a:gd name="connsiteY2" fmla="*/ 5387049 h 5387049"/>
                <a:gd name="connsiteX3" fmla="*/ 105561 w 185094"/>
                <a:gd name="connsiteY3" fmla="*/ 5387049 h 5387049"/>
                <a:gd name="connsiteX4" fmla="*/ 0 w 185094"/>
                <a:gd name="connsiteY4" fmla="*/ 15562 h 53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94" h="5387049">
                  <a:moveTo>
                    <a:pt x="0" y="15562"/>
                  </a:moveTo>
                  <a:lnTo>
                    <a:pt x="86469" y="0"/>
                  </a:lnTo>
                  <a:lnTo>
                    <a:pt x="185094" y="5387049"/>
                  </a:lnTo>
                  <a:lnTo>
                    <a:pt x="105561" y="5387049"/>
                  </a:lnTo>
                  <a:lnTo>
                    <a:pt x="0" y="15562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C43E5B9-F463-00ED-31A5-2C85AB55EB55}"/>
                </a:ext>
              </a:extLst>
            </p:cNvPr>
            <p:cNvSpPr/>
            <p:nvPr/>
          </p:nvSpPr>
          <p:spPr>
            <a:xfrm rot="5400000">
              <a:off x="3458798" y="1911042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DF74F29-F800-C2B8-67C0-EEB055074745}"/>
                </a:ext>
              </a:extLst>
            </p:cNvPr>
            <p:cNvSpPr/>
            <p:nvPr/>
          </p:nvSpPr>
          <p:spPr>
            <a:xfrm rot="5400000">
              <a:off x="3404983" y="1722941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B05B55F-65C1-F5CC-62E4-29FD4C1A4F79}"/>
                </a:ext>
              </a:extLst>
            </p:cNvPr>
            <p:cNvSpPr/>
            <p:nvPr/>
          </p:nvSpPr>
          <p:spPr>
            <a:xfrm rot="5400000">
              <a:off x="2096722" y="1964172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9CE0354-85EC-967F-E3AA-E6E491EE94C1}"/>
                </a:ext>
              </a:extLst>
            </p:cNvPr>
            <p:cNvSpPr/>
            <p:nvPr/>
          </p:nvSpPr>
          <p:spPr>
            <a:xfrm rot="5400000">
              <a:off x="4715401" y="1872990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671E21C-84BC-120E-991C-F61153F2820F}"/>
                </a:ext>
              </a:extLst>
            </p:cNvPr>
            <p:cNvSpPr/>
            <p:nvPr/>
          </p:nvSpPr>
          <p:spPr>
            <a:xfrm rot="5400000">
              <a:off x="4661586" y="1684889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32990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592" fill="hold"/>
                                        <p:tgtEl>
                                          <p:spTgt spid="2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7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7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D53F181-AD77-0A07-8F0D-BC703881491D}"/>
              </a:ext>
            </a:extLst>
          </p:cNvPr>
          <p:cNvGrpSpPr/>
          <p:nvPr/>
        </p:nvGrpSpPr>
        <p:grpSpPr>
          <a:xfrm>
            <a:off x="-704850" y="-988770"/>
            <a:ext cx="13277850" cy="8204264"/>
            <a:chOff x="-571355" y="-1032313"/>
            <a:chExt cx="13277850" cy="820426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0D1E1E-E10C-A1FB-2DAF-41818B45BF93}"/>
                </a:ext>
              </a:extLst>
            </p:cNvPr>
            <p:cNvSpPr/>
            <p:nvPr/>
          </p:nvSpPr>
          <p:spPr>
            <a:xfrm>
              <a:off x="-571355" y="4619794"/>
              <a:ext cx="13277850" cy="2552157"/>
            </a:xfrm>
            <a:prstGeom prst="rect">
              <a:avLst/>
            </a:prstGeom>
            <a:solidFill>
              <a:srgbClr val="A69F9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E0AEA6-9A6D-9B74-A79A-34B8CF4B5C0B}"/>
                </a:ext>
              </a:extLst>
            </p:cNvPr>
            <p:cNvSpPr/>
            <p:nvPr/>
          </p:nvSpPr>
          <p:spPr>
            <a:xfrm>
              <a:off x="-516453" y="-1032313"/>
              <a:ext cx="12974273" cy="2463824"/>
            </a:xfrm>
            <a:custGeom>
              <a:avLst/>
              <a:gdLst>
                <a:gd name="connsiteX0" fmla="*/ 0 w 3318387"/>
                <a:gd name="connsiteY0" fmla="*/ 0 h 2123768"/>
                <a:gd name="connsiteX1" fmla="*/ 3318387 w 3318387"/>
                <a:gd name="connsiteY1" fmla="*/ 0 h 2123768"/>
                <a:gd name="connsiteX2" fmla="*/ 3318387 w 3318387"/>
                <a:gd name="connsiteY2" fmla="*/ 2123768 h 2123768"/>
                <a:gd name="connsiteX3" fmla="*/ 0 w 3318387"/>
                <a:gd name="connsiteY3" fmla="*/ 2123768 h 2123768"/>
                <a:gd name="connsiteX4" fmla="*/ 0 w 3318387"/>
                <a:gd name="connsiteY4" fmla="*/ 0 h 2123768"/>
                <a:gd name="connsiteX0" fmla="*/ 0 w 6784258"/>
                <a:gd name="connsiteY0" fmla="*/ 0 h 2123768"/>
                <a:gd name="connsiteX1" fmla="*/ 3318387 w 6784258"/>
                <a:gd name="connsiteY1" fmla="*/ 0 h 2123768"/>
                <a:gd name="connsiteX2" fmla="*/ 6784258 w 6784258"/>
                <a:gd name="connsiteY2" fmla="*/ 29497 h 2123768"/>
                <a:gd name="connsiteX3" fmla="*/ 0 w 6784258"/>
                <a:gd name="connsiteY3" fmla="*/ 2123768 h 2123768"/>
                <a:gd name="connsiteX4" fmla="*/ 0 w 6784258"/>
                <a:gd name="connsiteY4" fmla="*/ 0 h 2123768"/>
                <a:gd name="connsiteX0" fmla="*/ 5604387 w 12388645"/>
                <a:gd name="connsiteY0" fmla="*/ 0 h 796414"/>
                <a:gd name="connsiteX1" fmla="*/ 8922774 w 12388645"/>
                <a:gd name="connsiteY1" fmla="*/ 0 h 796414"/>
                <a:gd name="connsiteX2" fmla="*/ 12388645 w 12388645"/>
                <a:gd name="connsiteY2" fmla="*/ 29497 h 796414"/>
                <a:gd name="connsiteX3" fmla="*/ 0 w 12388645"/>
                <a:gd name="connsiteY3" fmla="*/ 796414 h 796414"/>
                <a:gd name="connsiteX4" fmla="*/ 5604387 w 12388645"/>
                <a:gd name="connsiteY4" fmla="*/ 0 h 796414"/>
                <a:gd name="connsiteX0" fmla="*/ 5778835 w 12563093"/>
                <a:gd name="connsiteY0" fmla="*/ 281986 h 1078400"/>
                <a:gd name="connsiteX1" fmla="*/ 9097222 w 12563093"/>
                <a:gd name="connsiteY1" fmla="*/ 281986 h 1078400"/>
                <a:gd name="connsiteX2" fmla="*/ 12563093 w 12563093"/>
                <a:gd name="connsiteY2" fmla="*/ 311483 h 1078400"/>
                <a:gd name="connsiteX3" fmla="*/ 174448 w 12563093"/>
                <a:gd name="connsiteY3" fmla="*/ 1078400 h 1078400"/>
                <a:gd name="connsiteX4" fmla="*/ 5778835 w 12563093"/>
                <a:gd name="connsiteY4" fmla="*/ 281986 h 1078400"/>
                <a:gd name="connsiteX0" fmla="*/ 5765789 w 12550047"/>
                <a:gd name="connsiteY0" fmla="*/ 438925 h 1235339"/>
                <a:gd name="connsiteX1" fmla="*/ 9084176 w 12550047"/>
                <a:gd name="connsiteY1" fmla="*/ 438925 h 1235339"/>
                <a:gd name="connsiteX2" fmla="*/ 12550047 w 12550047"/>
                <a:gd name="connsiteY2" fmla="*/ 468422 h 1235339"/>
                <a:gd name="connsiteX3" fmla="*/ 161402 w 12550047"/>
                <a:gd name="connsiteY3" fmla="*/ 1235339 h 1235339"/>
                <a:gd name="connsiteX4" fmla="*/ 5765789 w 12550047"/>
                <a:gd name="connsiteY4" fmla="*/ 438925 h 1235339"/>
                <a:gd name="connsiteX0" fmla="*/ 5765789 w 12550047"/>
                <a:gd name="connsiteY0" fmla="*/ 438925 h 1235339"/>
                <a:gd name="connsiteX1" fmla="*/ 9084176 w 12550047"/>
                <a:gd name="connsiteY1" fmla="*/ 438925 h 1235339"/>
                <a:gd name="connsiteX2" fmla="*/ 12550047 w 12550047"/>
                <a:gd name="connsiteY2" fmla="*/ 468422 h 1235339"/>
                <a:gd name="connsiteX3" fmla="*/ 6916163 w 12550047"/>
                <a:gd name="connsiteY3" fmla="*/ 1132100 h 1235339"/>
                <a:gd name="connsiteX4" fmla="*/ 161402 w 12550047"/>
                <a:gd name="connsiteY4" fmla="*/ 1235339 h 1235339"/>
                <a:gd name="connsiteX5" fmla="*/ 5765789 w 12550047"/>
                <a:gd name="connsiteY5" fmla="*/ 438925 h 1235339"/>
                <a:gd name="connsiteX0" fmla="*/ 5765789 w 12550047"/>
                <a:gd name="connsiteY0" fmla="*/ 547058 h 1240233"/>
                <a:gd name="connsiteX1" fmla="*/ 9084176 w 12550047"/>
                <a:gd name="connsiteY1" fmla="*/ 547058 h 1240233"/>
                <a:gd name="connsiteX2" fmla="*/ 12550047 w 12550047"/>
                <a:gd name="connsiteY2" fmla="*/ 576555 h 1240233"/>
                <a:gd name="connsiteX3" fmla="*/ 6916163 w 12550047"/>
                <a:gd name="connsiteY3" fmla="*/ 1240233 h 1240233"/>
                <a:gd name="connsiteX4" fmla="*/ 161402 w 12550047"/>
                <a:gd name="connsiteY4" fmla="*/ 1151742 h 1240233"/>
                <a:gd name="connsiteX5" fmla="*/ 5765789 w 12550047"/>
                <a:gd name="connsiteY5" fmla="*/ 547058 h 1240233"/>
                <a:gd name="connsiteX0" fmla="*/ 5765789 w 12550047"/>
                <a:gd name="connsiteY0" fmla="*/ 547058 h 1299226"/>
                <a:gd name="connsiteX1" fmla="*/ 9084176 w 12550047"/>
                <a:gd name="connsiteY1" fmla="*/ 547058 h 1299226"/>
                <a:gd name="connsiteX2" fmla="*/ 12550047 w 12550047"/>
                <a:gd name="connsiteY2" fmla="*/ 576555 h 1299226"/>
                <a:gd name="connsiteX3" fmla="*/ 6576950 w 12550047"/>
                <a:gd name="connsiteY3" fmla="*/ 1299226 h 1299226"/>
                <a:gd name="connsiteX4" fmla="*/ 161402 w 12550047"/>
                <a:gd name="connsiteY4" fmla="*/ 1151742 h 1299226"/>
                <a:gd name="connsiteX5" fmla="*/ 5765789 w 12550047"/>
                <a:gd name="connsiteY5" fmla="*/ 547058 h 1299226"/>
                <a:gd name="connsiteX0" fmla="*/ 5765789 w 12550047"/>
                <a:gd name="connsiteY0" fmla="*/ 547058 h 1299226"/>
                <a:gd name="connsiteX1" fmla="*/ 9084176 w 12550047"/>
                <a:gd name="connsiteY1" fmla="*/ 547058 h 1299226"/>
                <a:gd name="connsiteX2" fmla="*/ 12550047 w 12550047"/>
                <a:gd name="connsiteY2" fmla="*/ 576555 h 1299226"/>
                <a:gd name="connsiteX3" fmla="*/ 6576950 w 12550047"/>
                <a:gd name="connsiteY3" fmla="*/ 1299226 h 1299226"/>
                <a:gd name="connsiteX4" fmla="*/ 161402 w 12550047"/>
                <a:gd name="connsiteY4" fmla="*/ 1151742 h 1299226"/>
                <a:gd name="connsiteX5" fmla="*/ 5765789 w 12550047"/>
                <a:gd name="connsiteY5" fmla="*/ 547058 h 1299226"/>
                <a:gd name="connsiteX0" fmla="*/ 5765789 w 12550047"/>
                <a:gd name="connsiteY0" fmla="*/ 547058 h 1417213"/>
                <a:gd name="connsiteX1" fmla="*/ 9084176 w 12550047"/>
                <a:gd name="connsiteY1" fmla="*/ 547058 h 1417213"/>
                <a:gd name="connsiteX2" fmla="*/ 12550047 w 12550047"/>
                <a:gd name="connsiteY2" fmla="*/ 576555 h 1417213"/>
                <a:gd name="connsiteX3" fmla="*/ 6503208 w 12550047"/>
                <a:gd name="connsiteY3" fmla="*/ 1417213 h 1417213"/>
                <a:gd name="connsiteX4" fmla="*/ 161402 w 12550047"/>
                <a:gd name="connsiteY4" fmla="*/ 1151742 h 1417213"/>
                <a:gd name="connsiteX5" fmla="*/ 5765789 w 12550047"/>
                <a:gd name="connsiteY5" fmla="*/ 547058 h 1417213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914353 w 12546211"/>
                <a:gd name="connsiteY0" fmla="*/ 413337 h 1553167"/>
                <a:gd name="connsiteX1" fmla="*/ 9080340 w 12546211"/>
                <a:gd name="connsiteY1" fmla="*/ 653515 h 1553167"/>
                <a:gd name="connsiteX2" fmla="*/ 12546211 w 12546211"/>
                <a:gd name="connsiteY2" fmla="*/ 683012 h 1553167"/>
                <a:gd name="connsiteX3" fmla="*/ 6617359 w 12546211"/>
                <a:gd name="connsiteY3" fmla="*/ 1553167 h 1553167"/>
                <a:gd name="connsiteX4" fmla="*/ 157566 w 12546211"/>
                <a:gd name="connsiteY4" fmla="*/ 1258199 h 1553167"/>
                <a:gd name="connsiteX5" fmla="*/ 5914353 w 12546211"/>
                <a:gd name="connsiteY5" fmla="*/ 413337 h 1553167"/>
                <a:gd name="connsiteX0" fmla="*/ 5914353 w 12546211"/>
                <a:gd name="connsiteY0" fmla="*/ 413337 h 1553167"/>
                <a:gd name="connsiteX1" fmla="*/ 9270840 w 12546211"/>
                <a:gd name="connsiteY1" fmla="*/ 209186 h 1553167"/>
                <a:gd name="connsiteX2" fmla="*/ 12546211 w 12546211"/>
                <a:gd name="connsiteY2" fmla="*/ 683012 h 1553167"/>
                <a:gd name="connsiteX3" fmla="*/ 6617359 w 12546211"/>
                <a:gd name="connsiteY3" fmla="*/ 1553167 h 1553167"/>
                <a:gd name="connsiteX4" fmla="*/ 157566 w 12546211"/>
                <a:gd name="connsiteY4" fmla="*/ 1258199 h 1553167"/>
                <a:gd name="connsiteX5" fmla="*/ 5914353 w 12546211"/>
                <a:gd name="connsiteY5" fmla="*/ 413337 h 1553167"/>
                <a:gd name="connsiteX0" fmla="*/ 6342415 w 12974273"/>
                <a:gd name="connsiteY0" fmla="*/ 413337 h 1553167"/>
                <a:gd name="connsiteX1" fmla="*/ 9698902 w 12974273"/>
                <a:gd name="connsiteY1" fmla="*/ 209186 h 1553167"/>
                <a:gd name="connsiteX2" fmla="*/ 12974273 w 12974273"/>
                <a:gd name="connsiteY2" fmla="*/ 683012 h 1553167"/>
                <a:gd name="connsiteX3" fmla="*/ 7045421 w 12974273"/>
                <a:gd name="connsiteY3" fmla="*/ 1553167 h 1553167"/>
                <a:gd name="connsiteX4" fmla="*/ 147478 w 12974273"/>
                <a:gd name="connsiteY4" fmla="*/ 1258199 h 1553167"/>
                <a:gd name="connsiteX5" fmla="*/ 6342415 w 12974273"/>
                <a:gd name="connsiteY5" fmla="*/ 413337 h 1553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74273" h="1553167">
                  <a:moveTo>
                    <a:pt x="6342415" y="413337"/>
                  </a:moveTo>
                  <a:lnTo>
                    <a:pt x="9698902" y="209186"/>
                  </a:lnTo>
                  <a:cubicBezTo>
                    <a:pt x="10854192" y="219018"/>
                    <a:pt x="12630144" y="230729"/>
                    <a:pt x="12974273" y="683012"/>
                  </a:cubicBezTo>
                  <a:cubicBezTo>
                    <a:pt x="10806261" y="1036974"/>
                    <a:pt x="9257679" y="1420431"/>
                    <a:pt x="7045421" y="1553167"/>
                  </a:cubicBezTo>
                  <a:cubicBezTo>
                    <a:pt x="4995396" y="1425347"/>
                    <a:pt x="2300742" y="1356522"/>
                    <a:pt x="147478" y="1258199"/>
                  </a:cubicBezTo>
                  <a:cubicBezTo>
                    <a:pt x="-1007812" y="-762330"/>
                    <a:pt x="4960983" y="206860"/>
                    <a:pt x="6342415" y="413337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9752330-E12A-58DB-8255-F60F85ABA837}"/>
                </a:ext>
              </a:extLst>
            </p:cNvPr>
            <p:cNvSpPr/>
            <p:nvPr/>
          </p:nvSpPr>
          <p:spPr>
            <a:xfrm>
              <a:off x="-145508" y="577503"/>
              <a:ext cx="6459793" cy="5032048"/>
            </a:xfrm>
            <a:custGeom>
              <a:avLst/>
              <a:gdLst>
                <a:gd name="connsiteX0" fmla="*/ 0 w 5899355"/>
                <a:gd name="connsiteY0" fmla="*/ 0 h 4719484"/>
                <a:gd name="connsiteX1" fmla="*/ 5899355 w 5899355"/>
                <a:gd name="connsiteY1" fmla="*/ 0 h 4719484"/>
                <a:gd name="connsiteX2" fmla="*/ 5899355 w 5899355"/>
                <a:gd name="connsiteY2" fmla="*/ 4719484 h 4719484"/>
                <a:gd name="connsiteX3" fmla="*/ 0 w 5899355"/>
                <a:gd name="connsiteY3" fmla="*/ 4719484 h 4719484"/>
                <a:gd name="connsiteX4" fmla="*/ 0 w 5899355"/>
                <a:gd name="connsiteY4" fmla="*/ 0 h 4719484"/>
                <a:gd name="connsiteX0" fmla="*/ 0 w 5899355"/>
                <a:gd name="connsiteY0" fmla="*/ 0 h 4719484"/>
                <a:gd name="connsiteX1" fmla="*/ 5899355 w 5899355"/>
                <a:gd name="connsiteY1" fmla="*/ 0 h 4719484"/>
                <a:gd name="connsiteX2" fmla="*/ 5737123 w 5899355"/>
                <a:gd name="connsiteY2" fmla="*/ 3731342 h 4719484"/>
                <a:gd name="connsiteX3" fmla="*/ 0 w 5899355"/>
                <a:gd name="connsiteY3" fmla="*/ 4719484 h 4719484"/>
                <a:gd name="connsiteX4" fmla="*/ 0 w 5899355"/>
                <a:gd name="connsiteY4" fmla="*/ 0 h 4719484"/>
                <a:gd name="connsiteX0" fmla="*/ 0 w 6076336"/>
                <a:gd name="connsiteY0" fmla="*/ 0 h 4719484"/>
                <a:gd name="connsiteX1" fmla="*/ 5899355 w 6076336"/>
                <a:gd name="connsiteY1" fmla="*/ 0 h 4719484"/>
                <a:gd name="connsiteX2" fmla="*/ 6076336 w 6076336"/>
                <a:gd name="connsiteY2" fmla="*/ 3731342 h 4719484"/>
                <a:gd name="connsiteX3" fmla="*/ 0 w 6076336"/>
                <a:gd name="connsiteY3" fmla="*/ 4719484 h 4719484"/>
                <a:gd name="connsiteX4" fmla="*/ 0 w 6076336"/>
                <a:gd name="connsiteY4" fmla="*/ 0 h 4719484"/>
                <a:gd name="connsiteX0" fmla="*/ 0 w 6312309"/>
                <a:gd name="connsiteY0" fmla="*/ 0 h 4719484"/>
                <a:gd name="connsiteX1" fmla="*/ 6312309 w 6312309"/>
                <a:gd name="connsiteY1" fmla="*/ 235974 h 4719484"/>
                <a:gd name="connsiteX2" fmla="*/ 6076336 w 6312309"/>
                <a:gd name="connsiteY2" fmla="*/ 3731342 h 4719484"/>
                <a:gd name="connsiteX3" fmla="*/ 0 w 6312309"/>
                <a:gd name="connsiteY3" fmla="*/ 4719484 h 4719484"/>
                <a:gd name="connsiteX4" fmla="*/ 0 w 6312309"/>
                <a:gd name="connsiteY4" fmla="*/ 0 h 4719484"/>
                <a:gd name="connsiteX0" fmla="*/ 0 w 6459793"/>
                <a:gd name="connsiteY0" fmla="*/ 0 h 4837471"/>
                <a:gd name="connsiteX1" fmla="*/ 6459793 w 6459793"/>
                <a:gd name="connsiteY1" fmla="*/ 353961 h 4837471"/>
                <a:gd name="connsiteX2" fmla="*/ 6223820 w 6459793"/>
                <a:gd name="connsiteY2" fmla="*/ 3849329 h 4837471"/>
                <a:gd name="connsiteX3" fmla="*/ 147484 w 6459793"/>
                <a:gd name="connsiteY3" fmla="*/ 4837471 h 4837471"/>
                <a:gd name="connsiteX4" fmla="*/ 0 w 6459793"/>
                <a:gd name="connsiteY4" fmla="*/ 0 h 4837471"/>
                <a:gd name="connsiteX0" fmla="*/ 0 w 6459793"/>
                <a:gd name="connsiteY0" fmla="*/ 0 h 4837471"/>
                <a:gd name="connsiteX1" fmla="*/ 6459793 w 6459793"/>
                <a:gd name="connsiteY1" fmla="*/ 353961 h 4837471"/>
                <a:gd name="connsiteX2" fmla="*/ 6341807 w 6459793"/>
                <a:gd name="connsiteY2" fmla="*/ 4173793 h 4837471"/>
                <a:gd name="connsiteX3" fmla="*/ 147484 w 6459793"/>
                <a:gd name="connsiteY3" fmla="*/ 4837471 h 4837471"/>
                <a:gd name="connsiteX4" fmla="*/ 0 w 6459793"/>
                <a:gd name="connsiteY4" fmla="*/ 0 h 4837471"/>
                <a:gd name="connsiteX0" fmla="*/ 0 w 6459793"/>
                <a:gd name="connsiteY0" fmla="*/ 0 h 5383161"/>
                <a:gd name="connsiteX1" fmla="*/ 6459793 w 6459793"/>
                <a:gd name="connsiteY1" fmla="*/ 353961 h 5383161"/>
                <a:gd name="connsiteX2" fmla="*/ 6341807 w 6459793"/>
                <a:gd name="connsiteY2" fmla="*/ 4173793 h 5383161"/>
                <a:gd name="connsiteX3" fmla="*/ 29497 w 6459793"/>
                <a:gd name="connsiteY3" fmla="*/ 5383161 h 5383161"/>
                <a:gd name="connsiteX4" fmla="*/ 0 w 6459793"/>
                <a:gd name="connsiteY4" fmla="*/ 0 h 5383161"/>
                <a:gd name="connsiteX0" fmla="*/ 0 w 6459793"/>
                <a:gd name="connsiteY0" fmla="*/ 0 h 5383161"/>
                <a:gd name="connsiteX1" fmla="*/ 6459793 w 6459793"/>
                <a:gd name="connsiteY1" fmla="*/ 353961 h 5383161"/>
                <a:gd name="connsiteX2" fmla="*/ 6430297 w 6459793"/>
                <a:gd name="connsiteY2" fmla="*/ 4188542 h 5383161"/>
                <a:gd name="connsiteX3" fmla="*/ 29497 w 6459793"/>
                <a:gd name="connsiteY3" fmla="*/ 5383161 h 5383161"/>
                <a:gd name="connsiteX4" fmla="*/ 0 w 6459793"/>
                <a:gd name="connsiteY4" fmla="*/ 0 h 538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9793" h="5383161">
                  <a:moveTo>
                    <a:pt x="0" y="0"/>
                  </a:moveTo>
                  <a:lnTo>
                    <a:pt x="6459793" y="353961"/>
                  </a:lnTo>
                  <a:lnTo>
                    <a:pt x="6430297" y="4188542"/>
                  </a:lnTo>
                  <a:lnTo>
                    <a:pt x="29497" y="5383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DEBDEFC-EC0B-2229-593C-F1BCFA2843BE}"/>
                </a:ext>
              </a:extLst>
            </p:cNvPr>
            <p:cNvSpPr/>
            <p:nvPr/>
          </p:nvSpPr>
          <p:spPr>
            <a:xfrm>
              <a:off x="6268064" y="29497"/>
              <a:ext cx="6056921" cy="5943599"/>
            </a:xfrm>
            <a:custGeom>
              <a:avLst/>
              <a:gdLst>
                <a:gd name="connsiteX0" fmla="*/ 0 w 6027173"/>
                <a:gd name="connsiteY0" fmla="*/ 0 h 3849328"/>
                <a:gd name="connsiteX1" fmla="*/ 6027173 w 6027173"/>
                <a:gd name="connsiteY1" fmla="*/ 0 h 3849328"/>
                <a:gd name="connsiteX2" fmla="*/ 6027173 w 6027173"/>
                <a:gd name="connsiteY2" fmla="*/ 3849328 h 3849328"/>
                <a:gd name="connsiteX3" fmla="*/ 0 w 6027173"/>
                <a:gd name="connsiteY3" fmla="*/ 3849328 h 3849328"/>
                <a:gd name="connsiteX4" fmla="*/ 0 w 6027173"/>
                <a:gd name="connsiteY4" fmla="*/ 0 h 3849328"/>
                <a:gd name="connsiteX0" fmla="*/ 0 w 6027173"/>
                <a:gd name="connsiteY0" fmla="*/ 884903 h 4734231"/>
                <a:gd name="connsiteX1" fmla="*/ 6012424 w 6027173"/>
                <a:gd name="connsiteY1" fmla="*/ 0 h 4734231"/>
                <a:gd name="connsiteX2" fmla="*/ 6027173 w 6027173"/>
                <a:gd name="connsiteY2" fmla="*/ 4734231 h 4734231"/>
                <a:gd name="connsiteX3" fmla="*/ 0 w 6027173"/>
                <a:gd name="connsiteY3" fmla="*/ 4734231 h 4734231"/>
                <a:gd name="connsiteX4" fmla="*/ 0 w 6027173"/>
                <a:gd name="connsiteY4" fmla="*/ 884903 h 4734231"/>
                <a:gd name="connsiteX0" fmla="*/ 132736 w 6159909"/>
                <a:gd name="connsiteY0" fmla="*/ 884903 h 4734231"/>
                <a:gd name="connsiteX1" fmla="*/ 6145160 w 6159909"/>
                <a:gd name="connsiteY1" fmla="*/ 0 h 4734231"/>
                <a:gd name="connsiteX2" fmla="*/ 6159909 w 6159909"/>
                <a:gd name="connsiteY2" fmla="*/ 4734231 h 4734231"/>
                <a:gd name="connsiteX3" fmla="*/ 0 w 6159909"/>
                <a:gd name="connsiteY3" fmla="*/ 4734231 h 4734231"/>
                <a:gd name="connsiteX4" fmla="*/ 132736 w 6159909"/>
                <a:gd name="connsiteY4" fmla="*/ 884903 h 4734231"/>
                <a:gd name="connsiteX0" fmla="*/ 44246 w 6071419"/>
                <a:gd name="connsiteY0" fmla="*/ 884903 h 4734231"/>
                <a:gd name="connsiteX1" fmla="*/ 6056670 w 6071419"/>
                <a:gd name="connsiteY1" fmla="*/ 0 h 4734231"/>
                <a:gd name="connsiteX2" fmla="*/ 6071419 w 6071419"/>
                <a:gd name="connsiteY2" fmla="*/ 4734231 h 4734231"/>
                <a:gd name="connsiteX3" fmla="*/ 0 w 6071419"/>
                <a:gd name="connsiteY3" fmla="*/ 4734231 h 4734231"/>
                <a:gd name="connsiteX4" fmla="*/ 44246 w 6071419"/>
                <a:gd name="connsiteY4" fmla="*/ 884903 h 4734231"/>
                <a:gd name="connsiteX0" fmla="*/ 44246 w 6056921"/>
                <a:gd name="connsiteY0" fmla="*/ 884903 h 5943599"/>
                <a:gd name="connsiteX1" fmla="*/ 6056670 w 6056921"/>
                <a:gd name="connsiteY1" fmla="*/ 0 h 5943599"/>
                <a:gd name="connsiteX2" fmla="*/ 5997677 w 6056921"/>
                <a:gd name="connsiteY2" fmla="*/ 5943599 h 5943599"/>
                <a:gd name="connsiteX3" fmla="*/ 0 w 6056921"/>
                <a:gd name="connsiteY3" fmla="*/ 4734231 h 5943599"/>
                <a:gd name="connsiteX4" fmla="*/ 44246 w 6056921"/>
                <a:gd name="connsiteY4" fmla="*/ 884903 h 594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6921" h="5943599">
                  <a:moveTo>
                    <a:pt x="44246" y="884903"/>
                  </a:moveTo>
                  <a:lnTo>
                    <a:pt x="6056670" y="0"/>
                  </a:lnTo>
                  <a:cubicBezTo>
                    <a:pt x="6061586" y="1578077"/>
                    <a:pt x="5992761" y="4365522"/>
                    <a:pt x="5997677" y="5943599"/>
                  </a:cubicBezTo>
                  <a:lnTo>
                    <a:pt x="0" y="4734231"/>
                  </a:lnTo>
                  <a:lnTo>
                    <a:pt x="44246" y="88490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C4EF2A6-4299-11D9-79D2-CA910554DD46}"/>
              </a:ext>
            </a:extLst>
          </p:cNvPr>
          <p:cNvGrpSpPr/>
          <p:nvPr/>
        </p:nvGrpSpPr>
        <p:grpSpPr>
          <a:xfrm>
            <a:off x="146198" y="3060986"/>
            <a:ext cx="5718630" cy="2586869"/>
            <a:chOff x="0" y="3622643"/>
            <a:chExt cx="5718630" cy="258686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B973A4E-D344-E4BA-F7BA-3FCC037358AB}"/>
                </a:ext>
              </a:extLst>
            </p:cNvPr>
            <p:cNvSpPr/>
            <p:nvPr/>
          </p:nvSpPr>
          <p:spPr>
            <a:xfrm>
              <a:off x="1" y="3893691"/>
              <a:ext cx="400364" cy="2303909"/>
            </a:xfrm>
            <a:custGeom>
              <a:avLst/>
              <a:gdLst>
                <a:gd name="connsiteX0" fmla="*/ 0 w 356821"/>
                <a:gd name="connsiteY0" fmla="*/ 0 h 2231338"/>
                <a:gd name="connsiteX1" fmla="*/ 356821 w 356821"/>
                <a:gd name="connsiteY1" fmla="*/ 0 h 2231338"/>
                <a:gd name="connsiteX2" fmla="*/ 356821 w 356821"/>
                <a:gd name="connsiteY2" fmla="*/ 2231338 h 2231338"/>
                <a:gd name="connsiteX3" fmla="*/ 0 w 356821"/>
                <a:gd name="connsiteY3" fmla="*/ 2231338 h 2231338"/>
                <a:gd name="connsiteX4" fmla="*/ 0 w 356821"/>
                <a:gd name="connsiteY4" fmla="*/ 0 h 2231338"/>
                <a:gd name="connsiteX0" fmla="*/ 0 w 400364"/>
                <a:gd name="connsiteY0" fmla="*/ 0 h 2231338"/>
                <a:gd name="connsiteX1" fmla="*/ 400364 w 400364"/>
                <a:gd name="connsiteY1" fmla="*/ 116114 h 2231338"/>
                <a:gd name="connsiteX2" fmla="*/ 356821 w 400364"/>
                <a:gd name="connsiteY2" fmla="*/ 2231338 h 2231338"/>
                <a:gd name="connsiteX3" fmla="*/ 0 w 400364"/>
                <a:gd name="connsiteY3" fmla="*/ 2231338 h 2231338"/>
                <a:gd name="connsiteX4" fmla="*/ 0 w 400364"/>
                <a:gd name="connsiteY4" fmla="*/ 0 h 2231338"/>
                <a:gd name="connsiteX0" fmla="*/ 0 w 487449"/>
                <a:gd name="connsiteY0" fmla="*/ 0 h 2260366"/>
                <a:gd name="connsiteX1" fmla="*/ 400364 w 487449"/>
                <a:gd name="connsiteY1" fmla="*/ 116114 h 2260366"/>
                <a:gd name="connsiteX2" fmla="*/ 487449 w 487449"/>
                <a:gd name="connsiteY2" fmla="*/ 2260366 h 2260366"/>
                <a:gd name="connsiteX3" fmla="*/ 0 w 487449"/>
                <a:gd name="connsiteY3" fmla="*/ 2231338 h 2260366"/>
                <a:gd name="connsiteX4" fmla="*/ 0 w 487449"/>
                <a:gd name="connsiteY4" fmla="*/ 0 h 2260366"/>
                <a:gd name="connsiteX0" fmla="*/ 0 w 400364"/>
                <a:gd name="connsiteY0" fmla="*/ 0 h 2260366"/>
                <a:gd name="connsiteX1" fmla="*/ 400364 w 400364"/>
                <a:gd name="connsiteY1" fmla="*/ 116114 h 2260366"/>
                <a:gd name="connsiteX2" fmla="*/ 400363 w 400364"/>
                <a:gd name="connsiteY2" fmla="*/ 2260366 h 2260366"/>
                <a:gd name="connsiteX3" fmla="*/ 0 w 400364"/>
                <a:gd name="connsiteY3" fmla="*/ 2231338 h 2260366"/>
                <a:gd name="connsiteX4" fmla="*/ 0 w 400364"/>
                <a:gd name="connsiteY4" fmla="*/ 0 h 2260366"/>
                <a:gd name="connsiteX0" fmla="*/ 0 w 400364"/>
                <a:gd name="connsiteY0" fmla="*/ 0 h 2303909"/>
                <a:gd name="connsiteX1" fmla="*/ 400364 w 400364"/>
                <a:gd name="connsiteY1" fmla="*/ 116114 h 2303909"/>
                <a:gd name="connsiteX2" fmla="*/ 400363 w 400364"/>
                <a:gd name="connsiteY2" fmla="*/ 2303909 h 2303909"/>
                <a:gd name="connsiteX3" fmla="*/ 0 w 400364"/>
                <a:gd name="connsiteY3" fmla="*/ 2231338 h 2303909"/>
                <a:gd name="connsiteX4" fmla="*/ 0 w 400364"/>
                <a:gd name="connsiteY4" fmla="*/ 0 h 230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364" h="2303909">
                  <a:moveTo>
                    <a:pt x="0" y="0"/>
                  </a:moveTo>
                  <a:lnTo>
                    <a:pt x="400364" y="116114"/>
                  </a:lnTo>
                  <a:cubicBezTo>
                    <a:pt x="400364" y="830865"/>
                    <a:pt x="400363" y="1589158"/>
                    <a:pt x="400363" y="2303909"/>
                  </a:cubicBezTo>
                  <a:lnTo>
                    <a:pt x="0" y="2231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1FD196-3E0D-6190-7257-BF03361291B3}"/>
                </a:ext>
              </a:extLst>
            </p:cNvPr>
            <p:cNvSpPr/>
            <p:nvPr/>
          </p:nvSpPr>
          <p:spPr>
            <a:xfrm>
              <a:off x="5427010" y="3622643"/>
              <a:ext cx="266699" cy="1821666"/>
            </a:xfrm>
            <a:custGeom>
              <a:avLst/>
              <a:gdLst>
                <a:gd name="connsiteX0" fmla="*/ 0 w 45719"/>
                <a:gd name="connsiteY0" fmla="*/ 0 h 1791186"/>
                <a:gd name="connsiteX1" fmla="*/ 45719 w 45719"/>
                <a:gd name="connsiteY1" fmla="*/ 0 h 1791186"/>
                <a:gd name="connsiteX2" fmla="*/ 45719 w 45719"/>
                <a:gd name="connsiteY2" fmla="*/ 1791186 h 1791186"/>
                <a:gd name="connsiteX3" fmla="*/ 0 w 45719"/>
                <a:gd name="connsiteY3" fmla="*/ 1791186 h 1791186"/>
                <a:gd name="connsiteX4" fmla="*/ 0 w 45719"/>
                <a:gd name="connsiteY4" fmla="*/ 0 h 1791186"/>
                <a:gd name="connsiteX0" fmla="*/ 0 w 220979"/>
                <a:gd name="connsiteY0" fmla="*/ 0 h 1791186"/>
                <a:gd name="connsiteX1" fmla="*/ 220979 w 220979"/>
                <a:gd name="connsiteY1" fmla="*/ 106680 h 1791186"/>
                <a:gd name="connsiteX2" fmla="*/ 45719 w 220979"/>
                <a:gd name="connsiteY2" fmla="*/ 1791186 h 1791186"/>
                <a:gd name="connsiteX3" fmla="*/ 0 w 220979"/>
                <a:gd name="connsiteY3" fmla="*/ 1791186 h 1791186"/>
                <a:gd name="connsiteX4" fmla="*/ 0 w 220979"/>
                <a:gd name="connsiteY4" fmla="*/ 0 h 1791186"/>
                <a:gd name="connsiteX0" fmla="*/ 0 w 220979"/>
                <a:gd name="connsiteY0" fmla="*/ 0 h 1821666"/>
                <a:gd name="connsiteX1" fmla="*/ 220979 w 220979"/>
                <a:gd name="connsiteY1" fmla="*/ 106680 h 1821666"/>
                <a:gd name="connsiteX2" fmla="*/ 175259 w 220979"/>
                <a:gd name="connsiteY2" fmla="*/ 1821666 h 1821666"/>
                <a:gd name="connsiteX3" fmla="*/ 0 w 220979"/>
                <a:gd name="connsiteY3" fmla="*/ 1791186 h 1821666"/>
                <a:gd name="connsiteX4" fmla="*/ 0 w 220979"/>
                <a:gd name="connsiteY4" fmla="*/ 0 h 1821666"/>
                <a:gd name="connsiteX0" fmla="*/ 76200 w 297179"/>
                <a:gd name="connsiteY0" fmla="*/ 0 h 1821666"/>
                <a:gd name="connsiteX1" fmla="*/ 297179 w 297179"/>
                <a:gd name="connsiteY1" fmla="*/ 106680 h 1821666"/>
                <a:gd name="connsiteX2" fmla="*/ 251459 w 297179"/>
                <a:gd name="connsiteY2" fmla="*/ 1821666 h 1821666"/>
                <a:gd name="connsiteX3" fmla="*/ 0 w 297179"/>
                <a:gd name="connsiteY3" fmla="*/ 1699746 h 1821666"/>
                <a:gd name="connsiteX4" fmla="*/ 76200 w 297179"/>
                <a:gd name="connsiteY4" fmla="*/ 0 h 1821666"/>
                <a:gd name="connsiteX0" fmla="*/ 45720 w 266699"/>
                <a:gd name="connsiteY0" fmla="*/ 0 h 1821666"/>
                <a:gd name="connsiteX1" fmla="*/ 266699 w 266699"/>
                <a:gd name="connsiteY1" fmla="*/ 106680 h 1821666"/>
                <a:gd name="connsiteX2" fmla="*/ 220979 w 266699"/>
                <a:gd name="connsiteY2" fmla="*/ 1821666 h 1821666"/>
                <a:gd name="connsiteX3" fmla="*/ 0 w 266699"/>
                <a:gd name="connsiteY3" fmla="*/ 1730226 h 1821666"/>
                <a:gd name="connsiteX4" fmla="*/ 45720 w 266699"/>
                <a:gd name="connsiteY4" fmla="*/ 0 h 182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99" h="1821666">
                  <a:moveTo>
                    <a:pt x="45720" y="0"/>
                  </a:moveTo>
                  <a:lnTo>
                    <a:pt x="266699" y="106680"/>
                  </a:lnTo>
                  <a:lnTo>
                    <a:pt x="220979" y="1821666"/>
                  </a:lnTo>
                  <a:lnTo>
                    <a:pt x="0" y="1730226"/>
                  </a:lnTo>
                  <a:lnTo>
                    <a:pt x="45720" y="0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C87600C-5297-58EF-7413-4E704A55831F}"/>
                </a:ext>
              </a:extLst>
            </p:cNvPr>
            <p:cNvSpPr/>
            <p:nvPr/>
          </p:nvSpPr>
          <p:spPr>
            <a:xfrm>
              <a:off x="0" y="3630263"/>
              <a:ext cx="5718630" cy="360617"/>
            </a:xfrm>
            <a:custGeom>
              <a:avLst/>
              <a:gdLst>
                <a:gd name="connsiteX0" fmla="*/ 0 w 5689602"/>
                <a:gd name="connsiteY0" fmla="*/ 0 h 347372"/>
                <a:gd name="connsiteX1" fmla="*/ 5689602 w 5689602"/>
                <a:gd name="connsiteY1" fmla="*/ 0 h 347372"/>
                <a:gd name="connsiteX2" fmla="*/ 5689602 w 5689602"/>
                <a:gd name="connsiteY2" fmla="*/ 347372 h 347372"/>
                <a:gd name="connsiteX3" fmla="*/ 0 w 5689602"/>
                <a:gd name="connsiteY3" fmla="*/ 347372 h 347372"/>
                <a:gd name="connsiteX4" fmla="*/ 0 w 5689602"/>
                <a:gd name="connsiteY4" fmla="*/ 0 h 347372"/>
                <a:gd name="connsiteX0" fmla="*/ 0 w 5689602"/>
                <a:gd name="connsiteY0" fmla="*/ 0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0 h 376401"/>
                <a:gd name="connsiteX0" fmla="*/ 0 w 5689602"/>
                <a:gd name="connsiteY0" fmla="*/ 275771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275771 h 376401"/>
                <a:gd name="connsiteX0" fmla="*/ 0 w 5689602"/>
                <a:gd name="connsiteY0" fmla="*/ 261257 h 361887"/>
                <a:gd name="connsiteX1" fmla="*/ 5529945 w 5689602"/>
                <a:gd name="connsiteY1" fmla="*/ 0 h 361887"/>
                <a:gd name="connsiteX2" fmla="*/ 5689602 w 5689602"/>
                <a:gd name="connsiteY2" fmla="*/ 332858 h 361887"/>
                <a:gd name="connsiteX3" fmla="*/ 391885 w 5689602"/>
                <a:gd name="connsiteY3" fmla="*/ 361887 h 361887"/>
                <a:gd name="connsiteX4" fmla="*/ 0 w 5689602"/>
                <a:gd name="connsiteY4" fmla="*/ 261257 h 361887"/>
                <a:gd name="connsiteX0" fmla="*/ 0 w 5718630"/>
                <a:gd name="connsiteY0" fmla="*/ 261257 h 361887"/>
                <a:gd name="connsiteX1" fmla="*/ 5529945 w 5718630"/>
                <a:gd name="connsiteY1" fmla="*/ 0 h 361887"/>
                <a:gd name="connsiteX2" fmla="*/ 5718630 w 5718630"/>
                <a:gd name="connsiteY2" fmla="*/ 158687 h 361887"/>
                <a:gd name="connsiteX3" fmla="*/ 391885 w 5718630"/>
                <a:gd name="connsiteY3" fmla="*/ 361887 h 361887"/>
                <a:gd name="connsiteX4" fmla="*/ 0 w 5718630"/>
                <a:gd name="connsiteY4" fmla="*/ 261257 h 3618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12058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6724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53637 h 354267"/>
                <a:gd name="connsiteX1" fmla="*/ 5476605 w 5718630"/>
                <a:gd name="connsiteY1" fmla="*/ 0 h 354267"/>
                <a:gd name="connsiteX2" fmla="*/ 5718630 w 5718630"/>
                <a:gd name="connsiteY2" fmla="*/ 97727 h 354267"/>
                <a:gd name="connsiteX3" fmla="*/ 391885 w 5718630"/>
                <a:gd name="connsiteY3" fmla="*/ 354267 h 354267"/>
                <a:gd name="connsiteX4" fmla="*/ 0 w 5718630"/>
                <a:gd name="connsiteY4" fmla="*/ 253637 h 354267"/>
                <a:gd name="connsiteX0" fmla="*/ 0 w 5718630"/>
                <a:gd name="connsiteY0" fmla="*/ 253637 h 360617"/>
                <a:gd name="connsiteX1" fmla="*/ 5476605 w 5718630"/>
                <a:gd name="connsiteY1" fmla="*/ 0 h 360617"/>
                <a:gd name="connsiteX2" fmla="*/ 5718630 w 5718630"/>
                <a:gd name="connsiteY2" fmla="*/ 97727 h 360617"/>
                <a:gd name="connsiteX3" fmla="*/ 372835 w 5718630"/>
                <a:gd name="connsiteY3" fmla="*/ 360617 h 360617"/>
                <a:gd name="connsiteX4" fmla="*/ 0 w 5718630"/>
                <a:gd name="connsiteY4" fmla="*/ 253637 h 36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8630" h="360617">
                  <a:moveTo>
                    <a:pt x="0" y="253637"/>
                  </a:moveTo>
                  <a:lnTo>
                    <a:pt x="5476605" y="0"/>
                  </a:lnTo>
                  <a:lnTo>
                    <a:pt x="5718630" y="97727"/>
                  </a:lnTo>
                  <a:lnTo>
                    <a:pt x="372835" y="360617"/>
                  </a:lnTo>
                  <a:lnTo>
                    <a:pt x="0" y="253637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78B3682-1976-C179-FE3A-B76C252CD52E}"/>
                </a:ext>
              </a:extLst>
            </p:cNvPr>
            <p:cNvSpPr/>
            <p:nvPr/>
          </p:nvSpPr>
          <p:spPr>
            <a:xfrm>
              <a:off x="400365" y="3729805"/>
              <a:ext cx="5303780" cy="2479707"/>
            </a:xfrm>
            <a:custGeom>
              <a:avLst/>
              <a:gdLst>
                <a:gd name="connsiteX0" fmla="*/ 0 w 5265680"/>
                <a:gd name="connsiteY0" fmla="*/ 0 h 174657"/>
                <a:gd name="connsiteX1" fmla="*/ 5265680 w 5265680"/>
                <a:gd name="connsiteY1" fmla="*/ 0 h 174657"/>
                <a:gd name="connsiteX2" fmla="*/ 5265680 w 5265680"/>
                <a:gd name="connsiteY2" fmla="*/ 174657 h 174657"/>
                <a:gd name="connsiteX3" fmla="*/ 0 w 5265680"/>
                <a:gd name="connsiteY3" fmla="*/ 174657 h 174657"/>
                <a:gd name="connsiteX4" fmla="*/ 0 w 5265680"/>
                <a:gd name="connsiteY4" fmla="*/ 0 h 174657"/>
                <a:gd name="connsiteX0" fmla="*/ 0 w 5303780"/>
                <a:gd name="connsiteY0" fmla="*/ 266700 h 441357"/>
                <a:gd name="connsiteX1" fmla="*/ 5303780 w 5303780"/>
                <a:gd name="connsiteY1" fmla="*/ 0 h 441357"/>
                <a:gd name="connsiteX2" fmla="*/ 5265680 w 5303780"/>
                <a:gd name="connsiteY2" fmla="*/ 441357 h 441357"/>
                <a:gd name="connsiteX3" fmla="*/ 0 w 5303780"/>
                <a:gd name="connsiteY3" fmla="*/ 441357 h 441357"/>
                <a:gd name="connsiteX4" fmla="*/ 0 w 5303780"/>
                <a:gd name="connsiteY4" fmla="*/ 266700 h 441357"/>
                <a:gd name="connsiteX0" fmla="*/ 0 w 5303780"/>
                <a:gd name="connsiteY0" fmla="*/ 266700 h 1713897"/>
                <a:gd name="connsiteX1" fmla="*/ 5303780 w 5303780"/>
                <a:gd name="connsiteY1" fmla="*/ 0 h 1713897"/>
                <a:gd name="connsiteX2" fmla="*/ 5235200 w 5303780"/>
                <a:gd name="connsiteY2" fmla="*/ 1713897 h 1713897"/>
                <a:gd name="connsiteX3" fmla="*/ 0 w 5303780"/>
                <a:gd name="connsiteY3" fmla="*/ 441357 h 1713897"/>
                <a:gd name="connsiteX4" fmla="*/ 0 w 5303780"/>
                <a:gd name="connsiteY4" fmla="*/ 266700 h 1713897"/>
                <a:gd name="connsiteX0" fmla="*/ 0 w 5303780"/>
                <a:gd name="connsiteY0" fmla="*/ 266700 h 2479707"/>
                <a:gd name="connsiteX1" fmla="*/ 5303780 w 5303780"/>
                <a:gd name="connsiteY1" fmla="*/ 0 h 2479707"/>
                <a:gd name="connsiteX2" fmla="*/ 5235200 w 5303780"/>
                <a:gd name="connsiteY2" fmla="*/ 1713897 h 2479707"/>
                <a:gd name="connsiteX3" fmla="*/ 0 w 5303780"/>
                <a:gd name="connsiteY3" fmla="*/ 2479707 h 2479707"/>
                <a:gd name="connsiteX4" fmla="*/ 0 w 5303780"/>
                <a:gd name="connsiteY4" fmla="*/ 266700 h 247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3780" h="2479707">
                  <a:moveTo>
                    <a:pt x="0" y="266700"/>
                  </a:moveTo>
                  <a:lnTo>
                    <a:pt x="5303780" y="0"/>
                  </a:lnTo>
                  <a:lnTo>
                    <a:pt x="5235200" y="1713897"/>
                  </a:lnTo>
                  <a:lnTo>
                    <a:pt x="0" y="2479707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rgbClr val="DDC09E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51F8AD1-FD5A-C55A-1840-CA5F39DF073A}"/>
                </a:ext>
              </a:extLst>
            </p:cNvPr>
            <p:cNvSpPr/>
            <p:nvPr/>
          </p:nvSpPr>
          <p:spPr>
            <a:xfrm>
              <a:off x="512045" y="4036447"/>
              <a:ext cx="1081300" cy="203288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99536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1">
              <a:extLst>
                <a:ext uri="{FF2B5EF4-FFF2-40B4-BE49-F238E27FC236}">
                  <a16:creationId xmlns:a16="http://schemas.microsoft.com/office/drawing/2014/main" id="{A5D4B3A7-B510-B13C-EFF6-BB7682499BD1}"/>
                </a:ext>
              </a:extLst>
            </p:cNvPr>
            <p:cNvSpPr/>
            <p:nvPr/>
          </p:nvSpPr>
          <p:spPr>
            <a:xfrm>
              <a:off x="1608822" y="3996661"/>
              <a:ext cx="1081300" cy="191814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59157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59157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1">
              <a:extLst>
                <a:ext uri="{FF2B5EF4-FFF2-40B4-BE49-F238E27FC236}">
                  <a16:creationId xmlns:a16="http://schemas.microsoft.com/office/drawing/2014/main" id="{29A67165-9D38-4A5D-0C52-9D8A0549D0A0}"/>
                </a:ext>
              </a:extLst>
            </p:cNvPr>
            <p:cNvSpPr/>
            <p:nvPr/>
          </p:nvSpPr>
          <p:spPr>
            <a:xfrm>
              <a:off x="2734293" y="4395729"/>
              <a:ext cx="1111780" cy="135059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90825"/>
                <a:gd name="connsiteY0" fmla="*/ 47625 h 2032886"/>
                <a:gd name="connsiteX1" fmla="*/ 1081300 w 1090825"/>
                <a:gd name="connsiteY1" fmla="*/ 0 h 2032886"/>
                <a:gd name="connsiteX2" fmla="*/ 1090825 w 1090825"/>
                <a:gd name="connsiteY2" fmla="*/ 1797009 h 2032886"/>
                <a:gd name="connsiteX3" fmla="*/ 0 w 1090825"/>
                <a:gd name="connsiteY3" fmla="*/ 2032886 h 2032886"/>
                <a:gd name="connsiteX4" fmla="*/ 0 w 1090825"/>
                <a:gd name="connsiteY4" fmla="*/ 47625 h 203288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97009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38422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135505 h 2076826"/>
                <a:gd name="connsiteX1" fmla="*/ 1081300 w 1100350"/>
                <a:gd name="connsiteY1" fmla="*/ 0 h 2076826"/>
                <a:gd name="connsiteX2" fmla="*/ 1100350 w 1100350"/>
                <a:gd name="connsiteY2" fmla="*/ 1826302 h 2076826"/>
                <a:gd name="connsiteX3" fmla="*/ 0 w 1100350"/>
                <a:gd name="connsiteY3" fmla="*/ 2076826 h 2076826"/>
                <a:gd name="connsiteX4" fmla="*/ 9525 w 1100350"/>
                <a:gd name="connsiteY4" fmla="*/ 135505 h 2076826"/>
                <a:gd name="connsiteX0" fmla="*/ 9525 w 1111780"/>
                <a:gd name="connsiteY0" fmla="*/ 135505 h 2076826"/>
                <a:gd name="connsiteX1" fmla="*/ 1111780 w 1111780"/>
                <a:gd name="connsiteY1" fmla="*/ 0 h 2076826"/>
                <a:gd name="connsiteX2" fmla="*/ 1100350 w 1111780"/>
                <a:gd name="connsiteY2" fmla="*/ 1826302 h 2076826"/>
                <a:gd name="connsiteX3" fmla="*/ 0 w 1111780"/>
                <a:gd name="connsiteY3" fmla="*/ 2076826 h 2076826"/>
                <a:gd name="connsiteX4" fmla="*/ 9525 w 1111780"/>
                <a:gd name="connsiteY4" fmla="*/ 135505 h 207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780" h="2076826">
                  <a:moveTo>
                    <a:pt x="9525" y="135505"/>
                  </a:moveTo>
                  <a:lnTo>
                    <a:pt x="1111780" y="0"/>
                  </a:lnTo>
                  <a:lnTo>
                    <a:pt x="1100350" y="1826302"/>
                  </a:lnTo>
                  <a:lnTo>
                    <a:pt x="0" y="2076826"/>
                  </a:lnTo>
                  <a:lnTo>
                    <a:pt x="9525" y="13550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1">
              <a:extLst>
                <a:ext uri="{FF2B5EF4-FFF2-40B4-BE49-F238E27FC236}">
                  <a16:creationId xmlns:a16="http://schemas.microsoft.com/office/drawing/2014/main" id="{36B11F60-28BD-9EE0-6337-9878401BDCEC}"/>
                </a:ext>
              </a:extLst>
            </p:cNvPr>
            <p:cNvSpPr/>
            <p:nvPr/>
          </p:nvSpPr>
          <p:spPr>
            <a:xfrm>
              <a:off x="2734293" y="3939706"/>
              <a:ext cx="1107970" cy="51317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62250 w 1081300"/>
                <a:gd name="connsiteY2" fmla="*/ 1602310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302392 h 2287653"/>
                <a:gd name="connsiteX1" fmla="*/ 1081300 w 1081300"/>
                <a:gd name="connsiteY1" fmla="*/ 0 h 2287653"/>
                <a:gd name="connsiteX2" fmla="*/ 1062250 w 1081300"/>
                <a:gd name="connsiteY2" fmla="*/ 1857077 h 2287653"/>
                <a:gd name="connsiteX3" fmla="*/ 0 w 1081300"/>
                <a:gd name="connsiteY3" fmla="*/ 2287653 h 2287653"/>
                <a:gd name="connsiteX4" fmla="*/ 0 w 1081300"/>
                <a:gd name="connsiteY4" fmla="*/ 302392 h 2287653"/>
                <a:gd name="connsiteX0" fmla="*/ 0 w 1062250"/>
                <a:gd name="connsiteY0" fmla="*/ 302392 h 2287653"/>
                <a:gd name="connsiteX1" fmla="*/ 1043200 w 1062250"/>
                <a:gd name="connsiteY1" fmla="*/ 0 h 2287653"/>
                <a:gd name="connsiteX2" fmla="*/ 1062250 w 1062250"/>
                <a:gd name="connsiteY2" fmla="*/ 1857077 h 2287653"/>
                <a:gd name="connsiteX3" fmla="*/ 0 w 1062250"/>
                <a:gd name="connsiteY3" fmla="*/ 2287653 h 2287653"/>
                <a:gd name="connsiteX4" fmla="*/ 0 w 1062250"/>
                <a:gd name="connsiteY4" fmla="*/ 302392 h 2287653"/>
                <a:gd name="connsiteX0" fmla="*/ 0 w 1085110"/>
                <a:gd name="connsiteY0" fmla="*/ 302392 h 2287653"/>
                <a:gd name="connsiteX1" fmla="*/ 1043200 w 1085110"/>
                <a:gd name="connsiteY1" fmla="*/ 0 h 2287653"/>
                <a:gd name="connsiteX2" fmla="*/ 1085110 w 1085110"/>
                <a:gd name="connsiteY2" fmla="*/ 1857077 h 2287653"/>
                <a:gd name="connsiteX3" fmla="*/ 0 w 1085110"/>
                <a:gd name="connsiteY3" fmla="*/ 2287653 h 2287653"/>
                <a:gd name="connsiteX4" fmla="*/ 0 w 1085110"/>
                <a:gd name="connsiteY4" fmla="*/ 302392 h 2287653"/>
                <a:gd name="connsiteX0" fmla="*/ 0 w 1096540"/>
                <a:gd name="connsiteY0" fmla="*/ 302392 h 2287653"/>
                <a:gd name="connsiteX1" fmla="*/ 1096540 w 1096540"/>
                <a:gd name="connsiteY1" fmla="*/ 0 h 2287653"/>
                <a:gd name="connsiteX2" fmla="*/ 1085110 w 1096540"/>
                <a:gd name="connsiteY2" fmla="*/ 1857077 h 2287653"/>
                <a:gd name="connsiteX3" fmla="*/ 0 w 1096540"/>
                <a:gd name="connsiteY3" fmla="*/ 2287653 h 2287653"/>
                <a:gd name="connsiteX4" fmla="*/ 0 w 1096540"/>
                <a:gd name="connsiteY4" fmla="*/ 302392 h 2287653"/>
                <a:gd name="connsiteX0" fmla="*/ 0 w 1107970"/>
                <a:gd name="connsiteY0" fmla="*/ 302392 h 2287653"/>
                <a:gd name="connsiteX1" fmla="*/ 1096540 w 1107970"/>
                <a:gd name="connsiteY1" fmla="*/ 0 h 2287653"/>
                <a:gd name="connsiteX2" fmla="*/ 1107970 w 1107970"/>
                <a:gd name="connsiteY2" fmla="*/ 1891046 h 2287653"/>
                <a:gd name="connsiteX3" fmla="*/ 0 w 1107970"/>
                <a:gd name="connsiteY3" fmla="*/ 2287653 h 2287653"/>
                <a:gd name="connsiteX4" fmla="*/ 0 w 1107970"/>
                <a:gd name="connsiteY4" fmla="*/ 302392 h 22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0" h="2287653">
                  <a:moveTo>
                    <a:pt x="0" y="302392"/>
                  </a:moveTo>
                  <a:lnTo>
                    <a:pt x="1096540" y="0"/>
                  </a:lnTo>
                  <a:lnTo>
                    <a:pt x="1107970" y="1891046"/>
                  </a:lnTo>
                  <a:lnTo>
                    <a:pt x="0" y="2287653"/>
                  </a:lnTo>
                  <a:lnTo>
                    <a:pt x="0" y="302392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2EF9464-AAA5-2884-4158-6AE0BABEDF1A}"/>
                </a:ext>
              </a:extLst>
            </p:cNvPr>
            <p:cNvSpPr/>
            <p:nvPr/>
          </p:nvSpPr>
          <p:spPr>
            <a:xfrm>
              <a:off x="3925891" y="3939705"/>
              <a:ext cx="60059" cy="1613370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01BF9A5-2123-C0E9-2D26-DA0249F977BF}"/>
                </a:ext>
              </a:extLst>
            </p:cNvPr>
            <p:cNvSpPr/>
            <p:nvPr/>
          </p:nvSpPr>
          <p:spPr>
            <a:xfrm>
              <a:off x="4004833" y="3920487"/>
              <a:ext cx="118255" cy="1603282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DE8D777-F0E8-23A4-54B8-D35B8AB288A3}"/>
                </a:ext>
              </a:extLst>
            </p:cNvPr>
            <p:cNvSpPr/>
            <p:nvPr/>
          </p:nvSpPr>
          <p:spPr>
            <a:xfrm>
              <a:off x="3953221" y="3939705"/>
              <a:ext cx="107251" cy="1613369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3E379B7-2483-EABA-DFE6-0E3E41057126}"/>
                </a:ext>
              </a:extLst>
            </p:cNvPr>
            <p:cNvSpPr/>
            <p:nvPr/>
          </p:nvSpPr>
          <p:spPr>
            <a:xfrm>
              <a:off x="5496512" y="3838707"/>
              <a:ext cx="118255" cy="1500222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3">
              <a:extLst>
                <a:ext uri="{FF2B5EF4-FFF2-40B4-BE49-F238E27FC236}">
                  <a16:creationId xmlns:a16="http://schemas.microsoft.com/office/drawing/2014/main" id="{A693BD68-FCB8-31DF-D9B7-72AA21E567D3}"/>
                </a:ext>
              </a:extLst>
            </p:cNvPr>
            <p:cNvSpPr/>
            <p:nvPr/>
          </p:nvSpPr>
          <p:spPr>
            <a:xfrm rot="5400000">
              <a:off x="4743839" y="3222593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D3E7243-E4F8-CD36-A8C8-0CCA2B11CC1B}"/>
                </a:ext>
              </a:extLst>
            </p:cNvPr>
            <p:cNvSpPr/>
            <p:nvPr/>
          </p:nvSpPr>
          <p:spPr>
            <a:xfrm rot="5400000">
              <a:off x="4750115" y="3200308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002B2DE-EA71-F62E-0818-E7EB25F3C716}"/>
                </a:ext>
              </a:extLst>
            </p:cNvPr>
            <p:cNvSpPr/>
            <p:nvPr/>
          </p:nvSpPr>
          <p:spPr>
            <a:xfrm>
              <a:off x="4009982" y="3901271"/>
              <a:ext cx="94045" cy="1641715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FFFBAA3-FE17-7B34-2641-36F6205D5066}"/>
                </a:ext>
              </a:extLst>
            </p:cNvPr>
            <p:cNvSpPr/>
            <p:nvPr/>
          </p:nvSpPr>
          <p:spPr>
            <a:xfrm>
              <a:off x="5520722" y="3760584"/>
              <a:ext cx="94045" cy="1641715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E1FC2FC-FBE8-5BA5-B9EA-E37DD89662A8}"/>
                </a:ext>
              </a:extLst>
            </p:cNvPr>
            <p:cNvSpPr/>
            <p:nvPr/>
          </p:nvSpPr>
          <p:spPr>
            <a:xfrm rot="5099443" flipH="1">
              <a:off x="3341387" y="4580053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8F0B4BF-C1BB-E13E-A550-182E76D4DC1C}"/>
                </a:ext>
              </a:extLst>
            </p:cNvPr>
            <p:cNvSpPr/>
            <p:nvPr/>
          </p:nvSpPr>
          <p:spPr>
            <a:xfrm flipH="1">
              <a:off x="1890346" y="4752999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8BA01EB-7A57-9D86-A086-EFBA52D0B843}"/>
                </a:ext>
              </a:extLst>
            </p:cNvPr>
            <p:cNvSpPr/>
            <p:nvPr/>
          </p:nvSpPr>
          <p:spPr>
            <a:xfrm flipH="1">
              <a:off x="1310006" y="4799909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504BC6F-B8BA-00D1-8CD8-1D6A67485BBE}"/>
                </a:ext>
              </a:extLst>
            </p:cNvPr>
            <p:cNvSpPr/>
            <p:nvPr/>
          </p:nvSpPr>
          <p:spPr>
            <a:xfrm rot="5221242" flipH="1">
              <a:off x="4794787" y="3819975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D22A6AB-99A1-B0E1-A4F1-F2127FEEF340}"/>
                </a:ext>
              </a:extLst>
            </p:cNvPr>
            <p:cNvSpPr/>
            <p:nvPr/>
          </p:nvSpPr>
          <p:spPr>
            <a:xfrm rot="5221242" flipH="1">
              <a:off x="4809094" y="4185595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ED46A62-28D0-F960-AEA7-B2D44828579B}"/>
                </a:ext>
              </a:extLst>
            </p:cNvPr>
            <p:cNvSpPr/>
            <p:nvPr/>
          </p:nvSpPr>
          <p:spPr>
            <a:xfrm rot="5110980" flipH="1">
              <a:off x="4809323" y="4577650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98462AA-7561-B50A-D0B5-DFF0E59425D9}"/>
                </a:ext>
              </a:extLst>
            </p:cNvPr>
            <p:cNvSpPr/>
            <p:nvPr/>
          </p:nvSpPr>
          <p:spPr>
            <a:xfrm rot="5099443" flipH="1">
              <a:off x="3326759" y="4079697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45F0C31E-7CD1-7936-612B-583B0BE3B9D2}"/>
              </a:ext>
            </a:extLst>
          </p:cNvPr>
          <p:cNvGrpSpPr/>
          <p:nvPr/>
        </p:nvGrpSpPr>
        <p:grpSpPr>
          <a:xfrm>
            <a:off x="4196984" y="3409141"/>
            <a:ext cx="2015915" cy="2827813"/>
            <a:chOff x="2624963" y="3366285"/>
            <a:chExt cx="2015915" cy="2827813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C9C34B1-C3EF-2728-8AC9-F4E897AF1003}"/>
                </a:ext>
              </a:extLst>
            </p:cNvPr>
            <p:cNvGrpSpPr/>
            <p:nvPr/>
          </p:nvGrpSpPr>
          <p:grpSpPr>
            <a:xfrm flipH="1">
              <a:off x="2624963" y="3366285"/>
              <a:ext cx="2015915" cy="2558059"/>
              <a:chOff x="8153826" y="3365398"/>
              <a:chExt cx="647030" cy="821037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F963918-FDDD-364D-0FC5-E5C3B81087EA}"/>
                  </a:ext>
                </a:extLst>
              </p:cNvPr>
              <p:cNvSpPr/>
              <p:nvPr/>
            </p:nvSpPr>
            <p:spPr>
              <a:xfrm rot="15646984">
                <a:off x="8448580" y="4041929"/>
                <a:ext cx="29860" cy="25878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37265343-86AB-8797-8195-79E09B05E318}"/>
                  </a:ext>
                </a:extLst>
              </p:cNvPr>
              <p:cNvSpPr/>
              <p:nvPr/>
            </p:nvSpPr>
            <p:spPr>
              <a:xfrm rot="7859074">
                <a:off x="8454065" y="4042114"/>
                <a:ext cx="29860" cy="25878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7BF0B9CB-1F53-54CD-58CA-3693C4F5A0EA}"/>
                  </a:ext>
                </a:extLst>
              </p:cNvPr>
              <p:cNvSpPr/>
              <p:nvPr/>
            </p:nvSpPr>
            <p:spPr>
              <a:xfrm>
                <a:off x="8444894" y="3837519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89A9A892-EA46-25EF-5199-544C81B21336}"/>
                  </a:ext>
                </a:extLst>
              </p:cNvPr>
              <p:cNvGrpSpPr/>
              <p:nvPr/>
            </p:nvGrpSpPr>
            <p:grpSpPr>
              <a:xfrm>
                <a:off x="8153826" y="3365398"/>
                <a:ext cx="647030" cy="674899"/>
                <a:chOff x="8153826" y="3365398"/>
                <a:chExt cx="647030" cy="674899"/>
              </a:xfrm>
            </p:grpSpPr>
            <p:sp>
              <p:nvSpPr>
                <p:cNvPr id="82" name="Rectangle 10">
                  <a:extLst>
                    <a:ext uri="{FF2B5EF4-FFF2-40B4-BE49-F238E27FC236}">
                      <a16:creationId xmlns:a16="http://schemas.microsoft.com/office/drawing/2014/main" id="{10287B84-A2A2-3802-A62F-F2641DDEC9D3}"/>
                    </a:ext>
                  </a:extLst>
                </p:cNvPr>
                <p:cNvSpPr/>
                <p:nvPr/>
              </p:nvSpPr>
              <p:spPr>
                <a:xfrm>
                  <a:off x="8278838" y="3365398"/>
                  <a:ext cx="522018" cy="628225"/>
                </a:xfrm>
                <a:custGeom>
                  <a:avLst/>
                  <a:gdLst>
                    <a:gd name="connsiteX0" fmla="*/ 0 w 501538"/>
                    <a:gd name="connsiteY0" fmla="*/ 0 h 445021"/>
                    <a:gd name="connsiteX1" fmla="*/ 501538 w 501538"/>
                    <a:gd name="connsiteY1" fmla="*/ 0 h 445021"/>
                    <a:gd name="connsiteX2" fmla="*/ 501538 w 501538"/>
                    <a:gd name="connsiteY2" fmla="*/ 445021 h 445021"/>
                    <a:gd name="connsiteX3" fmla="*/ 0 w 501538"/>
                    <a:gd name="connsiteY3" fmla="*/ 445021 h 445021"/>
                    <a:gd name="connsiteX4" fmla="*/ 0 w 501538"/>
                    <a:gd name="connsiteY4" fmla="*/ 0 h 445021"/>
                    <a:gd name="connsiteX0" fmla="*/ 0 w 516778"/>
                    <a:gd name="connsiteY0" fmla="*/ 0 h 589801"/>
                    <a:gd name="connsiteX1" fmla="*/ 501538 w 516778"/>
                    <a:gd name="connsiteY1" fmla="*/ 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22018"/>
                    <a:gd name="connsiteY0" fmla="*/ 0 h 628225"/>
                    <a:gd name="connsiteX1" fmla="*/ 516778 w 522018"/>
                    <a:gd name="connsiteY1" fmla="*/ 99060 h 628225"/>
                    <a:gd name="connsiteX2" fmla="*/ 522018 w 522018"/>
                    <a:gd name="connsiteY2" fmla="*/ 628225 h 628225"/>
                    <a:gd name="connsiteX3" fmla="*/ 0 w 522018"/>
                    <a:gd name="connsiteY3" fmla="*/ 445021 h 628225"/>
                    <a:gd name="connsiteX4" fmla="*/ 0 w 522018"/>
                    <a:gd name="connsiteY4" fmla="*/ 0 h 6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018" h="628225">
                      <a:moveTo>
                        <a:pt x="0" y="0"/>
                      </a:moveTo>
                      <a:lnTo>
                        <a:pt x="516778" y="99060"/>
                      </a:lnTo>
                      <a:cubicBezTo>
                        <a:pt x="455818" y="384560"/>
                        <a:pt x="522018" y="464645"/>
                        <a:pt x="522018" y="628225"/>
                      </a:cubicBezTo>
                      <a:lnTo>
                        <a:pt x="0" y="445021"/>
                      </a:lnTo>
                      <a:cubicBezTo>
                        <a:pt x="0" y="296681"/>
                        <a:pt x="60960" y="194060"/>
                        <a:pt x="0" y="0"/>
                      </a:cubicBezTo>
                      <a:close/>
                    </a:path>
                  </a:pathLst>
                </a:custGeom>
                <a:solidFill>
                  <a:srgbClr val="B18B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11">
                  <a:extLst>
                    <a:ext uri="{FF2B5EF4-FFF2-40B4-BE49-F238E27FC236}">
                      <a16:creationId xmlns:a16="http://schemas.microsoft.com/office/drawing/2014/main" id="{BCA50C3D-ABD3-E5CB-D107-7DF82F0E78C1}"/>
                    </a:ext>
                  </a:extLst>
                </p:cNvPr>
                <p:cNvSpPr/>
                <p:nvPr/>
              </p:nvSpPr>
              <p:spPr>
                <a:xfrm>
                  <a:off x="8153826" y="3812036"/>
                  <a:ext cx="640134" cy="228261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156042 w 586740"/>
                    <a:gd name="connsiteY0" fmla="*/ 0 h 153751"/>
                    <a:gd name="connsiteX1" fmla="*/ 586740 w 586740"/>
                    <a:gd name="connsiteY1" fmla="*/ 80612 h 153751"/>
                    <a:gd name="connsiteX2" fmla="*/ 472440 w 586740"/>
                    <a:gd name="connsiteY2" fmla="*/ 153751 h 153751"/>
                    <a:gd name="connsiteX3" fmla="*/ 0 w 586740"/>
                    <a:gd name="connsiteY3" fmla="*/ 39451 h 153751"/>
                    <a:gd name="connsiteX4" fmla="*/ 156042 w 586740"/>
                    <a:gd name="connsiteY4" fmla="*/ 0 h 153751"/>
                    <a:gd name="connsiteX0" fmla="*/ 164026 w 594724"/>
                    <a:gd name="connsiteY0" fmla="*/ 0 h 153751"/>
                    <a:gd name="connsiteX1" fmla="*/ 594724 w 594724"/>
                    <a:gd name="connsiteY1" fmla="*/ 80612 h 153751"/>
                    <a:gd name="connsiteX2" fmla="*/ 480424 w 594724"/>
                    <a:gd name="connsiteY2" fmla="*/ 153751 h 153751"/>
                    <a:gd name="connsiteX3" fmla="*/ 0 w 594724"/>
                    <a:gd name="connsiteY3" fmla="*/ 65268 h 153751"/>
                    <a:gd name="connsiteX4" fmla="*/ 164026 w 594724"/>
                    <a:gd name="connsiteY4" fmla="*/ 0 h 153751"/>
                    <a:gd name="connsiteX0" fmla="*/ 164026 w 594724"/>
                    <a:gd name="connsiteY0" fmla="*/ 0 h 179568"/>
                    <a:gd name="connsiteX1" fmla="*/ 594724 w 594724"/>
                    <a:gd name="connsiteY1" fmla="*/ 80612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164026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68215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68215 w 594724"/>
                    <a:gd name="connsiteY4" fmla="*/ 0 h 179568"/>
                    <a:gd name="connsiteX0" fmla="*/ 44263 w 594724"/>
                    <a:gd name="connsiteY0" fmla="*/ 0 h 195059"/>
                    <a:gd name="connsiteX1" fmla="*/ 594724 w 594724"/>
                    <a:gd name="connsiteY1" fmla="*/ 116757 h 195059"/>
                    <a:gd name="connsiteX2" fmla="*/ 464456 w 594724"/>
                    <a:gd name="connsiteY2" fmla="*/ 195059 h 195059"/>
                    <a:gd name="connsiteX3" fmla="*/ 0 w 594724"/>
                    <a:gd name="connsiteY3" fmla="*/ 80759 h 195059"/>
                    <a:gd name="connsiteX4" fmla="*/ 44263 w 594724"/>
                    <a:gd name="connsiteY4" fmla="*/ 0 h 195059"/>
                    <a:gd name="connsiteX0" fmla="*/ 72208 w 594724"/>
                    <a:gd name="connsiteY0" fmla="*/ 0 h 186023"/>
                    <a:gd name="connsiteX1" fmla="*/ 594724 w 594724"/>
                    <a:gd name="connsiteY1" fmla="*/ 107721 h 186023"/>
                    <a:gd name="connsiteX2" fmla="*/ 464456 w 594724"/>
                    <a:gd name="connsiteY2" fmla="*/ 186023 h 186023"/>
                    <a:gd name="connsiteX3" fmla="*/ 0 w 594724"/>
                    <a:gd name="connsiteY3" fmla="*/ 71723 h 186023"/>
                    <a:gd name="connsiteX4" fmla="*/ 72208 w 594724"/>
                    <a:gd name="connsiteY4" fmla="*/ 0 h 186023"/>
                    <a:gd name="connsiteX0" fmla="*/ 91420 w 613936"/>
                    <a:gd name="connsiteY0" fmla="*/ 0 h 186023"/>
                    <a:gd name="connsiteX1" fmla="*/ 613936 w 613936"/>
                    <a:gd name="connsiteY1" fmla="*/ 107721 h 186023"/>
                    <a:gd name="connsiteX2" fmla="*/ 483668 w 613936"/>
                    <a:gd name="connsiteY2" fmla="*/ 186023 h 186023"/>
                    <a:gd name="connsiteX3" fmla="*/ 0 w 613936"/>
                    <a:gd name="connsiteY3" fmla="*/ 67205 h 186023"/>
                    <a:gd name="connsiteX4" fmla="*/ 91420 w 613936"/>
                    <a:gd name="connsiteY4" fmla="*/ 0 h 186023"/>
                    <a:gd name="connsiteX0" fmla="*/ 101899 w 624415"/>
                    <a:gd name="connsiteY0" fmla="*/ 0 h 186023"/>
                    <a:gd name="connsiteX1" fmla="*/ 624415 w 624415"/>
                    <a:gd name="connsiteY1" fmla="*/ 107721 h 186023"/>
                    <a:gd name="connsiteX2" fmla="*/ 494147 w 624415"/>
                    <a:gd name="connsiteY2" fmla="*/ 186023 h 186023"/>
                    <a:gd name="connsiteX3" fmla="*/ 0 w 624415"/>
                    <a:gd name="connsiteY3" fmla="*/ 62687 h 186023"/>
                    <a:gd name="connsiteX4" fmla="*/ 101899 w 624415"/>
                    <a:gd name="connsiteY4" fmla="*/ 0 h 186023"/>
                    <a:gd name="connsiteX0" fmla="*/ 101899 w 636641"/>
                    <a:gd name="connsiteY0" fmla="*/ 0 h 186023"/>
                    <a:gd name="connsiteX1" fmla="*/ 636641 w 636641"/>
                    <a:gd name="connsiteY1" fmla="*/ 133700 h 186023"/>
                    <a:gd name="connsiteX2" fmla="*/ 494147 w 636641"/>
                    <a:gd name="connsiteY2" fmla="*/ 186023 h 186023"/>
                    <a:gd name="connsiteX3" fmla="*/ 0 w 636641"/>
                    <a:gd name="connsiteY3" fmla="*/ 62687 h 186023"/>
                    <a:gd name="connsiteX4" fmla="*/ 101899 w 636641"/>
                    <a:gd name="connsiteY4" fmla="*/ 0 h 186023"/>
                    <a:gd name="connsiteX0" fmla="*/ 135083 w 636641"/>
                    <a:gd name="connsiteY0" fmla="*/ 0 h 174728"/>
                    <a:gd name="connsiteX1" fmla="*/ 636641 w 636641"/>
                    <a:gd name="connsiteY1" fmla="*/ 122405 h 174728"/>
                    <a:gd name="connsiteX2" fmla="*/ 494147 w 636641"/>
                    <a:gd name="connsiteY2" fmla="*/ 174728 h 174728"/>
                    <a:gd name="connsiteX3" fmla="*/ 0 w 636641"/>
                    <a:gd name="connsiteY3" fmla="*/ 51392 h 174728"/>
                    <a:gd name="connsiteX4" fmla="*/ 135083 w 636641"/>
                    <a:gd name="connsiteY4" fmla="*/ 0 h 174728"/>
                    <a:gd name="connsiteX0" fmla="*/ 145562 w 636641"/>
                    <a:gd name="connsiteY0" fmla="*/ 0 h 170210"/>
                    <a:gd name="connsiteX1" fmla="*/ 636641 w 636641"/>
                    <a:gd name="connsiteY1" fmla="*/ 117887 h 170210"/>
                    <a:gd name="connsiteX2" fmla="*/ 494147 w 636641"/>
                    <a:gd name="connsiteY2" fmla="*/ 170210 h 170210"/>
                    <a:gd name="connsiteX3" fmla="*/ 0 w 636641"/>
                    <a:gd name="connsiteY3" fmla="*/ 46874 h 170210"/>
                    <a:gd name="connsiteX4" fmla="*/ 145562 w 636641"/>
                    <a:gd name="connsiteY4" fmla="*/ 0 h 170210"/>
                    <a:gd name="connsiteX0" fmla="*/ 150801 w 636641"/>
                    <a:gd name="connsiteY0" fmla="*/ 0 h 163433"/>
                    <a:gd name="connsiteX1" fmla="*/ 636641 w 636641"/>
                    <a:gd name="connsiteY1" fmla="*/ 111110 h 163433"/>
                    <a:gd name="connsiteX2" fmla="*/ 494147 w 636641"/>
                    <a:gd name="connsiteY2" fmla="*/ 163433 h 163433"/>
                    <a:gd name="connsiteX3" fmla="*/ 0 w 636641"/>
                    <a:gd name="connsiteY3" fmla="*/ 40097 h 163433"/>
                    <a:gd name="connsiteX4" fmla="*/ 150801 w 636641"/>
                    <a:gd name="connsiteY4" fmla="*/ 0 h 163433"/>
                    <a:gd name="connsiteX0" fmla="*/ 135082 w 636641"/>
                    <a:gd name="connsiteY0" fmla="*/ 0 h 149879"/>
                    <a:gd name="connsiteX1" fmla="*/ 636641 w 636641"/>
                    <a:gd name="connsiteY1" fmla="*/ 97556 h 149879"/>
                    <a:gd name="connsiteX2" fmla="*/ 494147 w 636641"/>
                    <a:gd name="connsiteY2" fmla="*/ 149879 h 149879"/>
                    <a:gd name="connsiteX3" fmla="*/ 0 w 636641"/>
                    <a:gd name="connsiteY3" fmla="*/ 26543 h 149879"/>
                    <a:gd name="connsiteX4" fmla="*/ 135082 w 636641"/>
                    <a:gd name="connsiteY4" fmla="*/ 0 h 149879"/>
                    <a:gd name="connsiteX0" fmla="*/ 136829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36829 w 636641"/>
                    <a:gd name="connsiteY4" fmla="*/ 0 h 145361"/>
                    <a:gd name="connsiteX0" fmla="*/ 128096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28096 w 636641"/>
                    <a:gd name="connsiteY4" fmla="*/ 0 h 145361"/>
                    <a:gd name="connsiteX0" fmla="*/ 126349 w 636641"/>
                    <a:gd name="connsiteY0" fmla="*/ 0 h 147620"/>
                    <a:gd name="connsiteX1" fmla="*/ 636641 w 636641"/>
                    <a:gd name="connsiteY1" fmla="*/ 95297 h 147620"/>
                    <a:gd name="connsiteX2" fmla="*/ 494147 w 636641"/>
                    <a:gd name="connsiteY2" fmla="*/ 147620 h 147620"/>
                    <a:gd name="connsiteX3" fmla="*/ 0 w 636641"/>
                    <a:gd name="connsiteY3" fmla="*/ 24284 h 147620"/>
                    <a:gd name="connsiteX4" fmla="*/ 126349 w 636641"/>
                    <a:gd name="connsiteY4" fmla="*/ 0 h 147620"/>
                    <a:gd name="connsiteX0" fmla="*/ 126349 w 640134"/>
                    <a:gd name="connsiteY0" fmla="*/ 0 h 147620"/>
                    <a:gd name="connsiteX1" fmla="*/ 640134 w 640134"/>
                    <a:gd name="connsiteY1" fmla="*/ 119017 h 147620"/>
                    <a:gd name="connsiteX2" fmla="*/ 494147 w 640134"/>
                    <a:gd name="connsiteY2" fmla="*/ 147620 h 147620"/>
                    <a:gd name="connsiteX3" fmla="*/ 0 w 640134"/>
                    <a:gd name="connsiteY3" fmla="*/ 24284 h 147620"/>
                    <a:gd name="connsiteX4" fmla="*/ 126349 w 640134"/>
                    <a:gd name="connsiteY4" fmla="*/ 0 h 147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0134" h="147620">
                      <a:moveTo>
                        <a:pt x="126349" y="0"/>
                      </a:moveTo>
                      <a:lnTo>
                        <a:pt x="640134" y="119017"/>
                      </a:lnTo>
                      <a:lnTo>
                        <a:pt x="494147" y="147620"/>
                      </a:lnTo>
                      <a:lnTo>
                        <a:pt x="0" y="24284"/>
                      </a:lnTo>
                      <a:lnTo>
                        <a:pt x="126349" y="0"/>
                      </a:lnTo>
                      <a:close/>
                    </a:path>
                  </a:pathLst>
                </a:custGeom>
                <a:solidFill>
                  <a:srgbClr val="B18B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C4696FBE-CE40-9E5F-8EE6-31D70812232A}"/>
                </a:ext>
              </a:extLst>
            </p:cNvPr>
            <p:cNvSpPr/>
            <p:nvPr/>
          </p:nvSpPr>
          <p:spPr>
            <a:xfrm>
              <a:off x="3318067" y="6018651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16C9B6E-4A6D-AAF5-A879-2AB4684E5CB6}"/>
                </a:ext>
              </a:extLst>
            </p:cNvPr>
            <p:cNvSpPr/>
            <p:nvPr/>
          </p:nvSpPr>
          <p:spPr>
            <a:xfrm>
              <a:off x="3837497" y="5551477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0EEEC3C-BFEF-E949-CB52-5C6C67929528}"/>
                </a:ext>
              </a:extLst>
            </p:cNvPr>
            <p:cNvSpPr/>
            <p:nvPr/>
          </p:nvSpPr>
          <p:spPr>
            <a:xfrm>
              <a:off x="3982129" y="5889364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4DF0610B-3C0D-778A-0924-213F16AEF65A}"/>
                </a:ext>
              </a:extLst>
            </p:cNvPr>
            <p:cNvSpPr/>
            <p:nvPr/>
          </p:nvSpPr>
          <p:spPr>
            <a:xfrm>
              <a:off x="3189308" y="5745335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71CD1282-9F22-FC12-6599-343D1371BF18}"/>
              </a:ext>
            </a:extLst>
          </p:cNvPr>
          <p:cNvGrpSpPr/>
          <p:nvPr/>
        </p:nvGrpSpPr>
        <p:grpSpPr>
          <a:xfrm>
            <a:off x="5105637" y="2772045"/>
            <a:ext cx="195715" cy="375717"/>
            <a:chOff x="5105637" y="2772045"/>
            <a:chExt cx="195715" cy="375717"/>
          </a:xfrm>
        </p:grpSpPr>
        <p:sp>
          <p:nvSpPr>
            <p:cNvPr id="106" name="Cylinder 105">
              <a:extLst>
                <a:ext uri="{FF2B5EF4-FFF2-40B4-BE49-F238E27FC236}">
                  <a16:creationId xmlns:a16="http://schemas.microsoft.com/office/drawing/2014/main" id="{0F3AF0BC-B508-05DA-3B40-834E48F9D244}"/>
                </a:ext>
              </a:extLst>
            </p:cNvPr>
            <p:cNvSpPr/>
            <p:nvPr/>
          </p:nvSpPr>
          <p:spPr>
            <a:xfrm>
              <a:off x="5105637" y="2940559"/>
              <a:ext cx="195715" cy="207203"/>
            </a:xfrm>
            <a:prstGeom prst="can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661AFBCF-1683-638A-22E2-1AD7C1CA790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73450" y="2772045"/>
              <a:ext cx="25085" cy="20429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48BF819A-A5FB-A18B-38DA-5EF9BEB93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35938" y="2777881"/>
              <a:ext cx="18382" cy="19247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F121CCAB-FBA6-2DFE-D3DD-433FB3C663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14487" y="2799356"/>
              <a:ext cx="44733" cy="177389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A6E1E87-F87E-C7EE-85AC-217CD16B94AF}"/>
              </a:ext>
            </a:extLst>
          </p:cNvPr>
          <p:cNvGrpSpPr/>
          <p:nvPr/>
        </p:nvGrpSpPr>
        <p:grpSpPr>
          <a:xfrm flipH="1">
            <a:off x="4232999" y="3225272"/>
            <a:ext cx="1771815" cy="2594810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C94977B8-28EE-2458-D338-F346E81DB7A4}"/>
                </a:ext>
              </a:extLst>
            </p:cNvPr>
            <p:cNvGrpSpPr/>
            <p:nvPr/>
          </p:nvGrpSpPr>
          <p:grpSpPr>
            <a:xfrm flipH="1">
              <a:off x="4348650" y="6342970"/>
              <a:ext cx="2180299" cy="3438703"/>
              <a:chOff x="-704602" y="7985701"/>
              <a:chExt cx="2812827" cy="4436308"/>
            </a:xfrm>
          </p:grpSpPr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0578DC52-FC7F-3973-5E27-157F3152A42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363319FC-29FA-C93F-C618-6295F524B6DB}"/>
                  </a:ext>
                </a:extLst>
              </p:cNvPr>
              <p:cNvGrpSpPr/>
              <p:nvPr/>
            </p:nvGrpSpPr>
            <p:grpSpPr>
              <a:xfrm>
                <a:off x="-428649" y="8436996"/>
                <a:ext cx="2536874" cy="3985013"/>
                <a:chOff x="-428649" y="8436996"/>
                <a:chExt cx="2536874" cy="3985013"/>
              </a:xfrm>
            </p:grpSpPr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657AA0B-5BF1-B4C1-955C-BFCF8AF37D98}"/>
                    </a:ext>
                  </a:extLst>
                </p:cNvPr>
                <p:cNvSpPr/>
                <p:nvPr/>
              </p:nvSpPr>
              <p:spPr>
                <a:xfrm rot="638695" flipH="1">
                  <a:off x="1387031" y="9768152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163E12F6-4DA2-E015-764D-B6AC3548B346}"/>
                    </a:ext>
                  </a:extLst>
                </p:cNvPr>
                <p:cNvCxnSpPr>
                  <a:cxnSpLocks/>
                  <a:endCxn id="133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C58FC5ED-DE4B-903A-5BBD-7342BAE6F76E}"/>
                    </a:ext>
                  </a:extLst>
                </p:cNvPr>
                <p:cNvSpPr/>
                <p:nvPr/>
              </p:nvSpPr>
              <p:spPr>
                <a:xfrm>
                  <a:off x="-428649" y="8436996"/>
                  <a:ext cx="2536874" cy="2447777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Oval 131">
                  <a:extLst>
                    <a:ext uri="{FF2B5EF4-FFF2-40B4-BE49-F238E27FC236}">
                      <a16:creationId xmlns:a16="http://schemas.microsoft.com/office/drawing/2014/main" id="{14A7CCDB-59E5-AB87-D5EA-80DB23F9C472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Rectangle: Top Corners Rounded 132">
                  <a:extLst>
                    <a:ext uri="{FF2B5EF4-FFF2-40B4-BE49-F238E27FC236}">
                      <a16:creationId xmlns:a16="http://schemas.microsoft.com/office/drawing/2014/main" id="{9BCDFC78-EDEA-D546-3DD3-D0777A5A6D79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FA7B69CC-63D9-5614-F3A0-467B77D86C00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A34876F6-0A05-342C-547B-0E457A3A2F7F}"/>
                    </a:ext>
                  </a:extLst>
                </p:cNvPr>
                <p:cNvSpPr/>
                <p:nvPr/>
              </p:nvSpPr>
              <p:spPr>
                <a:xfrm>
                  <a:off x="1205689" y="9599610"/>
                  <a:ext cx="70260" cy="17943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Oval 135">
                  <a:extLst>
                    <a:ext uri="{FF2B5EF4-FFF2-40B4-BE49-F238E27FC236}">
                      <a16:creationId xmlns:a16="http://schemas.microsoft.com/office/drawing/2014/main" id="{AE97C9FF-834B-2947-FF7D-8DC368ECBEA1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3BD25E59-D653-D77A-3B91-10F9B1B3F3BE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876FC8FB-06DE-B079-FF14-D81EC4767B65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E633E7D8-CA01-7E5E-527F-C23A3A62D7A7}"/>
                    </a:ext>
                  </a:extLst>
                </p:cNvPr>
                <p:cNvCxnSpPr>
                  <a:cxnSpLocks/>
                  <a:endCxn id="140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0" name="Rectangle: Top Corners Rounded 139">
                  <a:extLst>
                    <a:ext uri="{FF2B5EF4-FFF2-40B4-BE49-F238E27FC236}">
                      <a16:creationId xmlns:a16="http://schemas.microsoft.com/office/drawing/2014/main" id="{FB116251-E758-177F-9743-03B2BCFB0689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D2F5A01C-2694-4329-E3F6-BCF290573F81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D3F3A51A-09F4-9380-0312-997734462FCB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8CFCF44-174F-DF04-DE7D-B44AF65427D9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19739D1E-9C4F-466B-0D6F-0BCCFB49D193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6C4C2765-0D22-8845-AECF-C8C366672EC2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4FEE30B-9998-B466-1860-C81C79F234C6}"/>
              </a:ext>
            </a:extLst>
          </p:cNvPr>
          <p:cNvGrpSpPr/>
          <p:nvPr/>
        </p:nvGrpSpPr>
        <p:grpSpPr>
          <a:xfrm>
            <a:off x="3467682" y="4521024"/>
            <a:ext cx="4365897" cy="2442670"/>
            <a:chOff x="3467682" y="4521024"/>
            <a:chExt cx="4365897" cy="2442670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79EEAA63-68EE-3B58-96D1-E54672B9B25A}"/>
                </a:ext>
              </a:extLst>
            </p:cNvPr>
            <p:cNvGrpSpPr/>
            <p:nvPr/>
          </p:nvGrpSpPr>
          <p:grpSpPr>
            <a:xfrm>
              <a:off x="3467682" y="4579154"/>
              <a:ext cx="4365897" cy="2384540"/>
              <a:chOff x="4203357" y="4336804"/>
              <a:chExt cx="3099757" cy="1693007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AA4FCE5A-07D1-87AB-37E7-43BA7783C053}"/>
                  </a:ext>
                </a:extLst>
              </p:cNvPr>
              <p:cNvSpPr/>
              <p:nvPr/>
            </p:nvSpPr>
            <p:spPr>
              <a:xfrm>
                <a:off x="5178185" y="4993987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B19AAB24-E10E-123F-77DC-85066668026A}"/>
                  </a:ext>
                </a:extLst>
              </p:cNvPr>
              <p:cNvSpPr/>
              <p:nvPr/>
            </p:nvSpPr>
            <p:spPr>
              <a:xfrm>
                <a:off x="4203357" y="4663337"/>
                <a:ext cx="984867" cy="136647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867" h="1366474">
                    <a:moveTo>
                      <a:pt x="0" y="0"/>
                    </a:moveTo>
                    <a:lnTo>
                      <a:pt x="984867" y="304800"/>
                    </a:lnTo>
                    <a:lnTo>
                      <a:pt x="984867" y="1366474"/>
                    </a:lnTo>
                    <a:lnTo>
                      <a:pt x="22860" y="9702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C09E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6">
                <a:extLst>
                  <a:ext uri="{FF2B5EF4-FFF2-40B4-BE49-F238E27FC236}">
                    <a16:creationId xmlns:a16="http://schemas.microsoft.com/office/drawing/2014/main" id="{C9B89C69-9C23-BF4E-972B-A0FCAA7A351B}"/>
                  </a:ext>
                </a:extLst>
              </p:cNvPr>
              <p:cNvSpPr/>
              <p:nvPr/>
            </p:nvSpPr>
            <p:spPr>
              <a:xfrm>
                <a:off x="6097267" y="4336837"/>
                <a:ext cx="1205847" cy="127630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  <a:gd name="connsiteX0" fmla="*/ 0 w 1030587"/>
                  <a:gd name="connsiteY0" fmla="*/ 0 h 1252174"/>
                  <a:gd name="connsiteX1" fmla="*/ 1030587 w 1030587"/>
                  <a:gd name="connsiteY1" fmla="*/ 190500 h 1252174"/>
                  <a:gd name="connsiteX2" fmla="*/ 1030587 w 1030587"/>
                  <a:gd name="connsiteY2" fmla="*/ 1252174 h 1252174"/>
                  <a:gd name="connsiteX3" fmla="*/ 68580 w 1030587"/>
                  <a:gd name="connsiteY3" fmla="*/ 855934 h 1252174"/>
                  <a:gd name="connsiteX4" fmla="*/ 0 w 1030587"/>
                  <a:gd name="connsiteY4" fmla="*/ 0 h 1252174"/>
                  <a:gd name="connsiteX0" fmla="*/ 495300 w 1525887"/>
                  <a:gd name="connsiteY0" fmla="*/ 0 h 1252174"/>
                  <a:gd name="connsiteX1" fmla="*/ 1525887 w 1525887"/>
                  <a:gd name="connsiteY1" fmla="*/ 190500 h 1252174"/>
                  <a:gd name="connsiteX2" fmla="*/ 1525887 w 1525887"/>
                  <a:gd name="connsiteY2" fmla="*/ 1252174 h 1252174"/>
                  <a:gd name="connsiteX3" fmla="*/ 0 w 1525887"/>
                  <a:gd name="connsiteY3" fmla="*/ 749254 h 1252174"/>
                  <a:gd name="connsiteX4" fmla="*/ 495300 w 1525887"/>
                  <a:gd name="connsiteY4" fmla="*/ 0 h 1252174"/>
                  <a:gd name="connsiteX0" fmla="*/ 327660 w 1525887"/>
                  <a:gd name="connsiteY0" fmla="*/ 0 h 1275034"/>
                  <a:gd name="connsiteX1" fmla="*/ 1525887 w 1525887"/>
                  <a:gd name="connsiteY1" fmla="*/ 213360 h 1275034"/>
                  <a:gd name="connsiteX2" fmla="*/ 1525887 w 1525887"/>
                  <a:gd name="connsiteY2" fmla="*/ 1275034 h 1275034"/>
                  <a:gd name="connsiteX3" fmla="*/ 0 w 1525887"/>
                  <a:gd name="connsiteY3" fmla="*/ 772114 h 1275034"/>
                  <a:gd name="connsiteX4" fmla="*/ 327660 w 1525887"/>
                  <a:gd name="connsiteY4" fmla="*/ 0 h 1275034"/>
                  <a:gd name="connsiteX0" fmla="*/ 114300 w 1312527"/>
                  <a:gd name="connsiteY0" fmla="*/ 0 h 1275034"/>
                  <a:gd name="connsiteX1" fmla="*/ 1312527 w 1312527"/>
                  <a:gd name="connsiteY1" fmla="*/ 213360 h 1275034"/>
                  <a:gd name="connsiteX2" fmla="*/ 1312527 w 1312527"/>
                  <a:gd name="connsiteY2" fmla="*/ 1275034 h 1275034"/>
                  <a:gd name="connsiteX3" fmla="*/ 0 w 1312527"/>
                  <a:gd name="connsiteY3" fmla="*/ 665434 h 1275034"/>
                  <a:gd name="connsiteX4" fmla="*/ 114300 w 1312527"/>
                  <a:gd name="connsiteY4" fmla="*/ 0 h 1275034"/>
                  <a:gd name="connsiteX0" fmla="*/ 167640 w 1365867"/>
                  <a:gd name="connsiteY0" fmla="*/ 0 h 1275034"/>
                  <a:gd name="connsiteX1" fmla="*/ 1365867 w 1365867"/>
                  <a:gd name="connsiteY1" fmla="*/ 213360 h 1275034"/>
                  <a:gd name="connsiteX2" fmla="*/ 1365867 w 1365867"/>
                  <a:gd name="connsiteY2" fmla="*/ 1275034 h 1275034"/>
                  <a:gd name="connsiteX3" fmla="*/ 0 w 1365867"/>
                  <a:gd name="connsiteY3" fmla="*/ 833074 h 1275034"/>
                  <a:gd name="connsiteX4" fmla="*/ 167640 w 1365867"/>
                  <a:gd name="connsiteY4" fmla="*/ 0 h 1275034"/>
                  <a:gd name="connsiteX0" fmla="*/ 190500 w 1365867"/>
                  <a:gd name="connsiteY0" fmla="*/ 0 h 1282654"/>
                  <a:gd name="connsiteX1" fmla="*/ 1365867 w 1365867"/>
                  <a:gd name="connsiteY1" fmla="*/ 220980 h 1282654"/>
                  <a:gd name="connsiteX2" fmla="*/ 1365867 w 1365867"/>
                  <a:gd name="connsiteY2" fmla="*/ 1282654 h 1282654"/>
                  <a:gd name="connsiteX3" fmla="*/ 0 w 1365867"/>
                  <a:gd name="connsiteY3" fmla="*/ 840694 h 1282654"/>
                  <a:gd name="connsiteX4" fmla="*/ 190500 w 1365867"/>
                  <a:gd name="connsiteY4" fmla="*/ 0 h 1282654"/>
                  <a:gd name="connsiteX0" fmla="*/ 30480 w 1205847"/>
                  <a:gd name="connsiteY0" fmla="*/ 0 h 1282654"/>
                  <a:gd name="connsiteX1" fmla="*/ 1205847 w 1205847"/>
                  <a:gd name="connsiteY1" fmla="*/ 220980 h 1282654"/>
                  <a:gd name="connsiteX2" fmla="*/ 1205847 w 1205847"/>
                  <a:gd name="connsiteY2" fmla="*/ 1282654 h 1282654"/>
                  <a:gd name="connsiteX3" fmla="*/ 0 w 1205847"/>
                  <a:gd name="connsiteY3" fmla="*/ 741634 h 1282654"/>
                  <a:gd name="connsiteX4" fmla="*/ 30480 w 1205847"/>
                  <a:gd name="connsiteY4" fmla="*/ 0 h 1282654"/>
                  <a:gd name="connsiteX0" fmla="*/ 1905 w 1205847"/>
                  <a:gd name="connsiteY0" fmla="*/ 0 h 1276304"/>
                  <a:gd name="connsiteX1" fmla="*/ 1205847 w 1205847"/>
                  <a:gd name="connsiteY1" fmla="*/ 214630 h 1276304"/>
                  <a:gd name="connsiteX2" fmla="*/ 1205847 w 1205847"/>
                  <a:gd name="connsiteY2" fmla="*/ 1276304 h 1276304"/>
                  <a:gd name="connsiteX3" fmla="*/ 0 w 1205847"/>
                  <a:gd name="connsiteY3" fmla="*/ 735284 h 1276304"/>
                  <a:gd name="connsiteX4" fmla="*/ 1905 w 1205847"/>
                  <a:gd name="connsiteY4" fmla="*/ 0 h 127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847" h="1276304">
                    <a:moveTo>
                      <a:pt x="1905" y="0"/>
                    </a:moveTo>
                    <a:lnTo>
                      <a:pt x="1205847" y="214630"/>
                    </a:lnTo>
                    <a:lnTo>
                      <a:pt x="1205847" y="1276304"/>
                    </a:lnTo>
                    <a:lnTo>
                      <a:pt x="0" y="735284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DCBF9D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58AE35C-10C9-58C7-2686-D0D0188302DA}"/>
                  </a:ext>
                </a:extLst>
              </p:cNvPr>
              <p:cNvSpPr/>
              <p:nvPr/>
            </p:nvSpPr>
            <p:spPr>
              <a:xfrm>
                <a:off x="4204649" y="4336804"/>
                <a:ext cx="3071140" cy="627227"/>
              </a:xfrm>
              <a:custGeom>
                <a:avLst/>
                <a:gdLst>
                  <a:gd name="connsiteX0" fmla="*/ 0 w 1225830"/>
                  <a:gd name="connsiteY0" fmla="*/ 0 h 320522"/>
                  <a:gd name="connsiteX1" fmla="*/ 1225830 w 1225830"/>
                  <a:gd name="connsiteY1" fmla="*/ 0 h 320522"/>
                  <a:gd name="connsiteX2" fmla="*/ 1225830 w 1225830"/>
                  <a:gd name="connsiteY2" fmla="*/ 320522 h 320522"/>
                  <a:gd name="connsiteX3" fmla="*/ 0 w 1225830"/>
                  <a:gd name="connsiteY3" fmla="*/ 320522 h 320522"/>
                  <a:gd name="connsiteX4" fmla="*/ 0 w 1225830"/>
                  <a:gd name="connsiteY4" fmla="*/ 0 h 320522"/>
                  <a:gd name="connsiteX0" fmla="*/ 0 w 1225830"/>
                  <a:gd name="connsiteY0" fmla="*/ 0 h 602462"/>
                  <a:gd name="connsiteX1" fmla="*/ 1225830 w 1225830"/>
                  <a:gd name="connsiteY1" fmla="*/ 0 h 602462"/>
                  <a:gd name="connsiteX2" fmla="*/ 966750 w 1225830"/>
                  <a:gd name="connsiteY2" fmla="*/ 602462 h 602462"/>
                  <a:gd name="connsiteX3" fmla="*/ 0 w 1225830"/>
                  <a:gd name="connsiteY3" fmla="*/ 320522 h 602462"/>
                  <a:gd name="connsiteX4" fmla="*/ 0 w 1225830"/>
                  <a:gd name="connsiteY4" fmla="*/ 0 h 602462"/>
                  <a:gd name="connsiteX0" fmla="*/ 0 w 3001290"/>
                  <a:gd name="connsiteY0" fmla="*/ 0 h 602462"/>
                  <a:gd name="connsiteX1" fmla="*/ 3001290 w 3001290"/>
                  <a:gd name="connsiteY1" fmla="*/ 190500 h 602462"/>
                  <a:gd name="connsiteX2" fmla="*/ 966750 w 3001290"/>
                  <a:gd name="connsiteY2" fmla="*/ 602462 h 602462"/>
                  <a:gd name="connsiteX3" fmla="*/ 0 w 3001290"/>
                  <a:gd name="connsiteY3" fmla="*/ 320522 h 602462"/>
                  <a:gd name="connsiteX4" fmla="*/ 0 w 3001290"/>
                  <a:gd name="connsiteY4" fmla="*/ 0 h 602462"/>
                  <a:gd name="connsiteX0" fmla="*/ 1851660 w 3001290"/>
                  <a:gd name="connsiteY0" fmla="*/ 0 h 617702"/>
                  <a:gd name="connsiteX1" fmla="*/ 3001290 w 3001290"/>
                  <a:gd name="connsiteY1" fmla="*/ 205740 h 617702"/>
                  <a:gd name="connsiteX2" fmla="*/ 966750 w 3001290"/>
                  <a:gd name="connsiteY2" fmla="*/ 617702 h 617702"/>
                  <a:gd name="connsiteX3" fmla="*/ 0 w 3001290"/>
                  <a:gd name="connsiteY3" fmla="*/ 335762 h 617702"/>
                  <a:gd name="connsiteX4" fmla="*/ 1851660 w 3001290"/>
                  <a:gd name="connsiteY4" fmla="*/ 0 h 617702"/>
                  <a:gd name="connsiteX0" fmla="*/ 1851660 w 3039390"/>
                  <a:gd name="connsiteY0" fmla="*/ 0 h 617702"/>
                  <a:gd name="connsiteX1" fmla="*/ 3039390 w 3039390"/>
                  <a:gd name="connsiteY1" fmla="*/ 208915 h 617702"/>
                  <a:gd name="connsiteX2" fmla="*/ 966750 w 3039390"/>
                  <a:gd name="connsiteY2" fmla="*/ 617702 h 617702"/>
                  <a:gd name="connsiteX3" fmla="*/ 0 w 3039390"/>
                  <a:gd name="connsiteY3" fmla="*/ 335762 h 617702"/>
                  <a:gd name="connsiteX4" fmla="*/ 1851660 w 3039390"/>
                  <a:gd name="connsiteY4" fmla="*/ 0 h 617702"/>
                  <a:gd name="connsiteX0" fmla="*/ 1851660 w 3039390"/>
                  <a:gd name="connsiteY0" fmla="*/ 0 h 627227"/>
                  <a:gd name="connsiteX1" fmla="*/ 3039390 w 3039390"/>
                  <a:gd name="connsiteY1" fmla="*/ 208915 h 627227"/>
                  <a:gd name="connsiteX2" fmla="*/ 944525 w 3039390"/>
                  <a:gd name="connsiteY2" fmla="*/ 627227 h 627227"/>
                  <a:gd name="connsiteX3" fmla="*/ 0 w 3039390"/>
                  <a:gd name="connsiteY3" fmla="*/ 335762 h 627227"/>
                  <a:gd name="connsiteX4" fmla="*/ 1851660 w 3039390"/>
                  <a:gd name="connsiteY4" fmla="*/ 0 h 627227"/>
                  <a:gd name="connsiteX0" fmla="*/ 1883410 w 3071140"/>
                  <a:gd name="connsiteY0" fmla="*/ 0 h 627227"/>
                  <a:gd name="connsiteX1" fmla="*/ 3071140 w 3071140"/>
                  <a:gd name="connsiteY1" fmla="*/ 208915 h 627227"/>
                  <a:gd name="connsiteX2" fmla="*/ 976275 w 3071140"/>
                  <a:gd name="connsiteY2" fmla="*/ 627227 h 627227"/>
                  <a:gd name="connsiteX3" fmla="*/ 0 w 3071140"/>
                  <a:gd name="connsiteY3" fmla="*/ 323062 h 627227"/>
                  <a:gd name="connsiteX4" fmla="*/ 1883410 w 3071140"/>
                  <a:gd name="connsiteY4" fmla="*/ 0 h 62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1140" h="627227">
                    <a:moveTo>
                      <a:pt x="1883410" y="0"/>
                    </a:moveTo>
                    <a:lnTo>
                      <a:pt x="3071140" y="208915"/>
                    </a:lnTo>
                    <a:lnTo>
                      <a:pt x="976275" y="627227"/>
                    </a:lnTo>
                    <a:lnTo>
                      <a:pt x="0" y="323062"/>
                    </a:lnTo>
                    <a:lnTo>
                      <a:pt x="1883410" y="0"/>
                    </a:lnTo>
                    <a:close/>
                  </a:path>
                </a:pathLst>
              </a:custGeom>
              <a:solidFill>
                <a:srgbClr val="F9E0C2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81AA6080-7CC4-9F4D-FA69-847B82572DFF}"/>
                  </a:ext>
                </a:extLst>
              </p:cNvPr>
              <p:cNvSpPr/>
              <p:nvPr/>
            </p:nvSpPr>
            <p:spPr>
              <a:xfrm>
                <a:off x="7225221" y="4580950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8E10947-2C6E-89FC-2D83-8F766D2AD383}"/>
                  </a:ext>
                </a:extLst>
              </p:cNvPr>
              <p:cNvSpPr/>
              <p:nvPr/>
            </p:nvSpPr>
            <p:spPr>
              <a:xfrm>
                <a:off x="5187135" y="4550015"/>
                <a:ext cx="2111305" cy="689008"/>
              </a:xfrm>
              <a:custGeom>
                <a:avLst/>
                <a:gdLst>
                  <a:gd name="connsiteX0" fmla="*/ 0 w 1623625"/>
                  <a:gd name="connsiteY0" fmla="*/ 0 h 123356"/>
                  <a:gd name="connsiteX1" fmla="*/ 1623625 w 1623625"/>
                  <a:gd name="connsiteY1" fmla="*/ 0 h 123356"/>
                  <a:gd name="connsiteX2" fmla="*/ 1623625 w 1623625"/>
                  <a:gd name="connsiteY2" fmla="*/ 123356 h 123356"/>
                  <a:gd name="connsiteX3" fmla="*/ 0 w 1623625"/>
                  <a:gd name="connsiteY3" fmla="*/ 123356 h 123356"/>
                  <a:gd name="connsiteX4" fmla="*/ 0 w 1623625"/>
                  <a:gd name="connsiteY4" fmla="*/ 0 h 123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1623625 w 2073205"/>
                  <a:gd name="connsiteY2" fmla="*/ 504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2057965 w 2073205"/>
                  <a:gd name="connsiteY2" fmla="*/ 123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14621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9287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65585"/>
                  <a:gd name="connsiteY0" fmla="*/ 403860 h 527216"/>
                  <a:gd name="connsiteX1" fmla="*/ 2050345 w 2065585"/>
                  <a:gd name="connsiteY1" fmla="*/ 0 h 527216"/>
                  <a:gd name="connsiteX2" fmla="*/ 2065585 w 2065585"/>
                  <a:gd name="connsiteY2" fmla="*/ 195204 h 527216"/>
                  <a:gd name="connsiteX3" fmla="*/ 0 w 2065585"/>
                  <a:gd name="connsiteY3" fmla="*/ 527216 h 527216"/>
                  <a:gd name="connsiteX4" fmla="*/ 0 w 2065585"/>
                  <a:gd name="connsiteY4" fmla="*/ 403860 h 527216"/>
                  <a:gd name="connsiteX0" fmla="*/ 0 w 2065585"/>
                  <a:gd name="connsiteY0" fmla="*/ 403860 h 599448"/>
                  <a:gd name="connsiteX1" fmla="*/ 2050345 w 2065585"/>
                  <a:gd name="connsiteY1" fmla="*/ 0 h 599448"/>
                  <a:gd name="connsiteX2" fmla="*/ 2065585 w 2065585"/>
                  <a:gd name="connsiteY2" fmla="*/ 195204 h 599448"/>
                  <a:gd name="connsiteX3" fmla="*/ 38100 w 2065585"/>
                  <a:gd name="connsiteY3" fmla="*/ 599448 h 599448"/>
                  <a:gd name="connsiteX4" fmla="*/ 0 w 2065585"/>
                  <a:gd name="connsiteY4" fmla="*/ 403860 h 599448"/>
                  <a:gd name="connsiteX0" fmla="*/ 0 w 2065585"/>
                  <a:gd name="connsiteY0" fmla="*/ 403860 h 617506"/>
                  <a:gd name="connsiteX1" fmla="*/ 2050345 w 2065585"/>
                  <a:gd name="connsiteY1" fmla="*/ 0 h 617506"/>
                  <a:gd name="connsiteX2" fmla="*/ 2065585 w 2065585"/>
                  <a:gd name="connsiteY2" fmla="*/ 195204 h 617506"/>
                  <a:gd name="connsiteX3" fmla="*/ 38100 w 2065585"/>
                  <a:gd name="connsiteY3" fmla="*/ 617506 h 617506"/>
                  <a:gd name="connsiteX4" fmla="*/ 0 w 2065585"/>
                  <a:gd name="connsiteY4" fmla="*/ 403860 h 617506"/>
                  <a:gd name="connsiteX0" fmla="*/ 0 w 2065585"/>
                  <a:gd name="connsiteY0" fmla="*/ 337648 h 551294"/>
                  <a:gd name="connsiteX1" fmla="*/ 2065585 w 2065585"/>
                  <a:gd name="connsiteY1" fmla="*/ 0 h 551294"/>
                  <a:gd name="connsiteX2" fmla="*/ 2065585 w 2065585"/>
                  <a:gd name="connsiteY2" fmla="*/ 128992 h 551294"/>
                  <a:gd name="connsiteX3" fmla="*/ 38100 w 2065585"/>
                  <a:gd name="connsiteY3" fmla="*/ 551294 h 551294"/>
                  <a:gd name="connsiteX4" fmla="*/ 0 w 2065585"/>
                  <a:gd name="connsiteY4" fmla="*/ 337648 h 551294"/>
                  <a:gd name="connsiteX0" fmla="*/ 0 w 2065585"/>
                  <a:gd name="connsiteY0" fmla="*/ 325609 h 539255"/>
                  <a:gd name="connsiteX1" fmla="*/ 2065585 w 2065585"/>
                  <a:gd name="connsiteY1" fmla="*/ 0 h 539255"/>
                  <a:gd name="connsiteX2" fmla="*/ 2065585 w 2065585"/>
                  <a:gd name="connsiteY2" fmla="*/ 116953 h 539255"/>
                  <a:gd name="connsiteX3" fmla="*/ 38100 w 2065585"/>
                  <a:gd name="connsiteY3" fmla="*/ 539255 h 539255"/>
                  <a:gd name="connsiteX4" fmla="*/ 0 w 2065585"/>
                  <a:gd name="connsiteY4" fmla="*/ 325609 h 539255"/>
                  <a:gd name="connsiteX0" fmla="*/ 0 w 2073205"/>
                  <a:gd name="connsiteY0" fmla="*/ 325609 h 539255"/>
                  <a:gd name="connsiteX1" fmla="*/ 2065585 w 2073205"/>
                  <a:gd name="connsiteY1" fmla="*/ 0 h 539255"/>
                  <a:gd name="connsiteX2" fmla="*/ 2073205 w 2073205"/>
                  <a:gd name="connsiteY2" fmla="*/ 189185 h 539255"/>
                  <a:gd name="connsiteX3" fmla="*/ 38100 w 2073205"/>
                  <a:gd name="connsiteY3" fmla="*/ 539255 h 539255"/>
                  <a:gd name="connsiteX4" fmla="*/ 0 w 2073205"/>
                  <a:gd name="connsiteY4" fmla="*/ 325609 h 539255"/>
                  <a:gd name="connsiteX0" fmla="*/ 0 w 2100510"/>
                  <a:gd name="connsiteY0" fmla="*/ 330625 h 544271"/>
                  <a:gd name="connsiteX1" fmla="*/ 2100510 w 2100510"/>
                  <a:gd name="connsiteY1" fmla="*/ 0 h 544271"/>
                  <a:gd name="connsiteX2" fmla="*/ 2073205 w 2100510"/>
                  <a:gd name="connsiteY2" fmla="*/ 194201 h 544271"/>
                  <a:gd name="connsiteX3" fmla="*/ 38100 w 2100510"/>
                  <a:gd name="connsiteY3" fmla="*/ 544271 h 544271"/>
                  <a:gd name="connsiteX4" fmla="*/ 0 w 2100510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8100 w 2111305"/>
                  <a:gd name="connsiteY3" fmla="*/ 544271 h 544271"/>
                  <a:gd name="connsiteX4" fmla="*/ 0 w 2111305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175 w 2111305"/>
                  <a:gd name="connsiteY3" fmla="*/ 544271 h 544271"/>
                  <a:gd name="connsiteX4" fmla="*/ 0 w 2111305"/>
                  <a:gd name="connsiteY4" fmla="*/ 330625 h 544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305" h="544271">
                    <a:moveTo>
                      <a:pt x="0" y="330625"/>
                    </a:moveTo>
                    <a:lnTo>
                      <a:pt x="2100510" y="0"/>
                    </a:lnTo>
                    <a:lnTo>
                      <a:pt x="2111305" y="176645"/>
                    </a:lnTo>
                    <a:lnTo>
                      <a:pt x="3175" y="544271"/>
                    </a:lnTo>
                    <a:cubicBezTo>
                      <a:pt x="2117" y="473056"/>
                      <a:pt x="1058" y="401840"/>
                      <a:pt x="0" y="330625"/>
                    </a:cubicBezTo>
                    <a:close/>
                  </a:path>
                </a:pathLst>
              </a:cu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0B8B2EF-F0E4-8C81-7EDE-4C51E118E076}"/>
                </a:ext>
              </a:extLst>
            </p:cNvPr>
            <p:cNvGrpSpPr/>
            <p:nvPr/>
          </p:nvGrpSpPr>
          <p:grpSpPr>
            <a:xfrm>
              <a:off x="5779093" y="4521024"/>
              <a:ext cx="1041234" cy="454368"/>
              <a:chOff x="5723838" y="4338872"/>
              <a:chExt cx="773781" cy="337658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66E15EF7-8DEF-B193-771C-4297BE5218BB}"/>
                  </a:ext>
                </a:extLst>
              </p:cNvPr>
              <p:cNvSpPr/>
              <p:nvPr/>
            </p:nvSpPr>
            <p:spPr>
              <a:xfrm>
                <a:off x="5723838" y="4495078"/>
                <a:ext cx="680137" cy="181452"/>
              </a:xfrm>
              <a:custGeom>
                <a:avLst/>
                <a:gdLst>
                  <a:gd name="connsiteX0" fmla="*/ 0 w 292787"/>
                  <a:gd name="connsiteY0" fmla="*/ 0 h 130652"/>
                  <a:gd name="connsiteX1" fmla="*/ 292787 w 292787"/>
                  <a:gd name="connsiteY1" fmla="*/ 0 h 130652"/>
                  <a:gd name="connsiteX2" fmla="*/ 292787 w 292787"/>
                  <a:gd name="connsiteY2" fmla="*/ 130652 h 130652"/>
                  <a:gd name="connsiteX3" fmla="*/ 0 w 292787"/>
                  <a:gd name="connsiteY3" fmla="*/ 130652 h 130652"/>
                  <a:gd name="connsiteX4" fmla="*/ 0 w 292787"/>
                  <a:gd name="connsiteY4" fmla="*/ 0 h 130652"/>
                  <a:gd name="connsiteX0" fmla="*/ 79375 w 372162"/>
                  <a:gd name="connsiteY0" fmla="*/ 0 h 130652"/>
                  <a:gd name="connsiteX1" fmla="*/ 372162 w 372162"/>
                  <a:gd name="connsiteY1" fmla="*/ 0 h 130652"/>
                  <a:gd name="connsiteX2" fmla="*/ 372162 w 372162"/>
                  <a:gd name="connsiteY2" fmla="*/ 130652 h 130652"/>
                  <a:gd name="connsiteX3" fmla="*/ 0 w 372162"/>
                  <a:gd name="connsiteY3" fmla="*/ 48102 h 130652"/>
                  <a:gd name="connsiteX4" fmla="*/ 79375 w 372162"/>
                  <a:gd name="connsiteY4" fmla="*/ 0 h 130652"/>
                  <a:gd name="connsiteX0" fmla="*/ 79375 w 372162"/>
                  <a:gd name="connsiteY0" fmla="*/ 0 h 146527"/>
                  <a:gd name="connsiteX1" fmla="*/ 372162 w 372162"/>
                  <a:gd name="connsiteY1" fmla="*/ 0 h 146527"/>
                  <a:gd name="connsiteX2" fmla="*/ 330887 w 372162"/>
                  <a:gd name="connsiteY2" fmla="*/ 146527 h 146527"/>
                  <a:gd name="connsiteX3" fmla="*/ 0 w 372162"/>
                  <a:gd name="connsiteY3" fmla="*/ 48102 h 146527"/>
                  <a:gd name="connsiteX4" fmla="*/ 79375 w 372162"/>
                  <a:gd name="connsiteY4" fmla="*/ 0 h 146527"/>
                  <a:gd name="connsiteX0" fmla="*/ 342900 w 372162"/>
                  <a:gd name="connsiteY0" fmla="*/ 0 h 181452"/>
                  <a:gd name="connsiteX1" fmla="*/ 372162 w 372162"/>
                  <a:gd name="connsiteY1" fmla="*/ 34925 h 181452"/>
                  <a:gd name="connsiteX2" fmla="*/ 330887 w 372162"/>
                  <a:gd name="connsiteY2" fmla="*/ 181452 h 181452"/>
                  <a:gd name="connsiteX3" fmla="*/ 0 w 372162"/>
                  <a:gd name="connsiteY3" fmla="*/ 83027 h 181452"/>
                  <a:gd name="connsiteX4" fmla="*/ 342900 w 372162"/>
                  <a:gd name="connsiteY4" fmla="*/ 0 h 181452"/>
                  <a:gd name="connsiteX0" fmla="*/ 342900 w 680137"/>
                  <a:gd name="connsiteY0" fmla="*/ 0 h 181452"/>
                  <a:gd name="connsiteX1" fmla="*/ 680137 w 680137"/>
                  <a:gd name="connsiteY1" fmla="*/ 82550 h 181452"/>
                  <a:gd name="connsiteX2" fmla="*/ 330887 w 680137"/>
                  <a:gd name="connsiteY2" fmla="*/ 181452 h 181452"/>
                  <a:gd name="connsiteX3" fmla="*/ 0 w 680137"/>
                  <a:gd name="connsiteY3" fmla="*/ 83027 h 181452"/>
                  <a:gd name="connsiteX4" fmla="*/ 342900 w 680137"/>
                  <a:gd name="connsiteY4" fmla="*/ 0 h 18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0137" h="181452">
                    <a:moveTo>
                      <a:pt x="342900" y="0"/>
                    </a:moveTo>
                    <a:lnTo>
                      <a:pt x="680137" y="82550"/>
                    </a:lnTo>
                    <a:lnTo>
                      <a:pt x="330887" y="181452"/>
                    </a:lnTo>
                    <a:lnTo>
                      <a:pt x="0" y="8302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C2977178-6801-13D6-D190-736D924E4B6C}"/>
                  </a:ext>
                </a:extLst>
              </p:cNvPr>
              <p:cNvSpPr/>
              <p:nvPr/>
            </p:nvSpPr>
            <p:spPr>
              <a:xfrm>
                <a:off x="6050900" y="4338872"/>
                <a:ext cx="446719" cy="337600"/>
              </a:xfrm>
              <a:custGeom>
                <a:avLst/>
                <a:gdLst>
                  <a:gd name="connsiteX0" fmla="*/ 0 w 309559"/>
                  <a:gd name="connsiteY0" fmla="*/ 0 h 48040"/>
                  <a:gd name="connsiteX1" fmla="*/ 309559 w 309559"/>
                  <a:gd name="connsiteY1" fmla="*/ 0 h 48040"/>
                  <a:gd name="connsiteX2" fmla="*/ 309559 w 309559"/>
                  <a:gd name="connsiteY2" fmla="*/ 48040 h 48040"/>
                  <a:gd name="connsiteX3" fmla="*/ 0 w 309559"/>
                  <a:gd name="connsiteY3" fmla="*/ 48040 h 48040"/>
                  <a:gd name="connsiteX4" fmla="*/ 0 w 309559"/>
                  <a:gd name="connsiteY4" fmla="*/ 0 h 4804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446719 w 446719"/>
                  <a:gd name="connsiteY2" fmla="*/ 4804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29540 w 446719"/>
                  <a:gd name="connsiteY0" fmla="*/ 6858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29540 w 446719"/>
                  <a:gd name="connsiteY4" fmla="*/ 68580 h 337600"/>
                  <a:gd name="connsiteX0" fmla="*/ 104140 w 446719"/>
                  <a:gd name="connsiteY0" fmla="*/ 59055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04140 w 446719"/>
                  <a:gd name="connsiteY4" fmla="*/ 59055 h 33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6719" h="337600">
                    <a:moveTo>
                      <a:pt x="104140" y="59055"/>
                    </a:moveTo>
                    <a:lnTo>
                      <a:pt x="446719" y="0"/>
                    </a:lnTo>
                    <a:lnTo>
                      <a:pt x="370519" y="246160"/>
                    </a:lnTo>
                    <a:lnTo>
                      <a:pt x="0" y="337600"/>
                    </a:lnTo>
                    <a:lnTo>
                      <a:pt x="104140" y="590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248DAB5D-10CE-957B-7FE9-3A5EBB2D7624}"/>
                </a:ext>
              </a:extLst>
            </p:cNvPr>
            <p:cNvSpPr/>
            <p:nvPr/>
          </p:nvSpPr>
          <p:spPr>
            <a:xfrm>
              <a:off x="4765079" y="4919393"/>
              <a:ext cx="538264" cy="2635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D01B82B6-74A5-1DD6-BAB0-0E95428B52F6}"/>
                </a:ext>
              </a:extLst>
            </p:cNvPr>
            <p:cNvSpPr/>
            <p:nvPr/>
          </p:nvSpPr>
          <p:spPr>
            <a:xfrm>
              <a:off x="4765079" y="4843496"/>
              <a:ext cx="538264" cy="2635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6F41E6B1-AE82-89D1-8568-FBF652ABFD87}"/>
                </a:ext>
              </a:extLst>
            </p:cNvPr>
            <p:cNvCxnSpPr/>
            <p:nvPr/>
          </p:nvCxnSpPr>
          <p:spPr>
            <a:xfrm>
              <a:off x="4885861" y="4881094"/>
              <a:ext cx="298756" cy="7438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40EF7EE7-E955-1A27-46CF-4E3D703A6651}"/>
              </a:ext>
            </a:extLst>
          </p:cNvPr>
          <p:cNvGrpSpPr/>
          <p:nvPr/>
        </p:nvGrpSpPr>
        <p:grpSpPr>
          <a:xfrm>
            <a:off x="8188888" y="2537952"/>
            <a:ext cx="817640" cy="1160817"/>
            <a:chOff x="33241" y="1503719"/>
            <a:chExt cx="2006718" cy="2848969"/>
          </a:xfrm>
        </p:grpSpPr>
        <p:sp>
          <p:nvSpPr>
            <p:cNvPr id="160" name="Cloud 159">
              <a:extLst>
                <a:ext uri="{FF2B5EF4-FFF2-40B4-BE49-F238E27FC236}">
                  <a16:creationId xmlns:a16="http://schemas.microsoft.com/office/drawing/2014/main" id="{573DDAB7-894E-26AC-351E-87DB4C319E0D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Trapezoid 160">
              <a:extLst>
                <a:ext uri="{FF2B5EF4-FFF2-40B4-BE49-F238E27FC236}">
                  <a16:creationId xmlns:a16="http://schemas.microsoft.com/office/drawing/2014/main" id="{EC954BEF-FBA3-10F5-CF15-AD7127B0F2E4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Cloud 161">
              <a:extLst>
                <a:ext uri="{FF2B5EF4-FFF2-40B4-BE49-F238E27FC236}">
                  <a16:creationId xmlns:a16="http://schemas.microsoft.com/office/drawing/2014/main" id="{0153F73C-C848-A65C-24EA-59F249BF8BF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Cloud 162">
              <a:extLst>
                <a:ext uri="{FF2B5EF4-FFF2-40B4-BE49-F238E27FC236}">
                  <a16:creationId xmlns:a16="http://schemas.microsoft.com/office/drawing/2014/main" id="{372ED0D1-1166-9891-0E2F-9CB89BEBBCA5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Cloud 163">
              <a:extLst>
                <a:ext uri="{FF2B5EF4-FFF2-40B4-BE49-F238E27FC236}">
                  <a16:creationId xmlns:a16="http://schemas.microsoft.com/office/drawing/2014/main" id="{0FE430F2-E919-BFAA-C4C0-FED35F68916B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E186BAA7-EA43-1FB4-483B-28819ECA450C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E57E285F-5C88-74AF-4CA1-755E34CEEAA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11" name="Flowchart: Decision 212">
                  <a:extLst>
                    <a:ext uri="{FF2B5EF4-FFF2-40B4-BE49-F238E27FC236}">
                      <a16:creationId xmlns:a16="http://schemas.microsoft.com/office/drawing/2014/main" id="{0ADFE401-EDA2-19CE-7923-D0C33E5F16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A2CD3D44-F62A-40A5-EE9C-834566B29BD0}"/>
                    </a:ext>
                  </a:extLst>
                </p:cNvPr>
                <p:cNvCxnSpPr>
                  <a:cxnSpLocks/>
                  <a:stCxn id="211" idx="0"/>
                  <a:endCxn id="21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F09A941C-A3DC-1A4D-AA98-595546B424E2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F928AD0-DD9D-4B6A-B265-56E8F7A122F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5C9B121D-77BF-5EEA-22A1-A78FFB3A4CE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CFAFC2F6-1339-C3A1-7954-C2FFAFA808D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159DD53-0E9A-BDF2-5079-43262067FCDC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4EE7576A-CA46-A0E7-D1E7-CA766DE3017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04" name="Flowchart: Decision 212">
                  <a:extLst>
                    <a:ext uri="{FF2B5EF4-FFF2-40B4-BE49-F238E27FC236}">
                      <a16:creationId xmlns:a16="http://schemas.microsoft.com/office/drawing/2014/main" id="{1B44D1C1-57BF-FE23-0B55-40EB80968A0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09BE2B5B-9D80-3D7D-6140-B0C1CD7E7C22}"/>
                    </a:ext>
                  </a:extLst>
                </p:cNvPr>
                <p:cNvCxnSpPr>
                  <a:cxnSpLocks/>
                  <a:stCxn id="204" idx="0"/>
                  <a:endCxn id="20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EDAD9611-D53E-B4DC-B7E4-DC279159E6F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C691E057-5AE7-00E5-9C7F-260694D2615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84884402-E491-4709-5ABA-EE59A32A6D9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A8B286F5-B4D3-24D9-B8E6-BC57A2B54B2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9EA90907-9406-E942-E319-7B07FBC1AFFC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1717477E-3D32-C0BB-8609-EDFA5105AA7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7" name="Flowchart: Decision 212">
                  <a:extLst>
                    <a:ext uri="{FF2B5EF4-FFF2-40B4-BE49-F238E27FC236}">
                      <a16:creationId xmlns:a16="http://schemas.microsoft.com/office/drawing/2014/main" id="{7A72B898-BE2A-7396-577D-9AD1E80A08A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0EB95332-158B-ECEA-525C-006FC8162FF0}"/>
                    </a:ext>
                  </a:extLst>
                </p:cNvPr>
                <p:cNvCxnSpPr>
                  <a:cxnSpLocks/>
                  <a:stCxn id="197" idx="0"/>
                  <a:endCxn id="19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C9F62DA-7807-0083-926A-D828ED2BE54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3C7CA749-43B2-F07E-8769-CEE5CFF0B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3F43EC99-1ABA-E7F1-DC7C-E50B48059FE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FE54FE0D-F023-9167-3821-A69D2392792F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CE53C50C-EAC3-D3E6-071F-A37F2B108B3E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D02374CD-D5C8-DE42-FE61-7FE3F8AC620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0" name="Flowchart: Decision 212">
                  <a:extLst>
                    <a:ext uri="{FF2B5EF4-FFF2-40B4-BE49-F238E27FC236}">
                      <a16:creationId xmlns:a16="http://schemas.microsoft.com/office/drawing/2014/main" id="{9DA91637-2727-5A37-0D31-A73905C8286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E90291AA-0E87-92DF-29A2-5393BE012D37}"/>
                    </a:ext>
                  </a:extLst>
                </p:cNvPr>
                <p:cNvCxnSpPr>
                  <a:cxnSpLocks/>
                  <a:stCxn id="190" idx="0"/>
                  <a:endCxn id="1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FD6C654D-F318-44F5-B50C-15EDFFC832C1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1F52EA8-CF0F-9C99-AC9C-4DF8CD4B582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7509A5AD-01E0-792A-6ED1-5D5288EE7E4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6176B178-004F-B49A-FAF2-4BECEADC5C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BE6ED04C-FF26-5173-278F-9E63D496D559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1D320CD6-0D36-8D91-CAE1-A2C71E5FC85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83" name="Flowchart: Decision 212">
                  <a:extLst>
                    <a:ext uri="{FF2B5EF4-FFF2-40B4-BE49-F238E27FC236}">
                      <a16:creationId xmlns:a16="http://schemas.microsoft.com/office/drawing/2014/main" id="{8DF0207E-BAD4-76A5-BFB9-410C3073C926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0F8F3D5A-13B5-4330-31C5-94CD86A37874}"/>
                    </a:ext>
                  </a:extLst>
                </p:cNvPr>
                <p:cNvCxnSpPr>
                  <a:cxnSpLocks/>
                  <a:stCxn id="183" idx="0"/>
                  <a:endCxn id="18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51880E5-C37C-7B85-115A-EC7A4A58A8D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78B57AE8-4A11-C759-2D41-02717BA8669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F4686CED-37FE-A929-8C42-1F301BA6A306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4BD43911-B192-579B-605E-8E2DBAB79D3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6930976C-23A4-33A8-C5AD-7E899AA9CDC3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BE944217-E9CF-A88D-64B3-BA891ECC8FC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76" name="Flowchart: Decision 212">
                  <a:extLst>
                    <a:ext uri="{FF2B5EF4-FFF2-40B4-BE49-F238E27FC236}">
                      <a16:creationId xmlns:a16="http://schemas.microsoft.com/office/drawing/2014/main" id="{B5AFCABA-CCE5-A550-6D22-944BD0A01A9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0E1A6DEB-C775-5F64-8CCC-AA73E1736E6F}"/>
                    </a:ext>
                  </a:extLst>
                </p:cNvPr>
                <p:cNvCxnSpPr>
                  <a:cxnSpLocks/>
                  <a:stCxn id="176" idx="0"/>
                  <a:endCxn id="17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C9A6C0C7-23D0-2642-F420-D0A6E302724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4BE08572-BBAB-BBDB-0DFA-81EBC2A7FF7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37199E66-9D93-9E5D-3BDF-D083534C7CC8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CD6D8536-D226-012F-6271-40056E8F1B5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13" name="Cloud 212">
            <a:extLst>
              <a:ext uri="{FF2B5EF4-FFF2-40B4-BE49-F238E27FC236}">
                <a16:creationId xmlns:a16="http://schemas.microsoft.com/office/drawing/2014/main" id="{418C25A7-F373-3B33-40EB-1EBC27C258B2}"/>
              </a:ext>
            </a:extLst>
          </p:cNvPr>
          <p:cNvSpPr/>
          <p:nvPr/>
        </p:nvSpPr>
        <p:spPr>
          <a:xfrm>
            <a:off x="9480604" y="1516750"/>
            <a:ext cx="842683" cy="34852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4" name="Sun 213">
            <a:extLst>
              <a:ext uri="{FF2B5EF4-FFF2-40B4-BE49-F238E27FC236}">
                <a16:creationId xmlns:a16="http://schemas.microsoft.com/office/drawing/2014/main" id="{59C40798-92B2-F18F-B46D-CDC6726021EF}"/>
              </a:ext>
            </a:extLst>
          </p:cNvPr>
          <p:cNvSpPr/>
          <p:nvPr/>
        </p:nvSpPr>
        <p:spPr>
          <a:xfrm>
            <a:off x="8121839" y="1170788"/>
            <a:ext cx="726375" cy="726375"/>
          </a:xfrm>
          <a:prstGeom prst="sun">
            <a:avLst>
              <a:gd name="adj" fmla="val 30889"/>
            </a:avLst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C40160FC-C6AE-CBFE-240E-F231C56487EE}"/>
              </a:ext>
            </a:extLst>
          </p:cNvPr>
          <p:cNvGrpSpPr/>
          <p:nvPr/>
        </p:nvGrpSpPr>
        <p:grpSpPr>
          <a:xfrm>
            <a:off x="9926442" y="2288769"/>
            <a:ext cx="220007" cy="184127"/>
            <a:chOff x="5321614" y="2760725"/>
            <a:chExt cx="1538280" cy="1287414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9000">
                <a:schemeClr val="accent1">
                  <a:lumMod val="20000"/>
                  <a:lumOff val="80000"/>
                </a:schemeClr>
              </a:gs>
              <a:gs pos="46000">
                <a:schemeClr val="accent4">
                  <a:lumMod val="75000"/>
                </a:schemeClr>
              </a:gs>
              <a:gs pos="89381">
                <a:schemeClr val="bg2"/>
              </a:gs>
              <a:gs pos="23000">
                <a:schemeClr val="accent6">
                  <a:lumMod val="75000"/>
                </a:schemeClr>
              </a:gs>
            </a:gsLst>
            <a:lin ang="7800000" scaled="0"/>
          </a:gradFill>
        </p:grpSpPr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AAC0368-BE4C-E10A-FB04-53AAEF6E08E3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00FCBAD9-0B70-8524-4476-262454AAD17C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E069B3-E4A4-73A6-06AB-6F093FE70E71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B5106FCA-8B86-3FF9-3D06-9A57A886499E}"/>
                </a:ext>
              </a:extLst>
            </p:cNvPr>
            <p:cNvCxnSpPr>
              <a:cxnSpLocks/>
              <a:stCxn id="218" idx="2"/>
              <a:endCxn id="218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>
              <a:solidFill>
                <a:srgbClr val="C3B4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ACE65A6-F034-69D9-A40C-0F830FE53F97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0D7736AE-C983-017D-A844-0AF1BB2B67F0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38BD4E22-EC1C-6180-C66D-CF337FE585C6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BA49710-FE43-2D8D-73F3-5318B9B42550}"/>
              </a:ext>
            </a:extLst>
          </p:cNvPr>
          <p:cNvGrpSpPr/>
          <p:nvPr/>
        </p:nvGrpSpPr>
        <p:grpSpPr>
          <a:xfrm>
            <a:off x="7613728" y="884904"/>
            <a:ext cx="3188849" cy="3109278"/>
            <a:chOff x="7890387" y="884904"/>
            <a:chExt cx="3188849" cy="310927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0A03203-1FF1-DD2F-1955-D227F0F35491}"/>
                </a:ext>
              </a:extLst>
            </p:cNvPr>
            <p:cNvSpPr/>
            <p:nvPr/>
          </p:nvSpPr>
          <p:spPr>
            <a:xfrm>
              <a:off x="9327359" y="1266825"/>
              <a:ext cx="169231" cy="25527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0">
              <a:extLst>
                <a:ext uri="{FF2B5EF4-FFF2-40B4-BE49-F238E27FC236}">
                  <a16:creationId xmlns:a16="http://schemas.microsoft.com/office/drawing/2014/main" id="{8481AD0F-5036-C3D9-6223-692868EEDE2A}"/>
                </a:ext>
              </a:extLst>
            </p:cNvPr>
            <p:cNvSpPr/>
            <p:nvPr/>
          </p:nvSpPr>
          <p:spPr>
            <a:xfrm>
              <a:off x="8408861" y="3409141"/>
              <a:ext cx="2530702" cy="546337"/>
            </a:xfrm>
            <a:custGeom>
              <a:avLst/>
              <a:gdLst>
                <a:gd name="connsiteX0" fmla="*/ 0 w 2721202"/>
                <a:gd name="connsiteY0" fmla="*/ 0 h 292100"/>
                <a:gd name="connsiteX1" fmla="*/ 2721202 w 2721202"/>
                <a:gd name="connsiteY1" fmla="*/ 0 h 292100"/>
                <a:gd name="connsiteX2" fmla="*/ 2721202 w 2721202"/>
                <a:gd name="connsiteY2" fmla="*/ 292100 h 292100"/>
                <a:gd name="connsiteX3" fmla="*/ 0 w 2721202"/>
                <a:gd name="connsiteY3" fmla="*/ 292100 h 292100"/>
                <a:gd name="connsiteX4" fmla="*/ 0 w 2721202"/>
                <a:gd name="connsiteY4" fmla="*/ 0 h 292100"/>
                <a:gd name="connsiteX0" fmla="*/ 177800 w 2899002"/>
                <a:gd name="connsiteY0" fmla="*/ 0 h 292100"/>
                <a:gd name="connsiteX1" fmla="*/ 2899002 w 2899002"/>
                <a:gd name="connsiteY1" fmla="*/ 0 h 292100"/>
                <a:gd name="connsiteX2" fmla="*/ 2899002 w 2899002"/>
                <a:gd name="connsiteY2" fmla="*/ 292100 h 292100"/>
                <a:gd name="connsiteX3" fmla="*/ 0 w 2899002"/>
                <a:gd name="connsiteY3" fmla="*/ 63500 h 292100"/>
                <a:gd name="connsiteX4" fmla="*/ 177800 w 2899002"/>
                <a:gd name="connsiteY4" fmla="*/ 0 h 292100"/>
                <a:gd name="connsiteX0" fmla="*/ 177800 w 2899002"/>
                <a:gd name="connsiteY0" fmla="*/ 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0 h 63500"/>
                <a:gd name="connsiteX0" fmla="*/ 177800 w 2899002"/>
                <a:gd name="connsiteY0" fmla="*/ 5080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50800 h 63500"/>
                <a:gd name="connsiteX0" fmla="*/ 120650 w 2899002"/>
                <a:gd name="connsiteY0" fmla="*/ 8854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20650 w 2899002"/>
                <a:gd name="connsiteY4" fmla="*/ 8854 h 63500"/>
                <a:gd name="connsiteX0" fmla="*/ 0 w 2778352"/>
                <a:gd name="connsiteY0" fmla="*/ 8854 h 67495"/>
                <a:gd name="connsiteX1" fmla="*/ 2778352 w 2778352"/>
                <a:gd name="connsiteY1" fmla="*/ 0 h 67495"/>
                <a:gd name="connsiteX2" fmla="*/ 2511652 w 2778352"/>
                <a:gd name="connsiteY2" fmla="*/ 63500 h 67495"/>
                <a:gd name="connsiteX3" fmla="*/ 3175 w 2778352"/>
                <a:gd name="connsiteY3" fmla="*/ 67495 h 67495"/>
                <a:gd name="connsiteX4" fmla="*/ 0 w 2778352"/>
                <a:gd name="connsiteY4" fmla="*/ 8854 h 67495"/>
                <a:gd name="connsiteX0" fmla="*/ 6350 w 2775177"/>
                <a:gd name="connsiteY0" fmla="*/ 2862 h 67495"/>
                <a:gd name="connsiteX1" fmla="*/ 2775177 w 2775177"/>
                <a:gd name="connsiteY1" fmla="*/ 0 h 67495"/>
                <a:gd name="connsiteX2" fmla="*/ 2508477 w 2775177"/>
                <a:gd name="connsiteY2" fmla="*/ 63500 h 67495"/>
                <a:gd name="connsiteX3" fmla="*/ 0 w 2775177"/>
                <a:gd name="connsiteY3" fmla="*/ 67495 h 67495"/>
                <a:gd name="connsiteX4" fmla="*/ 6350 w 2775177"/>
                <a:gd name="connsiteY4" fmla="*/ 2862 h 67495"/>
                <a:gd name="connsiteX0" fmla="*/ 6350 w 2765652"/>
                <a:gd name="connsiteY0" fmla="*/ 22836 h 87469"/>
                <a:gd name="connsiteX1" fmla="*/ 2765652 w 2765652"/>
                <a:gd name="connsiteY1" fmla="*/ 0 h 87469"/>
                <a:gd name="connsiteX2" fmla="*/ 2508477 w 2765652"/>
                <a:gd name="connsiteY2" fmla="*/ 83474 h 87469"/>
                <a:gd name="connsiteX3" fmla="*/ 0 w 2765652"/>
                <a:gd name="connsiteY3" fmla="*/ 87469 h 87469"/>
                <a:gd name="connsiteX4" fmla="*/ 6350 w 2765652"/>
                <a:gd name="connsiteY4" fmla="*/ 22836 h 87469"/>
                <a:gd name="connsiteX0" fmla="*/ 6350 w 2775177"/>
                <a:gd name="connsiteY0" fmla="*/ 22836 h 87469"/>
                <a:gd name="connsiteX1" fmla="*/ 2765652 w 2775177"/>
                <a:gd name="connsiteY1" fmla="*/ 0 h 87469"/>
                <a:gd name="connsiteX2" fmla="*/ 2775177 w 2775177"/>
                <a:gd name="connsiteY2" fmla="*/ 67495 h 87469"/>
                <a:gd name="connsiteX3" fmla="*/ 0 w 2775177"/>
                <a:gd name="connsiteY3" fmla="*/ 87469 h 87469"/>
                <a:gd name="connsiteX4" fmla="*/ 6350 w 2775177"/>
                <a:gd name="connsiteY4" fmla="*/ 22836 h 87469"/>
                <a:gd name="connsiteX0" fmla="*/ 0 w 2806927"/>
                <a:gd name="connsiteY0" fmla="*/ 22836 h 87469"/>
                <a:gd name="connsiteX1" fmla="*/ 2797402 w 2806927"/>
                <a:gd name="connsiteY1" fmla="*/ 0 h 87469"/>
                <a:gd name="connsiteX2" fmla="*/ 2806927 w 2806927"/>
                <a:gd name="connsiteY2" fmla="*/ 67495 h 87469"/>
                <a:gd name="connsiteX3" fmla="*/ 31750 w 2806927"/>
                <a:gd name="connsiteY3" fmla="*/ 87469 h 87469"/>
                <a:gd name="connsiteX4" fmla="*/ 0 w 2806927"/>
                <a:gd name="connsiteY4" fmla="*/ 22836 h 87469"/>
                <a:gd name="connsiteX0" fmla="*/ 6350 w 2813277"/>
                <a:gd name="connsiteY0" fmla="*/ 22836 h 87469"/>
                <a:gd name="connsiteX1" fmla="*/ 2803752 w 2813277"/>
                <a:gd name="connsiteY1" fmla="*/ 0 h 87469"/>
                <a:gd name="connsiteX2" fmla="*/ 2813277 w 2813277"/>
                <a:gd name="connsiteY2" fmla="*/ 67495 h 87469"/>
                <a:gd name="connsiteX3" fmla="*/ 0 w 2813277"/>
                <a:gd name="connsiteY3" fmla="*/ 87469 h 87469"/>
                <a:gd name="connsiteX4" fmla="*/ 6350 w 2813277"/>
                <a:gd name="connsiteY4" fmla="*/ 22836 h 87469"/>
                <a:gd name="connsiteX0" fmla="*/ 6350 w 2803752"/>
                <a:gd name="connsiteY0" fmla="*/ 22836 h 87469"/>
                <a:gd name="connsiteX1" fmla="*/ 2803752 w 2803752"/>
                <a:gd name="connsiteY1" fmla="*/ 0 h 87469"/>
                <a:gd name="connsiteX2" fmla="*/ 2746602 w 2803752"/>
                <a:gd name="connsiteY2" fmla="*/ 71490 h 87469"/>
                <a:gd name="connsiteX3" fmla="*/ 0 w 2803752"/>
                <a:gd name="connsiteY3" fmla="*/ 87469 h 87469"/>
                <a:gd name="connsiteX4" fmla="*/ 6350 w 2803752"/>
                <a:gd name="connsiteY4" fmla="*/ 22836 h 87469"/>
                <a:gd name="connsiteX0" fmla="*/ 6350 w 2756127"/>
                <a:gd name="connsiteY0" fmla="*/ 18841 h 83474"/>
                <a:gd name="connsiteX1" fmla="*/ 2756127 w 2756127"/>
                <a:gd name="connsiteY1" fmla="*/ 0 h 83474"/>
                <a:gd name="connsiteX2" fmla="*/ 2746602 w 2756127"/>
                <a:gd name="connsiteY2" fmla="*/ 67495 h 83474"/>
                <a:gd name="connsiteX3" fmla="*/ 0 w 2756127"/>
                <a:gd name="connsiteY3" fmla="*/ 83474 h 83474"/>
                <a:gd name="connsiteX4" fmla="*/ 6350 w 2756127"/>
                <a:gd name="connsiteY4" fmla="*/ 18841 h 83474"/>
                <a:gd name="connsiteX0" fmla="*/ 6350 w 2746602"/>
                <a:gd name="connsiteY0" fmla="*/ 18841 h 83474"/>
                <a:gd name="connsiteX1" fmla="*/ 2727552 w 2746602"/>
                <a:gd name="connsiteY1" fmla="*/ 0 h 83474"/>
                <a:gd name="connsiteX2" fmla="*/ 2746602 w 2746602"/>
                <a:gd name="connsiteY2" fmla="*/ 67495 h 83474"/>
                <a:gd name="connsiteX3" fmla="*/ 0 w 2746602"/>
                <a:gd name="connsiteY3" fmla="*/ 83474 h 83474"/>
                <a:gd name="connsiteX4" fmla="*/ 6350 w 2746602"/>
                <a:gd name="connsiteY4" fmla="*/ 18841 h 83474"/>
                <a:gd name="connsiteX0" fmla="*/ 6350 w 2727552"/>
                <a:gd name="connsiteY0" fmla="*/ 18841 h 135408"/>
                <a:gd name="connsiteX1" fmla="*/ 2727552 w 2727552"/>
                <a:gd name="connsiteY1" fmla="*/ 0 h 135408"/>
                <a:gd name="connsiteX2" fmla="*/ 2603727 w 2727552"/>
                <a:gd name="connsiteY2" fmla="*/ 135408 h 135408"/>
                <a:gd name="connsiteX3" fmla="*/ 0 w 2727552"/>
                <a:gd name="connsiteY3" fmla="*/ 83474 h 135408"/>
                <a:gd name="connsiteX4" fmla="*/ 6350 w 2727552"/>
                <a:gd name="connsiteY4" fmla="*/ 18841 h 135408"/>
                <a:gd name="connsiteX0" fmla="*/ 6350 w 2641827"/>
                <a:gd name="connsiteY0" fmla="*/ 0 h 116567"/>
                <a:gd name="connsiteX1" fmla="*/ 2641827 w 2641827"/>
                <a:gd name="connsiteY1" fmla="*/ 51069 h 116567"/>
                <a:gd name="connsiteX2" fmla="*/ 2603727 w 2641827"/>
                <a:gd name="connsiteY2" fmla="*/ 116567 h 116567"/>
                <a:gd name="connsiteX3" fmla="*/ 0 w 2641827"/>
                <a:gd name="connsiteY3" fmla="*/ 64633 h 116567"/>
                <a:gd name="connsiteX4" fmla="*/ 6350 w 2641827"/>
                <a:gd name="connsiteY4" fmla="*/ 0 h 116567"/>
                <a:gd name="connsiteX0" fmla="*/ 6350 w 2708502"/>
                <a:gd name="connsiteY0" fmla="*/ 0 h 118564"/>
                <a:gd name="connsiteX1" fmla="*/ 2641827 w 2708502"/>
                <a:gd name="connsiteY1" fmla="*/ 51069 h 118564"/>
                <a:gd name="connsiteX2" fmla="*/ 2708502 w 2708502"/>
                <a:gd name="connsiteY2" fmla="*/ 118564 h 118564"/>
                <a:gd name="connsiteX3" fmla="*/ 0 w 2708502"/>
                <a:gd name="connsiteY3" fmla="*/ 64633 h 118564"/>
                <a:gd name="connsiteX4" fmla="*/ 6350 w 2708502"/>
                <a:gd name="connsiteY4" fmla="*/ 0 h 118564"/>
                <a:gd name="connsiteX0" fmla="*/ 6350 w 2641827"/>
                <a:gd name="connsiteY0" fmla="*/ 0 h 120561"/>
                <a:gd name="connsiteX1" fmla="*/ 2641827 w 2641827"/>
                <a:gd name="connsiteY1" fmla="*/ 51069 h 120561"/>
                <a:gd name="connsiteX2" fmla="*/ 2565627 w 2641827"/>
                <a:gd name="connsiteY2" fmla="*/ 120561 h 120561"/>
                <a:gd name="connsiteX3" fmla="*/ 0 w 2641827"/>
                <a:gd name="connsiteY3" fmla="*/ 64633 h 120561"/>
                <a:gd name="connsiteX4" fmla="*/ 6350 w 2641827"/>
                <a:gd name="connsiteY4" fmla="*/ 0 h 120561"/>
                <a:gd name="connsiteX0" fmla="*/ 6350 w 2565627"/>
                <a:gd name="connsiteY0" fmla="*/ 0 h 120561"/>
                <a:gd name="connsiteX1" fmla="*/ 2546577 w 2565627"/>
                <a:gd name="connsiteY1" fmla="*/ 53066 h 120561"/>
                <a:gd name="connsiteX2" fmla="*/ 2565627 w 2565627"/>
                <a:gd name="connsiteY2" fmla="*/ 120561 h 120561"/>
                <a:gd name="connsiteX3" fmla="*/ 0 w 2565627"/>
                <a:gd name="connsiteY3" fmla="*/ 64633 h 120561"/>
                <a:gd name="connsiteX4" fmla="*/ 6350 w 2565627"/>
                <a:gd name="connsiteY4" fmla="*/ 0 h 120561"/>
                <a:gd name="connsiteX0" fmla="*/ 6350 w 2546577"/>
                <a:gd name="connsiteY0" fmla="*/ 0 h 120561"/>
                <a:gd name="connsiteX1" fmla="*/ 2546577 w 2546577"/>
                <a:gd name="connsiteY1" fmla="*/ 53066 h 120561"/>
                <a:gd name="connsiteX2" fmla="*/ 2546577 w 2546577"/>
                <a:gd name="connsiteY2" fmla="*/ 120561 h 120561"/>
                <a:gd name="connsiteX3" fmla="*/ 0 w 2546577"/>
                <a:gd name="connsiteY3" fmla="*/ 64633 h 120561"/>
                <a:gd name="connsiteX4" fmla="*/ 6350 w 2546577"/>
                <a:gd name="connsiteY4" fmla="*/ 0 h 120561"/>
                <a:gd name="connsiteX0" fmla="*/ 0 w 2597377"/>
                <a:gd name="connsiteY0" fmla="*/ 0 h 118564"/>
                <a:gd name="connsiteX1" fmla="*/ 2597377 w 2597377"/>
                <a:gd name="connsiteY1" fmla="*/ 51069 h 118564"/>
                <a:gd name="connsiteX2" fmla="*/ 2597377 w 2597377"/>
                <a:gd name="connsiteY2" fmla="*/ 118564 h 118564"/>
                <a:gd name="connsiteX3" fmla="*/ 50800 w 2597377"/>
                <a:gd name="connsiteY3" fmla="*/ 62636 h 118564"/>
                <a:gd name="connsiteX4" fmla="*/ 0 w 2597377"/>
                <a:gd name="connsiteY4" fmla="*/ 0 h 118564"/>
                <a:gd name="connsiteX0" fmla="*/ 0 w 2597377"/>
                <a:gd name="connsiteY0" fmla="*/ 0 h 118564"/>
                <a:gd name="connsiteX1" fmla="*/ 2597377 w 2597377"/>
                <a:gd name="connsiteY1" fmla="*/ 51069 h 118564"/>
                <a:gd name="connsiteX2" fmla="*/ 2597377 w 2597377"/>
                <a:gd name="connsiteY2" fmla="*/ 118564 h 118564"/>
                <a:gd name="connsiteX3" fmla="*/ 3175 w 2597377"/>
                <a:gd name="connsiteY3" fmla="*/ 62636 h 118564"/>
                <a:gd name="connsiteX4" fmla="*/ 0 w 2597377"/>
                <a:gd name="connsiteY4" fmla="*/ 0 h 118564"/>
                <a:gd name="connsiteX0" fmla="*/ 0 w 2597377"/>
                <a:gd name="connsiteY0" fmla="*/ 0 h 118564"/>
                <a:gd name="connsiteX1" fmla="*/ 2530702 w 2597377"/>
                <a:gd name="connsiteY1" fmla="*/ 51069 h 118564"/>
                <a:gd name="connsiteX2" fmla="*/ 2597377 w 2597377"/>
                <a:gd name="connsiteY2" fmla="*/ 118564 h 118564"/>
                <a:gd name="connsiteX3" fmla="*/ 3175 w 2597377"/>
                <a:gd name="connsiteY3" fmla="*/ 62636 h 118564"/>
                <a:gd name="connsiteX4" fmla="*/ 0 w 2597377"/>
                <a:gd name="connsiteY4" fmla="*/ 0 h 118564"/>
                <a:gd name="connsiteX0" fmla="*/ 0 w 2530702"/>
                <a:gd name="connsiteY0" fmla="*/ 0 h 114569"/>
                <a:gd name="connsiteX1" fmla="*/ 2530702 w 2530702"/>
                <a:gd name="connsiteY1" fmla="*/ 51069 h 114569"/>
                <a:gd name="connsiteX2" fmla="*/ 2521177 w 2530702"/>
                <a:gd name="connsiteY2" fmla="*/ 114569 h 114569"/>
                <a:gd name="connsiteX3" fmla="*/ 3175 w 2530702"/>
                <a:gd name="connsiteY3" fmla="*/ 62636 h 114569"/>
                <a:gd name="connsiteX4" fmla="*/ 0 w 2530702"/>
                <a:gd name="connsiteY4" fmla="*/ 0 h 11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702" h="114569">
                  <a:moveTo>
                    <a:pt x="0" y="0"/>
                  </a:moveTo>
                  <a:lnTo>
                    <a:pt x="2530702" y="51069"/>
                  </a:lnTo>
                  <a:lnTo>
                    <a:pt x="2521177" y="114569"/>
                  </a:lnTo>
                  <a:lnTo>
                    <a:pt x="3175" y="626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53C862E-D584-6211-2254-4B9064F11187}"/>
                </a:ext>
              </a:extLst>
            </p:cNvPr>
            <p:cNvSpPr/>
            <p:nvPr/>
          </p:nvSpPr>
          <p:spPr>
            <a:xfrm>
              <a:off x="7890387" y="990600"/>
              <a:ext cx="427703" cy="269649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4D4E85-D685-42FF-445E-C92AFBE0BB60}"/>
                </a:ext>
              </a:extLst>
            </p:cNvPr>
            <p:cNvSpPr/>
            <p:nvPr/>
          </p:nvSpPr>
          <p:spPr>
            <a:xfrm>
              <a:off x="7913944" y="3691373"/>
              <a:ext cx="3165292" cy="302809"/>
            </a:xfrm>
            <a:custGeom>
              <a:avLst/>
              <a:gdLst>
                <a:gd name="connsiteX0" fmla="*/ 0 w 2920181"/>
                <a:gd name="connsiteY0" fmla="*/ 0 h 90948"/>
                <a:gd name="connsiteX1" fmla="*/ 2920181 w 2920181"/>
                <a:gd name="connsiteY1" fmla="*/ 0 h 90948"/>
                <a:gd name="connsiteX2" fmla="*/ 2920181 w 2920181"/>
                <a:gd name="connsiteY2" fmla="*/ 90948 h 90948"/>
                <a:gd name="connsiteX3" fmla="*/ 0 w 2920181"/>
                <a:gd name="connsiteY3" fmla="*/ 90948 h 90948"/>
                <a:gd name="connsiteX4" fmla="*/ 0 w 2920181"/>
                <a:gd name="connsiteY4" fmla="*/ 0 h 90948"/>
                <a:gd name="connsiteX0" fmla="*/ 396240 w 3316421"/>
                <a:gd name="connsiteY0" fmla="*/ 0 h 90948"/>
                <a:gd name="connsiteX1" fmla="*/ 3316421 w 3316421"/>
                <a:gd name="connsiteY1" fmla="*/ 0 h 90948"/>
                <a:gd name="connsiteX2" fmla="*/ 3316421 w 3316421"/>
                <a:gd name="connsiteY2" fmla="*/ 90948 h 90948"/>
                <a:gd name="connsiteX3" fmla="*/ 0 w 3316421"/>
                <a:gd name="connsiteY3" fmla="*/ 7128 h 90948"/>
                <a:gd name="connsiteX4" fmla="*/ 396240 w 3316421"/>
                <a:gd name="connsiteY4" fmla="*/ 0 h 90948"/>
                <a:gd name="connsiteX0" fmla="*/ 632460 w 3316421"/>
                <a:gd name="connsiteY0" fmla="*/ 0 h 212868"/>
                <a:gd name="connsiteX1" fmla="*/ 3316421 w 3316421"/>
                <a:gd name="connsiteY1" fmla="*/ 121920 h 212868"/>
                <a:gd name="connsiteX2" fmla="*/ 3316421 w 3316421"/>
                <a:gd name="connsiteY2" fmla="*/ 212868 h 212868"/>
                <a:gd name="connsiteX3" fmla="*/ 0 w 3316421"/>
                <a:gd name="connsiteY3" fmla="*/ 129048 h 212868"/>
                <a:gd name="connsiteX4" fmla="*/ 632460 w 3316421"/>
                <a:gd name="connsiteY4" fmla="*/ 0 h 212868"/>
                <a:gd name="connsiteX0" fmla="*/ 441960 w 3316421"/>
                <a:gd name="connsiteY0" fmla="*/ 0 h 136668"/>
                <a:gd name="connsiteX1" fmla="*/ 3316421 w 3316421"/>
                <a:gd name="connsiteY1" fmla="*/ 45720 h 136668"/>
                <a:gd name="connsiteX2" fmla="*/ 3316421 w 3316421"/>
                <a:gd name="connsiteY2" fmla="*/ 136668 h 136668"/>
                <a:gd name="connsiteX3" fmla="*/ 0 w 3316421"/>
                <a:gd name="connsiteY3" fmla="*/ 52848 h 136668"/>
                <a:gd name="connsiteX4" fmla="*/ 441960 w 3316421"/>
                <a:gd name="connsiteY4" fmla="*/ 0 h 136668"/>
                <a:gd name="connsiteX0" fmla="*/ 449580 w 3316421"/>
                <a:gd name="connsiteY0" fmla="*/ 0 h 113808"/>
                <a:gd name="connsiteX1" fmla="*/ 3316421 w 3316421"/>
                <a:gd name="connsiteY1" fmla="*/ 22860 h 113808"/>
                <a:gd name="connsiteX2" fmla="*/ 3316421 w 3316421"/>
                <a:gd name="connsiteY2" fmla="*/ 113808 h 113808"/>
                <a:gd name="connsiteX3" fmla="*/ 0 w 3316421"/>
                <a:gd name="connsiteY3" fmla="*/ 29988 h 113808"/>
                <a:gd name="connsiteX4" fmla="*/ 449580 w 3316421"/>
                <a:gd name="connsiteY4" fmla="*/ 0 h 113808"/>
                <a:gd name="connsiteX0" fmla="*/ 449580 w 3316421"/>
                <a:gd name="connsiteY0" fmla="*/ 7620 h 121428"/>
                <a:gd name="connsiteX1" fmla="*/ 3133541 w 3316421"/>
                <a:gd name="connsiteY1" fmla="*/ 0 h 121428"/>
                <a:gd name="connsiteX2" fmla="*/ 3316421 w 3316421"/>
                <a:gd name="connsiteY2" fmla="*/ 121428 h 121428"/>
                <a:gd name="connsiteX3" fmla="*/ 0 w 3316421"/>
                <a:gd name="connsiteY3" fmla="*/ 37608 h 121428"/>
                <a:gd name="connsiteX4" fmla="*/ 449580 w 3316421"/>
                <a:gd name="connsiteY4" fmla="*/ 7620 h 121428"/>
                <a:gd name="connsiteX0" fmla="*/ 449580 w 3133541"/>
                <a:gd name="connsiteY0" fmla="*/ 7620 h 37608"/>
                <a:gd name="connsiteX1" fmla="*/ 3133541 w 3133541"/>
                <a:gd name="connsiteY1" fmla="*/ 0 h 37608"/>
                <a:gd name="connsiteX2" fmla="*/ 2714441 w 3133541"/>
                <a:gd name="connsiteY2" fmla="*/ 29988 h 37608"/>
                <a:gd name="connsiteX3" fmla="*/ 0 w 3133541"/>
                <a:gd name="connsiteY3" fmla="*/ 37608 h 37608"/>
                <a:gd name="connsiteX4" fmla="*/ 449580 w 3133541"/>
                <a:gd name="connsiteY4" fmla="*/ 7620 h 37608"/>
                <a:gd name="connsiteX0" fmla="*/ 396968 w 3080929"/>
                <a:gd name="connsiteY0" fmla="*/ 7620 h 29988"/>
                <a:gd name="connsiteX1" fmla="*/ 3080929 w 3080929"/>
                <a:gd name="connsiteY1" fmla="*/ 0 h 29988"/>
                <a:gd name="connsiteX2" fmla="*/ 2661829 w 3080929"/>
                <a:gd name="connsiteY2" fmla="*/ 29988 h 29988"/>
                <a:gd name="connsiteX3" fmla="*/ 0 w 3080929"/>
                <a:gd name="connsiteY3" fmla="*/ 8775 h 29988"/>
                <a:gd name="connsiteX4" fmla="*/ 396968 w 3080929"/>
                <a:gd name="connsiteY4" fmla="*/ 7620 h 29988"/>
                <a:gd name="connsiteX0" fmla="*/ 396968 w 3278226"/>
                <a:gd name="connsiteY0" fmla="*/ 0 h 26227"/>
                <a:gd name="connsiteX1" fmla="*/ 3278226 w 3278226"/>
                <a:gd name="connsiteY1" fmla="*/ 26227 h 26227"/>
                <a:gd name="connsiteX2" fmla="*/ 2661829 w 3278226"/>
                <a:gd name="connsiteY2" fmla="*/ 22368 h 26227"/>
                <a:gd name="connsiteX3" fmla="*/ 0 w 3278226"/>
                <a:gd name="connsiteY3" fmla="*/ 1155 h 26227"/>
                <a:gd name="connsiteX4" fmla="*/ 396968 w 3278226"/>
                <a:gd name="connsiteY4" fmla="*/ 0 h 26227"/>
                <a:gd name="connsiteX0" fmla="*/ 396968 w 3278226"/>
                <a:gd name="connsiteY0" fmla="*/ 0 h 29890"/>
                <a:gd name="connsiteX1" fmla="*/ 3278226 w 3278226"/>
                <a:gd name="connsiteY1" fmla="*/ 26227 h 29890"/>
                <a:gd name="connsiteX2" fmla="*/ 2898585 w 3278226"/>
                <a:gd name="connsiteY2" fmla="*/ 29890 h 29890"/>
                <a:gd name="connsiteX3" fmla="*/ 0 w 3278226"/>
                <a:gd name="connsiteY3" fmla="*/ 1155 h 29890"/>
                <a:gd name="connsiteX4" fmla="*/ 396968 w 3278226"/>
                <a:gd name="connsiteY4" fmla="*/ 0 h 2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8226" h="29890">
                  <a:moveTo>
                    <a:pt x="396968" y="0"/>
                  </a:moveTo>
                  <a:lnTo>
                    <a:pt x="3278226" y="26227"/>
                  </a:lnTo>
                  <a:lnTo>
                    <a:pt x="2898585" y="29890"/>
                  </a:lnTo>
                  <a:lnTo>
                    <a:pt x="0" y="1155"/>
                  </a:lnTo>
                  <a:lnTo>
                    <a:pt x="39696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ED079E-00C4-924C-DFEE-4963B38843D7}"/>
                </a:ext>
              </a:extLst>
            </p:cNvPr>
            <p:cNvSpPr/>
            <p:nvPr/>
          </p:nvSpPr>
          <p:spPr>
            <a:xfrm>
              <a:off x="8260394" y="899679"/>
              <a:ext cx="2746602" cy="398057"/>
            </a:xfrm>
            <a:custGeom>
              <a:avLst/>
              <a:gdLst>
                <a:gd name="connsiteX0" fmla="*/ 0 w 2721202"/>
                <a:gd name="connsiteY0" fmla="*/ 0 h 292100"/>
                <a:gd name="connsiteX1" fmla="*/ 2721202 w 2721202"/>
                <a:gd name="connsiteY1" fmla="*/ 0 h 292100"/>
                <a:gd name="connsiteX2" fmla="*/ 2721202 w 2721202"/>
                <a:gd name="connsiteY2" fmla="*/ 292100 h 292100"/>
                <a:gd name="connsiteX3" fmla="*/ 0 w 2721202"/>
                <a:gd name="connsiteY3" fmla="*/ 292100 h 292100"/>
                <a:gd name="connsiteX4" fmla="*/ 0 w 2721202"/>
                <a:gd name="connsiteY4" fmla="*/ 0 h 292100"/>
                <a:gd name="connsiteX0" fmla="*/ 177800 w 2899002"/>
                <a:gd name="connsiteY0" fmla="*/ 0 h 292100"/>
                <a:gd name="connsiteX1" fmla="*/ 2899002 w 2899002"/>
                <a:gd name="connsiteY1" fmla="*/ 0 h 292100"/>
                <a:gd name="connsiteX2" fmla="*/ 2899002 w 2899002"/>
                <a:gd name="connsiteY2" fmla="*/ 292100 h 292100"/>
                <a:gd name="connsiteX3" fmla="*/ 0 w 2899002"/>
                <a:gd name="connsiteY3" fmla="*/ 63500 h 292100"/>
                <a:gd name="connsiteX4" fmla="*/ 177800 w 2899002"/>
                <a:gd name="connsiteY4" fmla="*/ 0 h 292100"/>
                <a:gd name="connsiteX0" fmla="*/ 177800 w 2899002"/>
                <a:gd name="connsiteY0" fmla="*/ 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0 h 63500"/>
                <a:gd name="connsiteX0" fmla="*/ 177800 w 2899002"/>
                <a:gd name="connsiteY0" fmla="*/ 5080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50800 h 63500"/>
                <a:gd name="connsiteX0" fmla="*/ 120650 w 2899002"/>
                <a:gd name="connsiteY0" fmla="*/ 8854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20650 w 2899002"/>
                <a:gd name="connsiteY4" fmla="*/ 8854 h 63500"/>
                <a:gd name="connsiteX0" fmla="*/ 0 w 2778352"/>
                <a:gd name="connsiteY0" fmla="*/ 8854 h 67495"/>
                <a:gd name="connsiteX1" fmla="*/ 2778352 w 2778352"/>
                <a:gd name="connsiteY1" fmla="*/ 0 h 67495"/>
                <a:gd name="connsiteX2" fmla="*/ 2511652 w 2778352"/>
                <a:gd name="connsiteY2" fmla="*/ 63500 h 67495"/>
                <a:gd name="connsiteX3" fmla="*/ 3175 w 2778352"/>
                <a:gd name="connsiteY3" fmla="*/ 67495 h 67495"/>
                <a:gd name="connsiteX4" fmla="*/ 0 w 2778352"/>
                <a:gd name="connsiteY4" fmla="*/ 8854 h 67495"/>
                <a:gd name="connsiteX0" fmla="*/ 6350 w 2775177"/>
                <a:gd name="connsiteY0" fmla="*/ 2862 h 67495"/>
                <a:gd name="connsiteX1" fmla="*/ 2775177 w 2775177"/>
                <a:gd name="connsiteY1" fmla="*/ 0 h 67495"/>
                <a:gd name="connsiteX2" fmla="*/ 2508477 w 2775177"/>
                <a:gd name="connsiteY2" fmla="*/ 63500 h 67495"/>
                <a:gd name="connsiteX3" fmla="*/ 0 w 2775177"/>
                <a:gd name="connsiteY3" fmla="*/ 67495 h 67495"/>
                <a:gd name="connsiteX4" fmla="*/ 6350 w 2775177"/>
                <a:gd name="connsiteY4" fmla="*/ 2862 h 67495"/>
                <a:gd name="connsiteX0" fmla="*/ 6350 w 2765652"/>
                <a:gd name="connsiteY0" fmla="*/ 22836 h 87469"/>
                <a:gd name="connsiteX1" fmla="*/ 2765652 w 2765652"/>
                <a:gd name="connsiteY1" fmla="*/ 0 h 87469"/>
                <a:gd name="connsiteX2" fmla="*/ 2508477 w 2765652"/>
                <a:gd name="connsiteY2" fmla="*/ 83474 h 87469"/>
                <a:gd name="connsiteX3" fmla="*/ 0 w 2765652"/>
                <a:gd name="connsiteY3" fmla="*/ 87469 h 87469"/>
                <a:gd name="connsiteX4" fmla="*/ 6350 w 2765652"/>
                <a:gd name="connsiteY4" fmla="*/ 22836 h 87469"/>
                <a:gd name="connsiteX0" fmla="*/ 6350 w 2775177"/>
                <a:gd name="connsiteY0" fmla="*/ 22836 h 87469"/>
                <a:gd name="connsiteX1" fmla="*/ 2765652 w 2775177"/>
                <a:gd name="connsiteY1" fmla="*/ 0 h 87469"/>
                <a:gd name="connsiteX2" fmla="*/ 2775177 w 2775177"/>
                <a:gd name="connsiteY2" fmla="*/ 67495 h 87469"/>
                <a:gd name="connsiteX3" fmla="*/ 0 w 2775177"/>
                <a:gd name="connsiteY3" fmla="*/ 87469 h 87469"/>
                <a:gd name="connsiteX4" fmla="*/ 6350 w 2775177"/>
                <a:gd name="connsiteY4" fmla="*/ 22836 h 87469"/>
                <a:gd name="connsiteX0" fmla="*/ 0 w 2806927"/>
                <a:gd name="connsiteY0" fmla="*/ 22836 h 87469"/>
                <a:gd name="connsiteX1" fmla="*/ 2797402 w 2806927"/>
                <a:gd name="connsiteY1" fmla="*/ 0 h 87469"/>
                <a:gd name="connsiteX2" fmla="*/ 2806927 w 2806927"/>
                <a:gd name="connsiteY2" fmla="*/ 67495 h 87469"/>
                <a:gd name="connsiteX3" fmla="*/ 31750 w 2806927"/>
                <a:gd name="connsiteY3" fmla="*/ 87469 h 87469"/>
                <a:gd name="connsiteX4" fmla="*/ 0 w 2806927"/>
                <a:gd name="connsiteY4" fmla="*/ 22836 h 87469"/>
                <a:gd name="connsiteX0" fmla="*/ 6350 w 2813277"/>
                <a:gd name="connsiteY0" fmla="*/ 22836 h 87469"/>
                <a:gd name="connsiteX1" fmla="*/ 2803752 w 2813277"/>
                <a:gd name="connsiteY1" fmla="*/ 0 h 87469"/>
                <a:gd name="connsiteX2" fmla="*/ 2813277 w 2813277"/>
                <a:gd name="connsiteY2" fmla="*/ 67495 h 87469"/>
                <a:gd name="connsiteX3" fmla="*/ 0 w 2813277"/>
                <a:gd name="connsiteY3" fmla="*/ 87469 h 87469"/>
                <a:gd name="connsiteX4" fmla="*/ 6350 w 2813277"/>
                <a:gd name="connsiteY4" fmla="*/ 22836 h 87469"/>
                <a:gd name="connsiteX0" fmla="*/ 6350 w 2803752"/>
                <a:gd name="connsiteY0" fmla="*/ 22836 h 87469"/>
                <a:gd name="connsiteX1" fmla="*/ 2803752 w 2803752"/>
                <a:gd name="connsiteY1" fmla="*/ 0 h 87469"/>
                <a:gd name="connsiteX2" fmla="*/ 2746602 w 2803752"/>
                <a:gd name="connsiteY2" fmla="*/ 71490 h 87469"/>
                <a:gd name="connsiteX3" fmla="*/ 0 w 2803752"/>
                <a:gd name="connsiteY3" fmla="*/ 87469 h 87469"/>
                <a:gd name="connsiteX4" fmla="*/ 6350 w 2803752"/>
                <a:gd name="connsiteY4" fmla="*/ 22836 h 87469"/>
                <a:gd name="connsiteX0" fmla="*/ 6350 w 2756127"/>
                <a:gd name="connsiteY0" fmla="*/ 18841 h 83474"/>
                <a:gd name="connsiteX1" fmla="*/ 2756127 w 2756127"/>
                <a:gd name="connsiteY1" fmla="*/ 0 h 83474"/>
                <a:gd name="connsiteX2" fmla="*/ 2746602 w 2756127"/>
                <a:gd name="connsiteY2" fmla="*/ 67495 h 83474"/>
                <a:gd name="connsiteX3" fmla="*/ 0 w 2756127"/>
                <a:gd name="connsiteY3" fmla="*/ 83474 h 83474"/>
                <a:gd name="connsiteX4" fmla="*/ 6350 w 2756127"/>
                <a:gd name="connsiteY4" fmla="*/ 18841 h 83474"/>
                <a:gd name="connsiteX0" fmla="*/ 6350 w 2746602"/>
                <a:gd name="connsiteY0" fmla="*/ 18841 h 83474"/>
                <a:gd name="connsiteX1" fmla="*/ 2727552 w 2746602"/>
                <a:gd name="connsiteY1" fmla="*/ 0 h 83474"/>
                <a:gd name="connsiteX2" fmla="*/ 2746602 w 2746602"/>
                <a:gd name="connsiteY2" fmla="*/ 67495 h 83474"/>
                <a:gd name="connsiteX3" fmla="*/ 0 w 2746602"/>
                <a:gd name="connsiteY3" fmla="*/ 83474 h 83474"/>
                <a:gd name="connsiteX4" fmla="*/ 6350 w 2746602"/>
                <a:gd name="connsiteY4" fmla="*/ 18841 h 83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6602" h="83474">
                  <a:moveTo>
                    <a:pt x="6350" y="18841"/>
                  </a:moveTo>
                  <a:lnTo>
                    <a:pt x="2727552" y="0"/>
                  </a:lnTo>
                  <a:lnTo>
                    <a:pt x="2746602" y="67495"/>
                  </a:lnTo>
                  <a:lnTo>
                    <a:pt x="0" y="83474"/>
                  </a:lnTo>
                  <a:lnTo>
                    <a:pt x="6350" y="18841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5F83941-4089-940C-F8FD-52F40863EBD7}"/>
                </a:ext>
              </a:extLst>
            </p:cNvPr>
            <p:cNvSpPr/>
            <p:nvPr/>
          </p:nvSpPr>
          <p:spPr>
            <a:xfrm>
              <a:off x="8258915" y="1281195"/>
              <a:ext cx="169231" cy="242027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11E2997-2018-57CE-5AA9-681691A690B5}"/>
                </a:ext>
              </a:extLst>
            </p:cNvPr>
            <p:cNvSpPr/>
            <p:nvPr/>
          </p:nvSpPr>
          <p:spPr>
            <a:xfrm>
              <a:off x="10595814" y="899679"/>
              <a:ext cx="239105" cy="303621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998C8AE-553C-5660-BB18-6BF3391DAB11}"/>
                </a:ext>
              </a:extLst>
            </p:cNvPr>
            <p:cNvSpPr/>
            <p:nvPr/>
          </p:nvSpPr>
          <p:spPr>
            <a:xfrm>
              <a:off x="10611589" y="884904"/>
              <a:ext cx="427703" cy="30901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3A7171-65C6-2FCE-3C59-62D2E09117F2}"/>
                </a:ext>
              </a:extLst>
            </p:cNvPr>
            <p:cNvSpPr/>
            <p:nvPr/>
          </p:nvSpPr>
          <p:spPr>
            <a:xfrm>
              <a:off x="9289956" y="1200611"/>
              <a:ext cx="169231" cy="25527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A834C4A5-C4FC-C489-7886-F9AF6AE33A43}"/>
              </a:ext>
            </a:extLst>
          </p:cNvPr>
          <p:cNvGrpSpPr/>
          <p:nvPr/>
        </p:nvGrpSpPr>
        <p:grpSpPr>
          <a:xfrm flipH="1">
            <a:off x="9416989" y="2780063"/>
            <a:ext cx="2297935" cy="3790042"/>
            <a:chOff x="157619" y="7309880"/>
            <a:chExt cx="2687405" cy="4432406"/>
          </a:xfrm>
        </p:grpSpPr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CE6DB538-E93D-212B-F519-68BA6BA24FF7}"/>
                </a:ext>
              </a:extLst>
            </p:cNvPr>
            <p:cNvSpPr/>
            <p:nvPr/>
          </p:nvSpPr>
          <p:spPr>
            <a:xfrm rot="501063">
              <a:off x="169154" y="7309880"/>
              <a:ext cx="2536874" cy="2261467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F636DA9D-0EBE-E709-47FD-C75F28136AEA}"/>
                </a:ext>
              </a:extLst>
            </p:cNvPr>
            <p:cNvGrpSpPr/>
            <p:nvPr/>
          </p:nvGrpSpPr>
          <p:grpSpPr>
            <a:xfrm>
              <a:off x="157619" y="7374544"/>
              <a:ext cx="2687405" cy="4367742"/>
              <a:chOff x="157619" y="7374544"/>
              <a:chExt cx="2687405" cy="4367742"/>
            </a:xfrm>
          </p:grpSpPr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4FBF80C4-C0B8-18C7-F079-EA1B4A8786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54493" y="9879025"/>
                <a:ext cx="40461" cy="180764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67862258-ED68-1D68-FCA0-04D332A1A6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6855" y="10190154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6D2AFD72-1A22-58BA-15F4-A708CC7A8462}"/>
                  </a:ext>
                </a:extLst>
              </p:cNvPr>
              <p:cNvSpPr/>
              <p:nvPr/>
            </p:nvSpPr>
            <p:spPr>
              <a:xfrm>
                <a:off x="308150" y="7845992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6A22EC20-D4CE-F0A2-123C-3201378DA2E0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9" name="Rectangle: Top Corners Rounded 148">
                <a:extLst>
                  <a:ext uri="{FF2B5EF4-FFF2-40B4-BE49-F238E27FC236}">
                    <a16:creationId xmlns:a16="http://schemas.microsoft.com/office/drawing/2014/main" id="{B173BCE4-553A-1ABF-FDEB-557FA7527502}"/>
                  </a:ext>
                </a:extLst>
              </p:cNvPr>
              <p:cNvSpPr/>
              <p:nvPr/>
            </p:nvSpPr>
            <p:spPr>
              <a:xfrm>
                <a:off x="1521342" y="11374990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" name="Rectangle: Top Corners Rounded 149">
                <a:extLst>
                  <a:ext uri="{FF2B5EF4-FFF2-40B4-BE49-F238E27FC236}">
                    <a16:creationId xmlns:a16="http://schemas.microsoft.com/office/drawing/2014/main" id="{038F02BD-3647-DDC2-A4C3-7B18FE39CB39}"/>
                  </a:ext>
                </a:extLst>
              </p:cNvPr>
              <p:cNvSpPr/>
              <p:nvPr/>
            </p:nvSpPr>
            <p:spPr>
              <a:xfrm>
                <a:off x="1316985" y="11541976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9D1EDF2-B948-E36E-66BE-9AC9871B0792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8208BC31-BAD5-F78F-EFDD-25233210FD72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818D4F4B-D89F-9426-8F45-1B7AF8679A77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328EFC2A-39AE-7849-117A-F5433A1DE5BE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6737AA49-2F6A-4C2D-FF0C-D3E8C0E9ED18}"/>
                  </a:ext>
                </a:extLst>
              </p:cNvPr>
              <p:cNvSpPr/>
              <p:nvPr/>
            </p:nvSpPr>
            <p:spPr>
              <a:xfrm rot="20734271">
                <a:off x="157619" y="7580612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F9783F1E-7A50-F40D-9193-D4BF09F7446A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57" name="emojimouth">
            <a:hlinkClick r:id="" action="ppaction://media"/>
            <a:extLst>
              <a:ext uri="{FF2B5EF4-FFF2-40B4-BE49-F238E27FC236}">
                <a16:creationId xmlns:a16="http://schemas.microsoft.com/office/drawing/2014/main" id="{D19B59F8-1F10-9A86-9C24-ED375EDE715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>
            <a:off x="5229768" y="4346812"/>
            <a:ext cx="190713" cy="13952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E144FFBF-F529-D257-C2FD-E2566A04193E}"/>
              </a:ext>
            </a:extLst>
          </p:cNvPr>
          <p:cNvSpPr/>
          <p:nvPr/>
        </p:nvSpPr>
        <p:spPr>
          <a:xfrm>
            <a:off x="10046155" y="4707004"/>
            <a:ext cx="156873" cy="49653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D10B2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AIVoiceGenerator_com_27-12-2024T22_42_50_ Ashley">
            <a:hlinkClick r:id="" action="ppaction://media"/>
            <a:extLst>
              <a:ext uri="{FF2B5EF4-FFF2-40B4-BE49-F238E27FC236}">
                <a16:creationId xmlns:a16="http://schemas.microsoft.com/office/drawing/2014/main" id="{75AE95D9-43E4-936D-97E5-B95B1926331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7B1C258-6E39-070D-A347-BD73102E5190}"/>
              </a:ext>
            </a:extLst>
          </p:cNvPr>
          <p:cNvSpPr/>
          <p:nvPr/>
        </p:nvSpPr>
        <p:spPr>
          <a:xfrm rot="18394712">
            <a:off x="10480367" y="4618600"/>
            <a:ext cx="770682" cy="351083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4CF7DF3-6945-3892-7369-B4954715159A}"/>
              </a:ext>
            </a:extLst>
          </p:cNvPr>
          <p:cNvGrpSpPr/>
          <p:nvPr/>
        </p:nvGrpSpPr>
        <p:grpSpPr>
          <a:xfrm>
            <a:off x="272463" y="2097700"/>
            <a:ext cx="5387049" cy="556184"/>
            <a:chOff x="62134" y="2192195"/>
            <a:chExt cx="5387049" cy="556184"/>
          </a:xfrm>
        </p:grpSpPr>
        <p:sp>
          <p:nvSpPr>
            <p:cNvPr id="20" name="Rectangle 23">
              <a:extLst>
                <a:ext uri="{FF2B5EF4-FFF2-40B4-BE49-F238E27FC236}">
                  <a16:creationId xmlns:a16="http://schemas.microsoft.com/office/drawing/2014/main" id="{7274D811-F260-D880-F9A4-3E0D2918100F}"/>
                </a:ext>
              </a:extLst>
            </p:cNvPr>
            <p:cNvSpPr/>
            <p:nvPr/>
          </p:nvSpPr>
          <p:spPr>
            <a:xfrm rot="16047411" flipH="1">
              <a:off x="2663112" y="-37693"/>
              <a:ext cx="185094" cy="5387049"/>
            </a:xfrm>
            <a:custGeom>
              <a:avLst/>
              <a:gdLst>
                <a:gd name="connsiteX0" fmla="*/ 0 w 79533"/>
                <a:gd name="connsiteY0" fmla="*/ 0 h 5399057"/>
                <a:gd name="connsiteX1" fmla="*/ 79533 w 79533"/>
                <a:gd name="connsiteY1" fmla="*/ 0 h 5399057"/>
                <a:gd name="connsiteX2" fmla="*/ 79533 w 79533"/>
                <a:gd name="connsiteY2" fmla="*/ 5399057 h 5399057"/>
                <a:gd name="connsiteX3" fmla="*/ 0 w 79533"/>
                <a:gd name="connsiteY3" fmla="*/ 5399057 h 5399057"/>
                <a:gd name="connsiteX4" fmla="*/ 0 w 79533"/>
                <a:gd name="connsiteY4" fmla="*/ 0 h 5399057"/>
                <a:gd name="connsiteX0" fmla="*/ 0 w 155320"/>
                <a:gd name="connsiteY0" fmla="*/ 10993 h 5399057"/>
                <a:gd name="connsiteX1" fmla="*/ 155320 w 155320"/>
                <a:gd name="connsiteY1" fmla="*/ 0 h 5399057"/>
                <a:gd name="connsiteX2" fmla="*/ 155320 w 155320"/>
                <a:gd name="connsiteY2" fmla="*/ 5399057 h 5399057"/>
                <a:gd name="connsiteX3" fmla="*/ 75787 w 155320"/>
                <a:gd name="connsiteY3" fmla="*/ 5399057 h 5399057"/>
                <a:gd name="connsiteX4" fmla="*/ 0 w 155320"/>
                <a:gd name="connsiteY4" fmla="*/ 10993 h 5399057"/>
                <a:gd name="connsiteX0" fmla="*/ 0 w 155320"/>
                <a:gd name="connsiteY0" fmla="*/ 0 h 5388064"/>
                <a:gd name="connsiteX1" fmla="*/ 79533 w 155320"/>
                <a:gd name="connsiteY1" fmla="*/ 1 h 5388064"/>
                <a:gd name="connsiteX2" fmla="*/ 155320 w 155320"/>
                <a:gd name="connsiteY2" fmla="*/ 5388064 h 5388064"/>
                <a:gd name="connsiteX3" fmla="*/ 75787 w 155320"/>
                <a:gd name="connsiteY3" fmla="*/ 5388064 h 5388064"/>
                <a:gd name="connsiteX4" fmla="*/ 0 w 155320"/>
                <a:gd name="connsiteY4" fmla="*/ 0 h 5388064"/>
                <a:gd name="connsiteX0" fmla="*/ 0 w 185094"/>
                <a:gd name="connsiteY0" fmla="*/ 16576 h 5388063"/>
                <a:gd name="connsiteX1" fmla="*/ 109307 w 185094"/>
                <a:gd name="connsiteY1" fmla="*/ 0 h 5388063"/>
                <a:gd name="connsiteX2" fmla="*/ 185094 w 185094"/>
                <a:gd name="connsiteY2" fmla="*/ 5388063 h 5388063"/>
                <a:gd name="connsiteX3" fmla="*/ 105561 w 185094"/>
                <a:gd name="connsiteY3" fmla="*/ 5388063 h 5388063"/>
                <a:gd name="connsiteX4" fmla="*/ 0 w 185094"/>
                <a:gd name="connsiteY4" fmla="*/ 16576 h 5388063"/>
                <a:gd name="connsiteX0" fmla="*/ 0 w 185094"/>
                <a:gd name="connsiteY0" fmla="*/ 15562 h 5387049"/>
                <a:gd name="connsiteX1" fmla="*/ 86469 w 185094"/>
                <a:gd name="connsiteY1" fmla="*/ 0 h 5387049"/>
                <a:gd name="connsiteX2" fmla="*/ 185094 w 185094"/>
                <a:gd name="connsiteY2" fmla="*/ 5387049 h 5387049"/>
                <a:gd name="connsiteX3" fmla="*/ 105561 w 185094"/>
                <a:gd name="connsiteY3" fmla="*/ 5387049 h 5387049"/>
                <a:gd name="connsiteX4" fmla="*/ 0 w 185094"/>
                <a:gd name="connsiteY4" fmla="*/ 15562 h 53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94" h="5387049">
                  <a:moveTo>
                    <a:pt x="0" y="15562"/>
                  </a:moveTo>
                  <a:lnTo>
                    <a:pt x="86469" y="0"/>
                  </a:lnTo>
                  <a:lnTo>
                    <a:pt x="185094" y="5387049"/>
                  </a:lnTo>
                  <a:lnTo>
                    <a:pt x="105561" y="5387049"/>
                  </a:lnTo>
                  <a:lnTo>
                    <a:pt x="0" y="15562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4CAA55D-4CB6-7351-F8E6-15333E74F043}"/>
                </a:ext>
              </a:extLst>
            </p:cNvPr>
            <p:cNvSpPr/>
            <p:nvPr/>
          </p:nvSpPr>
          <p:spPr>
            <a:xfrm rot="5400000">
              <a:off x="3458798" y="1911042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F171652-71A5-8E63-E489-88B568581CBF}"/>
                </a:ext>
              </a:extLst>
            </p:cNvPr>
            <p:cNvSpPr/>
            <p:nvPr/>
          </p:nvSpPr>
          <p:spPr>
            <a:xfrm rot="5400000">
              <a:off x="3404983" y="1722941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3F2BF38-23D1-0BE4-C9E3-1A9DCAF7A602}"/>
                </a:ext>
              </a:extLst>
            </p:cNvPr>
            <p:cNvSpPr/>
            <p:nvPr/>
          </p:nvSpPr>
          <p:spPr>
            <a:xfrm rot="5400000">
              <a:off x="2096722" y="1964172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C3D5006-DE09-C15D-05A2-6E77147317E9}"/>
                </a:ext>
              </a:extLst>
            </p:cNvPr>
            <p:cNvSpPr/>
            <p:nvPr/>
          </p:nvSpPr>
          <p:spPr>
            <a:xfrm rot="5400000">
              <a:off x="4715401" y="1872990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1101674-13C2-C602-F657-A878BB34520F}"/>
                </a:ext>
              </a:extLst>
            </p:cNvPr>
            <p:cNvSpPr/>
            <p:nvPr/>
          </p:nvSpPr>
          <p:spPr>
            <a:xfrm rot="5400000">
              <a:off x="4661586" y="1684889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8559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24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7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7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D53F181-AD77-0A07-8F0D-BC703881491D}"/>
              </a:ext>
            </a:extLst>
          </p:cNvPr>
          <p:cNvGrpSpPr/>
          <p:nvPr/>
        </p:nvGrpSpPr>
        <p:grpSpPr>
          <a:xfrm>
            <a:off x="-704850" y="-988770"/>
            <a:ext cx="13277850" cy="8204264"/>
            <a:chOff x="-571355" y="-1032313"/>
            <a:chExt cx="13277850" cy="820426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0D1E1E-E10C-A1FB-2DAF-41818B45BF93}"/>
                </a:ext>
              </a:extLst>
            </p:cNvPr>
            <p:cNvSpPr/>
            <p:nvPr/>
          </p:nvSpPr>
          <p:spPr>
            <a:xfrm>
              <a:off x="-571355" y="4619794"/>
              <a:ext cx="13277850" cy="2552157"/>
            </a:xfrm>
            <a:prstGeom prst="rect">
              <a:avLst/>
            </a:prstGeom>
            <a:solidFill>
              <a:srgbClr val="A69F9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E0AEA6-9A6D-9B74-A79A-34B8CF4B5C0B}"/>
                </a:ext>
              </a:extLst>
            </p:cNvPr>
            <p:cNvSpPr/>
            <p:nvPr/>
          </p:nvSpPr>
          <p:spPr>
            <a:xfrm>
              <a:off x="-516453" y="-1032313"/>
              <a:ext cx="12974273" cy="2463824"/>
            </a:xfrm>
            <a:custGeom>
              <a:avLst/>
              <a:gdLst>
                <a:gd name="connsiteX0" fmla="*/ 0 w 3318387"/>
                <a:gd name="connsiteY0" fmla="*/ 0 h 2123768"/>
                <a:gd name="connsiteX1" fmla="*/ 3318387 w 3318387"/>
                <a:gd name="connsiteY1" fmla="*/ 0 h 2123768"/>
                <a:gd name="connsiteX2" fmla="*/ 3318387 w 3318387"/>
                <a:gd name="connsiteY2" fmla="*/ 2123768 h 2123768"/>
                <a:gd name="connsiteX3" fmla="*/ 0 w 3318387"/>
                <a:gd name="connsiteY3" fmla="*/ 2123768 h 2123768"/>
                <a:gd name="connsiteX4" fmla="*/ 0 w 3318387"/>
                <a:gd name="connsiteY4" fmla="*/ 0 h 2123768"/>
                <a:gd name="connsiteX0" fmla="*/ 0 w 6784258"/>
                <a:gd name="connsiteY0" fmla="*/ 0 h 2123768"/>
                <a:gd name="connsiteX1" fmla="*/ 3318387 w 6784258"/>
                <a:gd name="connsiteY1" fmla="*/ 0 h 2123768"/>
                <a:gd name="connsiteX2" fmla="*/ 6784258 w 6784258"/>
                <a:gd name="connsiteY2" fmla="*/ 29497 h 2123768"/>
                <a:gd name="connsiteX3" fmla="*/ 0 w 6784258"/>
                <a:gd name="connsiteY3" fmla="*/ 2123768 h 2123768"/>
                <a:gd name="connsiteX4" fmla="*/ 0 w 6784258"/>
                <a:gd name="connsiteY4" fmla="*/ 0 h 2123768"/>
                <a:gd name="connsiteX0" fmla="*/ 5604387 w 12388645"/>
                <a:gd name="connsiteY0" fmla="*/ 0 h 796414"/>
                <a:gd name="connsiteX1" fmla="*/ 8922774 w 12388645"/>
                <a:gd name="connsiteY1" fmla="*/ 0 h 796414"/>
                <a:gd name="connsiteX2" fmla="*/ 12388645 w 12388645"/>
                <a:gd name="connsiteY2" fmla="*/ 29497 h 796414"/>
                <a:gd name="connsiteX3" fmla="*/ 0 w 12388645"/>
                <a:gd name="connsiteY3" fmla="*/ 796414 h 796414"/>
                <a:gd name="connsiteX4" fmla="*/ 5604387 w 12388645"/>
                <a:gd name="connsiteY4" fmla="*/ 0 h 796414"/>
                <a:gd name="connsiteX0" fmla="*/ 5778835 w 12563093"/>
                <a:gd name="connsiteY0" fmla="*/ 281986 h 1078400"/>
                <a:gd name="connsiteX1" fmla="*/ 9097222 w 12563093"/>
                <a:gd name="connsiteY1" fmla="*/ 281986 h 1078400"/>
                <a:gd name="connsiteX2" fmla="*/ 12563093 w 12563093"/>
                <a:gd name="connsiteY2" fmla="*/ 311483 h 1078400"/>
                <a:gd name="connsiteX3" fmla="*/ 174448 w 12563093"/>
                <a:gd name="connsiteY3" fmla="*/ 1078400 h 1078400"/>
                <a:gd name="connsiteX4" fmla="*/ 5778835 w 12563093"/>
                <a:gd name="connsiteY4" fmla="*/ 281986 h 1078400"/>
                <a:gd name="connsiteX0" fmla="*/ 5765789 w 12550047"/>
                <a:gd name="connsiteY0" fmla="*/ 438925 h 1235339"/>
                <a:gd name="connsiteX1" fmla="*/ 9084176 w 12550047"/>
                <a:gd name="connsiteY1" fmla="*/ 438925 h 1235339"/>
                <a:gd name="connsiteX2" fmla="*/ 12550047 w 12550047"/>
                <a:gd name="connsiteY2" fmla="*/ 468422 h 1235339"/>
                <a:gd name="connsiteX3" fmla="*/ 161402 w 12550047"/>
                <a:gd name="connsiteY3" fmla="*/ 1235339 h 1235339"/>
                <a:gd name="connsiteX4" fmla="*/ 5765789 w 12550047"/>
                <a:gd name="connsiteY4" fmla="*/ 438925 h 1235339"/>
                <a:gd name="connsiteX0" fmla="*/ 5765789 w 12550047"/>
                <a:gd name="connsiteY0" fmla="*/ 438925 h 1235339"/>
                <a:gd name="connsiteX1" fmla="*/ 9084176 w 12550047"/>
                <a:gd name="connsiteY1" fmla="*/ 438925 h 1235339"/>
                <a:gd name="connsiteX2" fmla="*/ 12550047 w 12550047"/>
                <a:gd name="connsiteY2" fmla="*/ 468422 h 1235339"/>
                <a:gd name="connsiteX3" fmla="*/ 6916163 w 12550047"/>
                <a:gd name="connsiteY3" fmla="*/ 1132100 h 1235339"/>
                <a:gd name="connsiteX4" fmla="*/ 161402 w 12550047"/>
                <a:gd name="connsiteY4" fmla="*/ 1235339 h 1235339"/>
                <a:gd name="connsiteX5" fmla="*/ 5765789 w 12550047"/>
                <a:gd name="connsiteY5" fmla="*/ 438925 h 1235339"/>
                <a:gd name="connsiteX0" fmla="*/ 5765789 w 12550047"/>
                <a:gd name="connsiteY0" fmla="*/ 547058 h 1240233"/>
                <a:gd name="connsiteX1" fmla="*/ 9084176 w 12550047"/>
                <a:gd name="connsiteY1" fmla="*/ 547058 h 1240233"/>
                <a:gd name="connsiteX2" fmla="*/ 12550047 w 12550047"/>
                <a:gd name="connsiteY2" fmla="*/ 576555 h 1240233"/>
                <a:gd name="connsiteX3" fmla="*/ 6916163 w 12550047"/>
                <a:gd name="connsiteY3" fmla="*/ 1240233 h 1240233"/>
                <a:gd name="connsiteX4" fmla="*/ 161402 w 12550047"/>
                <a:gd name="connsiteY4" fmla="*/ 1151742 h 1240233"/>
                <a:gd name="connsiteX5" fmla="*/ 5765789 w 12550047"/>
                <a:gd name="connsiteY5" fmla="*/ 547058 h 1240233"/>
                <a:gd name="connsiteX0" fmla="*/ 5765789 w 12550047"/>
                <a:gd name="connsiteY0" fmla="*/ 547058 h 1299226"/>
                <a:gd name="connsiteX1" fmla="*/ 9084176 w 12550047"/>
                <a:gd name="connsiteY1" fmla="*/ 547058 h 1299226"/>
                <a:gd name="connsiteX2" fmla="*/ 12550047 w 12550047"/>
                <a:gd name="connsiteY2" fmla="*/ 576555 h 1299226"/>
                <a:gd name="connsiteX3" fmla="*/ 6576950 w 12550047"/>
                <a:gd name="connsiteY3" fmla="*/ 1299226 h 1299226"/>
                <a:gd name="connsiteX4" fmla="*/ 161402 w 12550047"/>
                <a:gd name="connsiteY4" fmla="*/ 1151742 h 1299226"/>
                <a:gd name="connsiteX5" fmla="*/ 5765789 w 12550047"/>
                <a:gd name="connsiteY5" fmla="*/ 547058 h 1299226"/>
                <a:gd name="connsiteX0" fmla="*/ 5765789 w 12550047"/>
                <a:gd name="connsiteY0" fmla="*/ 547058 h 1299226"/>
                <a:gd name="connsiteX1" fmla="*/ 9084176 w 12550047"/>
                <a:gd name="connsiteY1" fmla="*/ 547058 h 1299226"/>
                <a:gd name="connsiteX2" fmla="*/ 12550047 w 12550047"/>
                <a:gd name="connsiteY2" fmla="*/ 576555 h 1299226"/>
                <a:gd name="connsiteX3" fmla="*/ 6576950 w 12550047"/>
                <a:gd name="connsiteY3" fmla="*/ 1299226 h 1299226"/>
                <a:gd name="connsiteX4" fmla="*/ 161402 w 12550047"/>
                <a:gd name="connsiteY4" fmla="*/ 1151742 h 1299226"/>
                <a:gd name="connsiteX5" fmla="*/ 5765789 w 12550047"/>
                <a:gd name="connsiteY5" fmla="*/ 547058 h 1299226"/>
                <a:gd name="connsiteX0" fmla="*/ 5765789 w 12550047"/>
                <a:gd name="connsiteY0" fmla="*/ 547058 h 1417213"/>
                <a:gd name="connsiteX1" fmla="*/ 9084176 w 12550047"/>
                <a:gd name="connsiteY1" fmla="*/ 547058 h 1417213"/>
                <a:gd name="connsiteX2" fmla="*/ 12550047 w 12550047"/>
                <a:gd name="connsiteY2" fmla="*/ 576555 h 1417213"/>
                <a:gd name="connsiteX3" fmla="*/ 6503208 w 12550047"/>
                <a:gd name="connsiteY3" fmla="*/ 1417213 h 1417213"/>
                <a:gd name="connsiteX4" fmla="*/ 161402 w 12550047"/>
                <a:gd name="connsiteY4" fmla="*/ 1151742 h 1417213"/>
                <a:gd name="connsiteX5" fmla="*/ 5765789 w 12550047"/>
                <a:gd name="connsiteY5" fmla="*/ 547058 h 1417213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765789 w 12550047"/>
                <a:gd name="connsiteY0" fmla="*/ 547058 h 1446710"/>
                <a:gd name="connsiteX1" fmla="*/ 9084176 w 12550047"/>
                <a:gd name="connsiteY1" fmla="*/ 547058 h 1446710"/>
                <a:gd name="connsiteX2" fmla="*/ 12550047 w 12550047"/>
                <a:gd name="connsiteY2" fmla="*/ 576555 h 1446710"/>
                <a:gd name="connsiteX3" fmla="*/ 6621195 w 12550047"/>
                <a:gd name="connsiteY3" fmla="*/ 1446710 h 1446710"/>
                <a:gd name="connsiteX4" fmla="*/ 161402 w 12550047"/>
                <a:gd name="connsiteY4" fmla="*/ 1151742 h 1446710"/>
                <a:gd name="connsiteX5" fmla="*/ 5765789 w 12550047"/>
                <a:gd name="connsiteY5" fmla="*/ 547058 h 1446710"/>
                <a:gd name="connsiteX0" fmla="*/ 5914353 w 12546211"/>
                <a:gd name="connsiteY0" fmla="*/ 413337 h 1553167"/>
                <a:gd name="connsiteX1" fmla="*/ 9080340 w 12546211"/>
                <a:gd name="connsiteY1" fmla="*/ 653515 h 1553167"/>
                <a:gd name="connsiteX2" fmla="*/ 12546211 w 12546211"/>
                <a:gd name="connsiteY2" fmla="*/ 683012 h 1553167"/>
                <a:gd name="connsiteX3" fmla="*/ 6617359 w 12546211"/>
                <a:gd name="connsiteY3" fmla="*/ 1553167 h 1553167"/>
                <a:gd name="connsiteX4" fmla="*/ 157566 w 12546211"/>
                <a:gd name="connsiteY4" fmla="*/ 1258199 h 1553167"/>
                <a:gd name="connsiteX5" fmla="*/ 5914353 w 12546211"/>
                <a:gd name="connsiteY5" fmla="*/ 413337 h 1553167"/>
                <a:gd name="connsiteX0" fmla="*/ 5914353 w 12546211"/>
                <a:gd name="connsiteY0" fmla="*/ 413337 h 1553167"/>
                <a:gd name="connsiteX1" fmla="*/ 9270840 w 12546211"/>
                <a:gd name="connsiteY1" fmla="*/ 209186 h 1553167"/>
                <a:gd name="connsiteX2" fmla="*/ 12546211 w 12546211"/>
                <a:gd name="connsiteY2" fmla="*/ 683012 h 1553167"/>
                <a:gd name="connsiteX3" fmla="*/ 6617359 w 12546211"/>
                <a:gd name="connsiteY3" fmla="*/ 1553167 h 1553167"/>
                <a:gd name="connsiteX4" fmla="*/ 157566 w 12546211"/>
                <a:gd name="connsiteY4" fmla="*/ 1258199 h 1553167"/>
                <a:gd name="connsiteX5" fmla="*/ 5914353 w 12546211"/>
                <a:gd name="connsiteY5" fmla="*/ 413337 h 1553167"/>
                <a:gd name="connsiteX0" fmla="*/ 6342415 w 12974273"/>
                <a:gd name="connsiteY0" fmla="*/ 413337 h 1553167"/>
                <a:gd name="connsiteX1" fmla="*/ 9698902 w 12974273"/>
                <a:gd name="connsiteY1" fmla="*/ 209186 h 1553167"/>
                <a:gd name="connsiteX2" fmla="*/ 12974273 w 12974273"/>
                <a:gd name="connsiteY2" fmla="*/ 683012 h 1553167"/>
                <a:gd name="connsiteX3" fmla="*/ 7045421 w 12974273"/>
                <a:gd name="connsiteY3" fmla="*/ 1553167 h 1553167"/>
                <a:gd name="connsiteX4" fmla="*/ 147478 w 12974273"/>
                <a:gd name="connsiteY4" fmla="*/ 1258199 h 1553167"/>
                <a:gd name="connsiteX5" fmla="*/ 6342415 w 12974273"/>
                <a:gd name="connsiteY5" fmla="*/ 413337 h 1553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74273" h="1553167">
                  <a:moveTo>
                    <a:pt x="6342415" y="413337"/>
                  </a:moveTo>
                  <a:lnTo>
                    <a:pt x="9698902" y="209186"/>
                  </a:lnTo>
                  <a:cubicBezTo>
                    <a:pt x="10854192" y="219018"/>
                    <a:pt x="12630144" y="230729"/>
                    <a:pt x="12974273" y="683012"/>
                  </a:cubicBezTo>
                  <a:cubicBezTo>
                    <a:pt x="10806261" y="1036974"/>
                    <a:pt x="9257679" y="1420431"/>
                    <a:pt x="7045421" y="1553167"/>
                  </a:cubicBezTo>
                  <a:cubicBezTo>
                    <a:pt x="4995396" y="1425347"/>
                    <a:pt x="2300742" y="1356522"/>
                    <a:pt x="147478" y="1258199"/>
                  </a:cubicBezTo>
                  <a:cubicBezTo>
                    <a:pt x="-1007812" y="-762330"/>
                    <a:pt x="4960983" y="206860"/>
                    <a:pt x="6342415" y="413337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9752330-E12A-58DB-8255-F60F85ABA837}"/>
                </a:ext>
              </a:extLst>
            </p:cNvPr>
            <p:cNvSpPr/>
            <p:nvPr/>
          </p:nvSpPr>
          <p:spPr>
            <a:xfrm>
              <a:off x="-145508" y="577503"/>
              <a:ext cx="6459793" cy="5032048"/>
            </a:xfrm>
            <a:custGeom>
              <a:avLst/>
              <a:gdLst>
                <a:gd name="connsiteX0" fmla="*/ 0 w 5899355"/>
                <a:gd name="connsiteY0" fmla="*/ 0 h 4719484"/>
                <a:gd name="connsiteX1" fmla="*/ 5899355 w 5899355"/>
                <a:gd name="connsiteY1" fmla="*/ 0 h 4719484"/>
                <a:gd name="connsiteX2" fmla="*/ 5899355 w 5899355"/>
                <a:gd name="connsiteY2" fmla="*/ 4719484 h 4719484"/>
                <a:gd name="connsiteX3" fmla="*/ 0 w 5899355"/>
                <a:gd name="connsiteY3" fmla="*/ 4719484 h 4719484"/>
                <a:gd name="connsiteX4" fmla="*/ 0 w 5899355"/>
                <a:gd name="connsiteY4" fmla="*/ 0 h 4719484"/>
                <a:gd name="connsiteX0" fmla="*/ 0 w 5899355"/>
                <a:gd name="connsiteY0" fmla="*/ 0 h 4719484"/>
                <a:gd name="connsiteX1" fmla="*/ 5899355 w 5899355"/>
                <a:gd name="connsiteY1" fmla="*/ 0 h 4719484"/>
                <a:gd name="connsiteX2" fmla="*/ 5737123 w 5899355"/>
                <a:gd name="connsiteY2" fmla="*/ 3731342 h 4719484"/>
                <a:gd name="connsiteX3" fmla="*/ 0 w 5899355"/>
                <a:gd name="connsiteY3" fmla="*/ 4719484 h 4719484"/>
                <a:gd name="connsiteX4" fmla="*/ 0 w 5899355"/>
                <a:gd name="connsiteY4" fmla="*/ 0 h 4719484"/>
                <a:gd name="connsiteX0" fmla="*/ 0 w 6076336"/>
                <a:gd name="connsiteY0" fmla="*/ 0 h 4719484"/>
                <a:gd name="connsiteX1" fmla="*/ 5899355 w 6076336"/>
                <a:gd name="connsiteY1" fmla="*/ 0 h 4719484"/>
                <a:gd name="connsiteX2" fmla="*/ 6076336 w 6076336"/>
                <a:gd name="connsiteY2" fmla="*/ 3731342 h 4719484"/>
                <a:gd name="connsiteX3" fmla="*/ 0 w 6076336"/>
                <a:gd name="connsiteY3" fmla="*/ 4719484 h 4719484"/>
                <a:gd name="connsiteX4" fmla="*/ 0 w 6076336"/>
                <a:gd name="connsiteY4" fmla="*/ 0 h 4719484"/>
                <a:gd name="connsiteX0" fmla="*/ 0 w 6312309"/>
                <a:gd name="connsiteY0" fmla="*/ 0 h 4719484"/>
                <a:gd name="connsiteX1" fmla="*/ 6312309 w 6312309"/>
                <a:gd name="connsiteY1" fmla="*/ 235974 h 4719484"/>
                <a:gd name="connsiteX2" fmla="*/ 6076336 w 6312309"/>
                <a:gd name="connsiteY2" fmla="*/ 3731342 h 4719484"/>
                <a:gd name="connsiteX3" fmla="*/ 0 w 6312309"/>
                <a:gd name="connsiteY3" fmla="*/ 4719484 h 4719484"/>
                <a:gd name="connsiteX4" fmla="*/ 0 w 6312309"/>
                <a:gd name="connsiteY4" fmla="*/ 0 h 4719484"/>
                <a:gd name="connsiteX0" fmla="*/ 0 w 6459793"/>
                <a:gd name="connsiteY0" fmla="*/ 0 h 4837471"/>
                <a:gd name="connsiteX1" fmla="*/ 6459793 w 6459793"/>
                <a:gd name="connsiteY1" fmla="*/ 353961 h 4837471"/>
                <a:gd name="connsiteX2" fmla="*/ 6223820 w 6459793"/>
                <a:gd name="connsiteY2" fmla="*/ 3849329 h 4837471"/>
                <a:gd name="connsiteX3" fmla="*/ 147484 w 6459793"/>
                <a:gd name="connsiteY3" fmla="*/ 4837471 h 4837471"/>
                <a:gd name="connsiteX4" fmla="*/ 0 w 6459793"/>
                <a:gd name="connsiteY4" fmla="*/ 0 h 4837471"/>
                <a:gd name="connsiteX0" fmla="*/ 0 w 6459793"/>
                <a:gd name="connsiteY0" fmla="*/ 0 h 4837471"/>
                <a:gd name="connsiteX1" fmla="*/ 6459793 w 6459793"/>
                <a:gd name="connsiteY1" fmla="*/ 353961 h 4837471"/>
                <a:gd name="connsiteX2" fmla="*/ 6341807 w 6459793"/>
                <a:gd name="connsiteY2" fmla="*/ 4173793 h 4837471"/>
                <a:gd name="connsiteX3" fmla="*/ 147484 w 6459793"/>
                <a:gd name="connsiteY3" fmla="*/ 4837471 h 4837471"/>
                <a:gd name="connsiteX4" fmla="*/ 0 w 6459793"/>
                <a:gd name="connsiteY4" fmla="*/ 0 h 4837471"/>
                <a:gd name="connsiteX0" fmla="*/ 0 w 6459793"/>
                <a:gd name="connsiteY0" fmla="*/ 0 h 5383161"/>
                <a:gd name="connsiteX1" fmla="*/ 6459793 w 6459793"/>
                <a:gd name="connsiteY1" fmla="*/ 353961 h 5383161"/>
                <a:gd name="connsiteX2" fmla="*/ 6341807 w 6459793"/>
                <a:gd name="connsiteY2" fmla="*/ 4173793 h 5383161"/>
                <a:gd name="connsiteX3" fmla="*/ 29497 w 6459793"/>
                <a:gd name="connsiteY3" fmla="*/ 5383161 h 5383161"/>
                <a:gd name="connsiteX4" fmla="*/ 0 w 6459793"/>
                <a:gd name="connsiteY4" fmla="*/ 0 h 5383161"/>
                <a:gd name="connsiteX0" fmla="*/ 0 w 6459793"/>
                <a:gd name="connsiteY0" fmla="*/ 0 h 5383161"/>
                <a:gd name="connsiteX1" fmla="*/ 6459793 w 6459793"/>
                <a:gd name="connsiteY1" fmla="*/ 353961 h 5383161"/>
                <a:gd name="connsiteX2" fmla="*/ 6430297 w 6459793"/>
                <a:gd name="connsiteY2" fmla="*/ 4188542 h 5383161"/>
                <a:gd name="connsiteX3" fmla="*/ 29497 w 6459793"/>
                <a:gd name="connsiteY3" fmla="*/ 5383161 h 5383161"/>
                <a:gd name="connsiteX4" fmla="*/ 0 w 6459793"/>
                <a:gd name="connsiteY4" fmla="*/ 0 h 538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9793" h="5383161">
                  <a:moveTo>
                    <a:pt x="0" y="0"/>
                  </a:moveTo>
                  <a:lnTo>
                    <a:pt x="6459793" y="353961"/>
                  </a:lnTo>
                  <a:lnTo>
                    <a:pt x="6430297" y="4188542"/>
                  </a:lnTo>
                  <a:lnTo>
                    <a:pt x="29497" y="5383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DEBDEFC-EC0B-2229-593C-F1BCFA2843BE}"/>
                </a:ext>
              </a:extLst>
            </p:cNvPr>
            <p:cNvSpPr/>
            <p:nvPr/>
          </p:nvSpPr>
          <p:spPr>
            <a:xfrm>
              <a:off x="6268064" y="29497"/>
              <a:ext cx="6056921" cy="5943599"/>
            </a:xfrm>
            <a:custGeom>
              <a:avLst/>
              <a:gdLst>
                <a:gd name="connsiteX0" fmla="*/ 0 w 6027173"/>
                <a:gd name="connsiteY0" fmla="*/ 0 h 3849328"/>
                <a:gd name="connsiteX1" fmla="*/ 6027173 w 6027173"/>
                <a:gd name="connsiteY1" fmla="*/ 0 h 3849328"/>
                <a:gd name="connsiteX2" fmla="*/ 6027173 w 6027173"/>
                <a:gd name="connsiteY2" fmla="*/ 3849328 h 3849328"/>
                <a:gd name="connsiteX3" fmla="*/ 0 w 6027173"/>
                <a:gd name="connsiteY3" fmla="*/ 3849328 h 3849328"/>
                <a:gd name="connsiteX4" fmla="*/ 0 w 6027173"/>
                <a:gd name="connsiteY4" fmla="*/ 0 h 3849328"/>
                <a:gd name="connsiteX0" fmla="*/ 0 w 6027173"/>
                <a:gd name="connsiteY0" fmla="*/ 884903 h 4734231"/>
                <a:gd name="connsiteX1" fmla="*/ 6012424 w 6027173"/>
                <a:gd name="connsiteY1" fmla="*/ 0 h 4734231"/>
                <a:gd name="connsiteX2" fmla="*/ 6027173 w 6027173"/>
                <a:gd name="connsiteY2" fmla="*/ 4734231 h 4734231"/>
                <a:gd name="connsiteX3" fmla="*/ 0 w 6027173"/>
                <a:gd name="connsiteY3" fmla="*/ 4734231 h 4734231"/>
                <a:gd name="connsiteX4" fmla="*/ 0 w 6027173"/>
                <a:gd name="connsiteY4" fmla="*/ 884903 h 4734231"/>
                <a:gd name="connsiteX0" fmla="*/ 132736 w 6159909"/>
                <a:gd name="connsiteY0" fmla="*/ 884903 h 4734231"/>
                <a:gd name="connsiteX1" fmla="*/ 6145160 w 6159909"/>
                <a:gd name="connsiteY1" fmla="*/ 0 h 4734231"/>
                <a:gd name="connsiteX2" fmla="*/ 6159909 w 6159909"/>
                <a:gd name="connsiteY2" fmla="*/ 4734231 h 4734231"/>
                <a:gd name="connsiteX3" fmla="*/ 0 w 6159909"/>
                <a:gd name="connsiteY3" fmla="*/ 4734231 h 4734231"/>
                <a:gd name="connsiteX4" fmla="*/ 132736 w 6159909"/>
                <a:gd name="connsiteY4" fmla="*/ 884903 h 4734231"/>
                <a:gd name="connsiteX0" fmla="*/ 44246 w 6071419"/>
                <a:gd name="connsiteY0" fmla="*/ 884903 h 4734231"/>
                <a:gd name="connsiteX1" fmla="*/ 6056670 w 6071419"/>
                <a:gd name="connsiteY1" fmla="*/ 0 h 4734231"/>
                <a:gd name="connsiteX2" fmla="*/ 6071419 w 6071419"/>
                <a:gd name="connsiteY2" fmla="*/ 4734231 h 4734231"/>
                <a:gd name="connsiteX3" fmla="*/ 0 w 6071419"/>
                <a:gd name="connsiteY3" fmla="*/ 4734231 h 4734231"/>
                <a:gd name="connsiteX4" fmla="*/ 44246 w 6071419"/>
                <a:gd name="connsiteY4" fmla="*/ 884903 h 4734231"/>
                <a:gd name="connsiteX0" fmla="*/ 44246 w 6056921"/>
                <a:gd name="connsiteY0" fmla="*/ 884903 h 5943599"/>
                <a:gd name="connsiteX1" fmla="*/ 6056670 w 6056921"/>
                <a:gd name="connsiteY1" fmla="*/ 0 h 5943599"/>
                <a:gd name="connsiteX2" fmla="*/ 5997677 w 6056921"/>
                <a:gd name="connsiteY2" fmla="*/ 5943599 h 5943599"/>
                <a:gd name="connsiteX3" fmla="*/ 0 w 6056921"/>
                <a:gd name="connsiteY3" fmla="*/ 4734231 h 5943599"/>
                <a:gd name="connsiteX4" fmla="*/ 44246 w 6056921"/>
                <a:gd name="connsiteY4" fmla="*/ 884903 h 594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6921" h="5943599">
                  <a:moveTo>
                    <a:pt x="44246" y="884903"/>
                  </a:moveTo>
                  <a:lnTo>
                    <a:pt x="6056670" y="0"/>
                  </a:lnTo>
                  <a:cubicBezTo>
                    <a:pt x="6061586" y="1578077"/>
                    <a:pt x="5992761" y="4365522"/>
                    <a:pt x="5997677" y="5943599"/>
                  </a:cubicBezTo>
                  <a:lnTo>
                    <a:pt x="0" y="4734231"/>
                  </a:lnTo>
                  <a:lnTo>
                    <a:pt x="44246" y="88490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C4EF2A6-4299-11D9-79D2-CA910554DD46}"/>
              </a:ext>
            </a:extLst>
          </p:cNvPr>
          <p:cNvGrpSpPr/>
          <p:nvPr/>
        </p:nvGrpSpPr>
        <p:grpSpPr>
          <a:xfrm>
            <a:off x="146198" y="3060986"/>
            <a:ext cx="5718630" cy="2586869"/>
            <a:chOff x="0" y="3622643"/>
            <a:chExt cx="5718630" cy="258686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B973A4E-D344-E4BA-F7BA-3FCC037358AB}"/>
                </a:ext>
              </a:extLst>
            </p:cNvPr>
            <p:cNvSpPr/>
            <p:nvPr/>
          </p:nvSpPr>
          <p:spPr>
            <a:xfrm>
              <a:off x="1" y="3893691"/>
              <a:ext cx="400364" cy="2303909"/>
            </a:xfrm>
            <a:custGeom>
              <a:avLst/>
              <a:gdLst>
                <a:gd name="connsiteX0" fmla="*/ 0 w 356821"/>
                <a:gd name="connsiteY0" fmla="*/ 0 h 2231338"/>
                <a:gd name="connsiteX1" fmla="*/ 356821 w 356821"/>
                <a:gd name="connsiteY1" fmla="*/ 0 h 2231338"/>
                <a:gd name="connsiteX2" fmla="*/ 356821 w 356821"/>
                <a:gd name="connsiteY2" fmla="*/ 2231338 h 2231338"/>
                <a:gd name="connsiteX3" fmla="*/ 0 w 356821"/>
                <a:gd name="connsiteY3" fmla="*/ 2231338 h 2231338"/>
                <a:gd name="connsiteX4" fmla="*/ 0 w 356821"/>
                <a:gd name="connsiteY4" fmla="*/ 0 h 2231338"/>
                <a:gd name="connsiteX0" fmla="*/ 0 w 400364"/>
                <a:gd name="connsiteY0" fmla="*/ 0 h 2231338"/>
                <a:gd name="connsiteX1" fmla="*/ 400364 w 400364"/>
                <a:gd name="connsiteY1" fmla="*/ 116114 h 2231338"/>
                <a:gd name="connsiteX2" fmla="*/ 356821 w 400364"/>
                <a:gd name="connsiteY2" fmla="*/ 2231338 h 2231338"/>
                <a:gd name="connsiteX3" fmla="*/ 0 w 400364"/>
                <a:gd name="connsiteY3" fmla="*/ 2231338 h 2231338"/>
                <a:gd name="connsiteX4" fmla="*/ 0 w 400364"/>
                <a:gd name="connsiteY4" fmla="*/ 0 h 2231338"/>
                <a:gd name="connsiteX0" fmla="*/ 0 w 487449"/>
                <a:gd name="connsiteY0" fmla="*/ 0 h 2260366"/>
                <a:gd name="connsiteX1" fmla="*/ 400364 w 487449"/>
                <a:gd name="connsiteY1" fmla="*/ 116114 h 2260366"/>
                <a:gd name="connsiteX2" fmla="*/ 487449 w 487449"/>
                <a:gd name="connsiteY2" fmla="*/ 2260366 h 2260366"/>
                <a:gd name="connsiteX3" fmla="*/ 0 w 487449"/>
                <a:gd name="connsiteY3" fmla="*/ 2231338 h 2260366"/>
                <a:gd name="connsiteX4" fmla="*/ 0 w 487449"/>
                <a:gd name="connsiteY4" fmla="*/ 0 h 2260366"/>
                <a:gd name="connsiteX0" fmla="*/ 0 w 400364"/>
                <a:gd name="connsiteY0" fmla="*/ 0 h 2260366"/>
                <a:gd name="connsiteX1" fmla="*/ 400364 w 400364"/>
                <a:gd name="connsiteY1" fmla="*/ 116114 h 2260366"/>
                <a:gd name="connsiteX2" fmla="*/ 400363 w 400364"/>
                <a:gd name="connsiteY2" fmla="*/ 2260366 h 2260366"/>
                <a:gd name="connsiteX3" fmla="*/ 0 w 400364"/>
                <a:gd name="connsiteY3" fmla="*/ 2231338 h 2260366"/>
                <a:gd name="connsiteX4" fmla="*/ 0 w 400364"/>
                <a:gd name="connsiteY4" fmla="*/ 0 h 2260366"/>
                <a:gd name="connsiteX0" fmla="*/ 0 w 400364"/>
                <a:gd name="connsiteY0" fmla="*/ 0 h 2303909"/>
                <a:gd name="connsiteX1" fmla="*/ 400364 w 400364"/>
                <a:gd name="connsiteY1" fmla="*/ 116114 h 2303909"/>
                <a:gd name="connsiteX2" fmla="*/ 400363 w 400364"/>
                <a:gd name="connsiteY2" fmla="*/ 2303909 h 2303909"/>
                <a:gd name="connsiteX3" fmla="*/ 0 w 400364"/>
                <a:gd name="connsiteY3" fmla="*/ 2231338 h 2303909"/>
                <a:gd name="connsiteX4" fmla="*/ 0 w 400364"/>
                <a:gd name="connsiteY4" fmla="*/ 0 h 230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364" h="2303909">
                  <a:moveTo>
                    <a:pt x="0" y="0"/>
                  </a:moveTo>
                  <a:lnTo>
                    <a:pt x="400364" y="116114"/>
                  </a:lnTo>
                  <a:cubicBezTo>
                    <a:pt x="400364" y="830865"/>
                    <a:pt x="400363" y="1589158"/>
                    <a:pt x="400363" y="2303909"/>
                  </a:cubicBezTo>
                  <a:lnTo>
                    <a:pt x="0" y="2231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1FD196-3E0D-6190-7257-BF03361291B3}"/>
                </a:ext>
              </a:extLst>
            </p:cNvPr>
            <p:cNvSpPr/>
            <p:nvPr/>
          </p:nvSpPr>
          <p:spPr>
            <a:xfrm>
              <a:off x="5427010" y="3622643"/>
              <a:ext cx="266699" cy="1821666"/>
            </a:xfrm>
            <a:custGeom>
              <a:avLst/>
              <a:gdLst>
                <a:gd name="connsiteX0" fmla="*/ 0 w 45719"/>
                <a:gd name="connsiteY0" fmla="*/ 0 h 1791186"/>
                <a:gd name="connsiteX1" fmla="*/ 45719 w 45719"/>
                <a:gd name="connsiteY1" fmla="*/ 0 h 1791186"/>
                <a:gd name="connsiteX2" fmla="*/ 45719 w 45719"/>
                <a:gd name="connsiteY2" fmla="*/ 1791186 h 1791186"/>
                <a:gd name="connsiteX3" fmla="*/ 0 w 45719"/>
                <a:gd name="connsiteY3" fmla="*/ 1791186 h 1791186"/>
                <a:gd name="connsiteX4" fmla="*/ 0 w 45719"/>
                <a:gd name="connsiteY4" fmla="*/ 0 h 1791186"/>
                <a:gd name="connsiteX0" fmla="*/ 0 w 220979"/>
                <a:gd name="connsiteY0" fmla="*/ 0 h 1791186"/>
                <a:gd name="connsiteX1" fmla="*/ 220979 w 220979"/>
                <a:gd name="connsiteY1" fmla="*/ 106680 h 1791186"/>
                <a:gd name="connsiteX2" fmla="*/ 45719 w 220979"/>
                <a:gd name="connsiteY2" fmla="*/ 1791186 h 1791186"/>
                <a:gd name="connsiteX3" fmla="*/ 0 w 220979"/>
                <a:gd name="connsiteY3" fmla="*/ 1791186 h 1791186"/>
                <a:gd name="connsiteX4" fmla="*/ 0 w 220979"/>
                <a:gd name="connsiteY4" fmla="*/ 0 h 1791186"/>
                <a:gd name="connsiteX0" fmla="*/ 0 w 220979"/>
                <a:gd name="connsiteY0" fmla="*/ 0 h 1821666"/>
                <a:gd name="connsiteX1" fmla="*/ 220979 w 220979"/>
                <a:gd name="connsiteY1" fmla="*/ 106680 h 1821666"/>
                <a:gd name="connsiteX2" fmla="*/ 175259 w 220979"/>
                <a:gd name="connsiteY2" fmla="*/ 1821666 h 1821666"/>
                <a:gd name="connsiteX3" fmla="*/ 0 w 220979"/>
                <a:gd name="connsiteY3" fmla="*/ 1791186 h 1821666"/>
                <a:gd name="connsiteX4" fmla="*/ 0 w 220979"/>
                <a:gd name="connsiteY4" fmla="*/ 0 h 1821666"/>
                <a:gd name="connsiteX0" fmla="*/ 76200 w 297179"/>
                <a:gd name="connsiteY0" fmla="*/ 0 h 1821666"/>
                <a:gd name="connsiteX1" fmla="*/ 297179 w 297179"/>
                <a:gd name="connsiteY1" fmla="*/ 106680 h 1821666"/>
                <a:gd name="connsiteX2" fmla="*/ 251459 w 297179"/>
                <a:gd name="connsiteY2" fmla="*/ 1821666 h 1821666"/>
                <a:gd name="connsiteX3" fmla="*/ 0 w 297179"/>
                <a:gd name="connsiteY3" fmla="*/ 1699746 h 1821666"/>
                <a:gd name="connsiteX4" fmla="*/ 76200 w 297179"/>
                <a:gd name="connsiteY4" fmla="*/ 0 h 1821666"/>
                <a:gd name="connsiteX0" fmla="*/ 45720 w 266699"/>
                <a:gd name="connsiteY0" fmla="*/ 0 h 1821666"/>
                <a:gd name="connsiteX1" fmla="*/ 266699 w 266699"/>
                <a:gd name="connsiteY1" fmla="*/ 106680 h 1821666"/>
                <a:gd name="connsiteX2" fmla="*/ 220979 w 266699"/>
                <a:gd name="connsiteY2" fmla="*/ 1821666 h 1821666"/>
                <a:gd name="connsiteX3" fmla="*/ 0 w 266699"/>
                <a:gd name="connsiteY3" fmla="*/ 1730226 h 1821666"/>
                <a:gd name="connsiteX4" fmla="*/ 45720 w 266699"/>
                <a:gd name="connsiteY4" fmla="*/ 0 h 182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99" h="1821666">
                  <a:moveTo>
                    <a:pt x="45720" y="0"/>
                  </a:moveTo>
                  <a:lnTo>
                    <a:pt x="266699" y="106680"/>
                  </a:lnTo>
                  <a:lnTo>
                    <a:pt x="220979" y="1821666"/>
                  </a:lnTo>
                  <a:lnTo>
                    <a:pt x="0" y="1730226"/>
                  </a:lnTo>
                  <a:lnTo>
                    <a:pt x="45720" y="0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C87600C-5297-58EF-7413-4E704A55831F}"/>
                </a:ext>
              </a:extLst>
            </p:cNvPr>
            <p:cNvSpPr/>
            <p:nvPr/>
          </p:nvSpPr>
          <p:spPr>
            <a:xfrm>
              <a:off x="0" y="3630263"/>
              <a:ext cx="5718630" cy="366967"/>
            </a:xfrm>
            <a:custGeom>
              <a:avLst/>
              <a:gdLst>
                <a:gd name="connsiteX0" fmla="*/ 0 w 5689602"/>
                <a:gd name="connsiteY0" fmla="*/ 0 h 347372"/>
                <a:gd name="connsiteX1" fmla="*/ 5689602 w 5689602"/>
                <a:gd name="connsiteY1" fmla="*/ 0 h 347372"/>
                <a:gd name="connsiteX2" fmla="*/ 5689602 w 5689602"/>
                <a:gd name="connsiteY2" fmla="*/ 347372 h 347372"/>
                <a:gd name="connsiteX3" fmla="*/ 0 w 5689602"/>
                <a:gd name="connsiteY3" fmla="*/ 347372 h 347372"/>
                <a:gd name="connsiteX4" fmla="*/ 0 w 5689602"/>
                <a:gd name="connsiteY4" fmla="*/ 0 h 347372"/>
                <a:gd name="connsiteX0" fmla="*/ 0 w 5689602"/>
                <a:gd name="connsiteY0" fmla="*/ 0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0 h 376401"/>
                <a:gd name="connsiteX0" fmla="*/ 0 w 5689602"/>
                <a:gd name="connsiteY0" fmla="*/ 275771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275771 h 376401"/>
                <a:gd name="connsiteX0" fmla="*/ 0 w 5689602"/>
                <a:gd name="connsiteY0" fmla="*/ 261257 h 361887"/>
                <a:gd name="connsiteX1" fmla="*/ 5529945 w 5689602"/>
                <a:gd name="connsiteY1" fmla="*/ 0 h 361887"/>
                <a:gd name="connsiteX2" fmla="*/ 5689602 w 5689602"/>
                <a:gd name="connsiteY2" fmla="*/ 332858 h 361887"/>
                <a:gd name="connsiteX3" fmla="*/ 391885 w 5689602"/>
                <a:gd name="connsiteY3" fmla="*/ 361887 h 361887"/>
                <a:gd name="connsiteX4" fmla="*/ 0 w 5689602"/>
                <a:gd name="connsiteY4" fmla="*/ 261257 h 361887"/>
                <a:gd name="connsiteX0" fmla="*/ 0 w 5718630"/>
                <a:gd name="connsiteY0" fmla="*/ 261257 h 361887"/>
                <a:gd name="connsiteX1" fmla="*/ 5529945 w 5718630"/>
                <a:gd name="connsiteY1" fmla="*/ 0 h 361887"/>
                <a:gd name="connsiteX2" fmla="*/ 5718630 w 5718630"/>
                <a:gd name="connsiteY2" fmla="*/ 158687 h 361887"/>
                <a:gd name="connsiteX3" fmla="*/ 391885 w 5718630"/>
                <a:gd name="connsiteY3" fmla="*/ 361887 h 361887"/>
                <a:gd name="connsiteX4" fmla="*/ 0 w 5718630"/>
                <a:gd name="connsiteY4" fmla="*/ 261257 h 3618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12058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6724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53637 h 354267"/>
                <a:gd name="connsiteX1" fmla="*/ 5476605 w 5718630"/>
                <a:gd name="connsiteY1" fmla="*/ 0 h 354267"/>
                <a:gd name="connsiteX2" fmla="*/ 5718630 w 5718630"/>
                <a:gd name="connsiteY2" fmla="*/ 97727 h 354267"/>
                <a:gd name="connsiteX3" fmla="*/ 391885 w 5718630"/>
                <a:gd name="connsiteY3" fmla="*/ 354267 h 354267"/>
                <a:gd name="connsiteX4" fmla="*/ 0 w 5718630"/>
                <a:gd name="connsiteY4" fmla="*/ 253637 h 354267"/>
                <a:gd name="connsiteX0" fmla="*/ 0 w 5718630"/>
                <a:gd name="connsiteY0" fmla="*/ 253637 h 366967"/>
                <a:gd name="connsiteX1" fmla="*/ 5476605 w 5718630"/>
                <a:gd name="connsiteY1" fmla="*/ 0 h 366967"/>
                <a:gd name="connsiteX2" fmla="*/ 5718630 w 5718630"/>
                <a:gd name="connsiteY2" fmla="*/ 97727 h 366967"/>
                <a:gd name="connsiteX3" fmla="*/ 385535 w 5718630"/>
                <a:gd name="connsiteY3" fmla="*/ 366967 h 366967"/>
                <a:gd name="connsiteX4" fmla="*/ 0 w 5718630"/>
                <a:gd name="connsiteY4" fmla="*/ 253637 h 366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8630" h="366967">
                  <a:moveTo>
                    <a:pt x="0" y="253637"/>
                  </a:moveTo>
                  <a:lnTo>
                    <a:pt x="5476605" y="0"/>
                  </a:lnTo>
                  <a:lnTo>
                    <a:pt x="5718630" y="97727"/>
                  </a:lnTo>
                  <a:lnTo>
                    <a:pt x="385535" y="366967"/>
                  </a:lnTo>
                  <a:lnTo>
                    <a:pt x="0" y="253637"/>
                  </a:lnTo>
                  <a:close/>
                </a:path>
              </a:pathLst>
            </a:custGeom>
            <a:solidFill>
              <a:srgbClr val="F9E0C2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78B3682-1976-C179-FE3A-B76C252CD52E}"/>
                </a:ext>
              </a:extLst>
            </p:cNvPr>
            <p:cNvSpPr/>
            <p:nvPr/>
          </p:nvSpPr>
          <p:spPr>
            <a:xfrm>
              <a:off x="400365" y="3729805"/>
              <a:ext cx="5303780" cy="2479707"/>
            </a:xfrm>
            <a:custGeom>
              <a:avLst/>
              <a:gdLst>
                <a:gd name="connsiteX0" fmla="*/ 0 w 5265680"/>
                <a:gd name="connsiteY0" fmla="*/ 0 h 174657"/>
                <a:gd name="connsiteX1" fmla="*/ 5265680 w 5265680"/>
                <a:gd name="connsiteY1" fmla="*/ 0 h 174657"/>
                <a:gd name="connsiteX2" fmla="*/ 5265680 w 5265680"/>
                <a:gd name="connsiteY2" fmla="*/ 174657 h 174657"/>
                <a:gd name="connsiteX3" fmla="*/ 0 w 5265680"/>
                <a:gd name="connsiteY3" fmla="*/ 174657 h 174657"/>
                <a:gd name="connsiteX4" fmla="*/ 0 w 5265680"/>
                <a:gd name="connsiteY4" fmla="*/ 0 h 174657"/>
                <a:gd name="connsiteX0" fmla="*/ 0 w 5303780"/>
                <a:gd name="connsiteY0" fmla="*/ 266700 h 441357"/>
                <a:gd name="connsiteX1" fmla="*/ 5303780 w 5303780"/>
                <a:gd name="connsiteY1" fmla="*/ 0 h 441357"/>
                <a:gd name="connsiteX2" fmla="*/ 5265680 w 5303780"/>
                <a:gd name="connsiteY2" fmla="*/ 441357 h 441357"/>
                <a:gd name="connsiteX3" fmla="*/ 0 w 5303780"/>
                <a:gd name="connsiteY3" fmla="*/ 441357 h 441357"/>
                <a:gd name="connsiteX4" fmla="*/ 0 w 5303780"/>
                <a:gd name="connsiteY4" fmla="*/ 266700 h 441357"/>
                <a:gd name="connsiteX0" fmla="*/ 0 w 5303780"/>
                <a:gd name="connsiteY0" fmla="*/ 266700 h 1713897"/>
                <a:gd name="connsiteX1" fmla="*/ 5303780 w 5303780"/>
                <a:gd name="connsiteY1" fmla="*/ 0 h 1713897"/>
                <a:gd name="connsiteX2" fmla="*/ 5235200 w 5303780"/>
                <a:gd name="connsiteY2" fmla="*/ 1713897 h 1713897"/>
                <a:gd name="connsiteX3" fmla="*/ 0 w 5303780"/>
                <a:gd name="connsiteY3" fmla="*/ 441357 h 1713897"/>
                <a:gd name="connsiteX4" fmla="*/ 0 w 5303780"/>
                <a:gd name="connsiteY4" fmla="*/ 266700 h 1713897"/>
                <a:gd name="connsiteX0" fmla="*/ 0 w 5303780"/>
                <a:gd name="connsiteY0" fmla="*/ 266700 h 2479707"/>
                <a:gd name="connsiteX1" fmla="*/ 5303780 w 5303780"/>
                <a:gd name="connsiteY1" fmla="*/ 0 h 2479707"/>
                <a:gd name="connsiteX2" fmla="*/ 5235200 w 5303780"/>
                <a:gd name="connsiteY2" fmla="*/ 1713897 h 2479707"/>
                <a:gd name="connsiteX3" fmla="*/ 0 w 5303780"/>
                <a:gd name="connsiteY3" fmla="*/ 2479707 h 2479707"/>
                <a:gd name="connsiteX4" fmla="*/ 0 w 5303780"/>
                <a:gd name="connsiteY4" fmla="*/ 266700 h 247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3780" h="2479707">
                  <a:moveTo>
                    <a:pt x="0" y="266700"/>
                  </a:moveTo>
                  <a:lnTo>
                    <a:pt x="5303780" y="0"/>
                  </a:lnTo>
                  <a:lnTo>
                    <a:pt x="5235200" y="1713897"/>
                  </a:lnTo>
                  <a:lnTo>
                    <a:pt x="0" y="2479707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rgbClr val="DDC09E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51F8AD1-FD5A-C55A-1840-CA5F39DF073A}"/>
                </a:ext>
              </a:extLst>
            </p:cNvPr>
            <p:cNvSpPr/>
            <p:nvPr/>
          </p:nvSpPr>
          <p:spPr>
            <a:xfrm>
              <a:off x="512045" y="4036447"/>
              <a:ext cx="1081300" cy="203288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99536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1">
              <a:extLst>
                <a:ext uri="{FF2B5EF4-FFF2-40B4-BE49-F238E27FC236}">
                  <a16:creationId xmlns:a16="http://schemas.microsoft.com/office/drawing/2014/main" id="{A5D4B3A7-B510-B13C-EFF6-BB7682499BD1}"/>
                </a:ext>
              </a:extLst>
            </p:cNvPr>
            <p:cNvSpPr/>
            <p:nvPr/>
          </p:nvSpPr>
          <p:spPr>
            <a:xfrm>
              <a:off x="1608822" y="3996661"/>
              <a:ext cx="1081300" cy="191814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59157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59157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1">
              <a:extLst>
                <a:ext uri="{FF2B5EF4-FFF2-40B4-BE49-F238E27FC236}">
                  <a16:creationId xmlns:a16="http://schemas.microsoft.com/office/drawing/2014/main" id="{29A67165-9D38-4A5D-0C52-9D8A0549D0A0}"/>
                </a:ext>
              </a:extLst>
            </p:cNvPr>
            <p:cNvSpPr/>
            <p:nvPr/>
          </p:nvSpPr>
          <p:spPr>
            <a:xfrm>
              <a:off x="2734293" y="4395729"/>
              <a:ext cx="1111780" cy="135059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90825"/>
                <a:gd name="connsiteY0" fmla="*/ 47625 h 2032886"/>
                <a:gd name="connsiteX1" fmla="*/ 1081300 w 1090825"/>
                <a:gd name="connsiteY1" fmla="*/ 0 h 2032886"/>
                <a:gd name="connsiteX2" fmla="*/ 1090825 w 1090825"/>
                <a:gd name="connsiteY2" fmla="*/ 1797009 h 2032886"/>
                <a:gd name="connsiteX3" fmla="*/ 0 w 1090825"/>
                <a:gd name="connsiteY3" fmla="*/ 2032886 h 2032886"/>
                <a:gd name="connsiteX4" fmla="*/ 0 w 1090825"/>
                <a:gd name="connsiteY4" fmla="*/ 47625 h 203288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97009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38422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135505 h 2076826"/>
                <a:gd name="connsiteX1" fmla="*/ 1081300 w 1100350"/>
                <a:gd name="connsiteY1" fmla="*/ 0 h 2076826"/>
                <a:gd name="connsiteX2" fmla="*/ 1100350 w 1100350"/>
                <a:gd name="connsiteY2" fmla="*/ 1826302 h 2076826"/>
                <a:gd name="connsiteX3" fmla="*/ 0 w 1100350"/>
                <a:gd name="connsiteY3" fmla="*/ 2076826 h 2076826"/>
                <a:gd name="connsiteX4" fmla="*/ 9525 w 1100350"/>
                <a:gd name="connsiteY4" fmla="*/ 135505 h 2076826"/>
                <a:gd name="connsiteX0" fmla="*/ 9525 w 1111780"/>
                <a:gd name="connsiteY0" fmla="*/ 135505 h 2076826"/>
                <a:gd name="connsiteX1" fmla="*/ 1111780 w 1111780"/>
                <a:gd name="connsiteY1" fmla="*/ 0 h 2076826"/>
                <a:gd name="connsiteX2" fmla="*/ 1100350 w 1111780"/>
                <a:gd name="connsiteY2" fmla="*/ 1826302 h 2076826"/>
                <a:gd name="connsiteX3" fmla="*/ 0 w 1111780"/>
                <a:gd name="connsiteY3" fmla="*/ 2076826 h 2076826"/>
                <a:gd name="connsiteX4" fmla="*/ 9525 w 1111780"/>
                <a:gd name="connsiteY4" fmla="*/ 135505 h 207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780" h="2076826">
                  <a:moveTo>
                    <a:pt x="9525" y="135505"/>
                  </a:moveTo>
                  <a:lnTo>
                    <a:pt x="1111780" y="0"/>
                  </a:lnTo>
                  <a:lnTo>
                    <a:pt x="1100350" y="1826302"/>
                  </a:lnTo>
                  <a:lnTo>
                    <a:pt x="0" y="2076826"/>
                  </a:lnTo>
                  <a:lnTo>
                    <a:pt x="9525" y="135505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1">
              <a:extLst>
                <a:ext uri="{FF2B5EF4-FFF2-40B4-BE49-F238E27FC236}">
                  <a16:creationId xmlns:a16="http://schemas.microsoft.com/office/drawing/2014/main" id="{36B11F60-28BD-9EE0-6337-9878401BDCEC}"/>
                </a:ext>
              </a:extLst>
            </p:cNvPr>
            <p:cNvSpPr/>
            <p:nvPr/>
          </p:nvSpPr>
          <p:spPr>
            <a:xfrm>
              <a:off x="2734293" y="3939706"/>
              <a:ext cx="1107970" cy="51317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62250 w 1081300"/>
                <a:gd name="connsiteY2" fmla="*/ 1602310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302392 h 2287653"/>
                <a:gd name="connsiteX1" fmla="*/ 1081300 w 1081300"/>
                <a:gd name="connsiteY1" fmla="*/ 0 h 2287653"/>
                <a:gd name="connsiteX2" fmla="*/ 1062250 w 1081300"/>
                <a:gd name="connsiteY2" fmla="*/ 1857077 h 2287653"/>
                <a:gd name="connsiteX3" fmla="*/ 0 w 1081300"/>
                <a:gd name="connsiteY3" fmla="*/ 2287653 h 2287653"/>
                <a:gd name="connsiteX4" fmla="*/ 0 w 1081300"/>
                <a:gd name="connsiteY4" fmla="*/ 302392 h 2287653"/>
                <a:gd name="connsiteX0" fmla="*/ 0 w 1062250"/>
                <a:gd name="connsiteY0" fmla="*/ 302392 h 2287653"/>
                <a:gd name="connsiteX1" fmla="*/ 1043200 w 1062250"/>
                <a:gd name="connsiteY1" fmla="*/ 0 h 2287653"/>
                <a:gd name="connsiteX2" fmla="*/ 1062250 w 1062250"/>
                <a:gd name="connsiteY2" fmla="*/ 1857077 h 2287653"/>
                <a:gd name="connsiteX3" fmla="*/ 0 w 1062250"/>
                <a:gd name="connsiteY3" fmla="*/ 2287653 h 2287653"/>
                <a:gd name="connsiteX4" fmla="*/ 0 w 1062250"/>
                <a:gd name="connsiteY4" fmla="*/ 302392 h 2287653"/>
                <a:gd name="connsiteX0" fmla="*/ 0 w 1085110"/>
                <a:gd name="connsiteY0" fmla="*/ 302392 h 2287653"/>
                <a:gd name="connsiteX1" fmla="*/ 1043200 w 1085110"/>
                <a:gd name="connsiteY1" fmla="*/ 0 h 2287653"/>
                <a:gd name="connsiteX2" fmla="*/ 1085110 w 1085110"/>
                <a:gd name="connsiteY2" fmla="*/ 1857077 h 2287653"/>
                <a:gd name="connsiteX3" fmla="*/ 0 w 1085110"/>
                <a:gd name="connsiteY3" fmla="*/ 2287653 h 2287653"/>
                <a:gd name="connsiteX4" fmla="*/ 0 w 1085110"/>
                <a:gd name="connsiteY4" fmla="*/ 302392 h 2287653"/>
                <a:gd name="connsiteX0" fmla="*/ 0 w 1096540"/>
                <a:gd name="connsiteY0" fmla="*/ 302392 h 2287653"/>
                <a:gd name="connsiteX1" fmla="*/ 1096540 w 1096540"/>
                <a:gd name="connsiteY1" fmla="*/ 0 h 2287653"/>
                <a:gd name="connsiteX2" fmla="*/ 1085110 w 1096540"/>
                <a:gd name="connsiteY2" fmla="*/ 1857077 h 2287653"/>
                <a:gd name="connsiteX3" fmla="*/ 0 w 1096540"/>
                <a:gd name="connsiteY3" fmla="*/ 2287653 h 2287653"/>
                <a:gd name="connsiteX4" fmla="*/ 0 w 1096540"/>
                <a:gd name="connsiteY4" fmla="*/ 302392 h 2287653"/>
                <a:gd name="connsiteX0" fmla="*/ 0 w 1107970"/>
                <a:gd name="connsiteY0" fmla="*/ 302392 h 2287653"/>
                <a:gd name="connsiteX1" fmla="*/ 1096540 w 1107970"/>
                <a:gd name="connsiteY1" fmla="*/ 0 h 2287653"/>
                <a:gd name="connsiteX2" fmla="*/ 1107970 w 1107970"/>
                <a:gd name="connsiteY2" fmla="*/ 1891046 h 2287653"/>
                <a:gd name="connsiteX3" fmla="*/ 0 w 1107970"/>
                <a:gd name="connsiteY3" fmla="*/ 2287653 h 2287653"/>
                <a:gd name="connsiteX4" fmla="*/ 0 w 1107970"/>
                <a:gd name="connsiteY4" fmla="*/ 302392 h 22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0" h="2287653">
                  <a:moveTo>
                    <a:pt x="0" y="302392"/>
                  </a:moveTo>
                  <a:lnTo>
                    <a:pt x="1096540" y="0"/>
                  </a:lnTo>
                  <a:lnTo>
                    <a:pt x="1107970" y="1891046"/>
                  </a:lnTo>
                  <a:lnTo>
                    <a:pt x="0" y="2287653"/>
                  </a:lnTo>
                  <a:lnTo>
                    <a:pt x="0" y="302392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2EF9464-AAA5-2884-4158-6AE0BABEDF1A}"/>
                </a:ext>
              </a:extLst>
            </p:cNvPr>
            <p:cNvSpPr/>
            <p:nvPr/>
          </p:nvSpPr>
          <p:spPr>
            <a:xfrm>
              <a:off x="3925891" y="3939705"/>
              <a:ext cx="60059" cy="1613370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01BF9A5-2123-C0E9-2D26-DA0249F977BF}"/>
                </a:ext>
              </a:extLst>
            </p:cNvPr>
            <p:cNvSpPr/>
            <p:nvPr/>
          </p:nvSpPr>
          <p:spPr>
            <a:xfrm>
              <a:off x="4004833" y="3920487"/>
              <a:ext cx="118255" cy="1603282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DE8D777-F0E8-23A4-54B8-D35B8AB288A3}"/>
                </a:ext>
              </a:extLst>
            </p:cNvPr>
            <p:cNvSpPr/>
            <p:nvPr/>
          </p:nvSpPr>
          <p:spPr>
            <a:xfrm>
              <a:off x="3953221" y="3939705"/>
              <a:ext cx="107251" cy="1613369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3E379B7-2483-EABA-DFE6-0E3E41057126}"/>
                </a:ext>
              </a:extLst>
            </p:cNvPr>
            <p:cNvSpPr/>
            <p:nvPr/>
          </p:nvSpPr>
          <p:spPr>
            <a:xfrm>
              <a:off x="5496512" y="3838707"/>
              <a:ext cx="118255" cy="1500222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3">
              <a:extLst>
                <a:ext uri="{FF2B5EF4-FFF2-40B4-BE49-F238E27FC236}">
                  <a16:creationId xmlns:a16="http://schemas.microsoft.com/office/drawing/2014/main" id="{A693BD68-FCB8-31DF-D9B7-72AA21E567D3}"/>
                </a:ext>
              </a:extLst>
            </p:cNvPr>
            <p:cNvSpPr/>
            <p:nvPr/>
          </p:nvSpPr>
          <p:spPr>
            <a:xfrm rot="5400000">
              <a:off x="4743839" y="3222593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D3E7243-E4F8-CD36-A8C8-0CCA2B11CC1B}"/>
                </a:ext>
              </a:extLst>
            </p:cNvPr>
            <p:cNvSpPr/>
            <p:nvPr/>
          </p:nvSpPr>
          <p:spPr>
            <a:xfrm rot="5400000">
              <a:off x="4750115" y="3200308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002B2DE-EA71-F62E-0818-E7EB25F3C716}"/>
                </a:ext>
              </a:extLst>
            </p:cNvPr>
            <p:cNvSpPr/>
            <p:nvPr/>
          </p:nvSpPr>
          <p:spPr>
            <a:xfrm>
              <a:off x="4009982" y="3901271"/>
              <a:ext cx="94045" cy="1641715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FFFBAA3-FE17-7B34-2641-36F6205D5066}"/>
                </a:ext>
              </a:extLst>
            </p:cNvPr>
            <p:cNvSpPr/>
            <p:nvPr/>
          </p:nvSpPr>
          <p:spPr>
            <a:xfrm>
              <a:off x="5520722" y="3760584"/>
              <a:ext cx="94045" cy="1641715"/>
            </a:xfrm>
            <a:prstGeom prst="rect">
              <a:avLst/>
            </a:prstGeom>
            <a:solidFill>
              <a:srgbClr val="DCBF9D"/>
            </a:solidFill>
            <a:ln>
              <a:solidFill>
                <a:srgbClr val="DCBF9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E1FC2FC-FBE8-5BA5-B9EA-E37DD89662A8}"/>
                </a:ext>
              </a:extLst>
            </p:cNvPr>
            <p:cNvSpPr/>
            <p:nvPr/>
          </p:nvSpPr>
          <p:spPr>
            <a:xfrm rot="5099443" flipH="1">
              <a:off x="3341387" y="4580053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8F0B4BF-C1BB-E13E-A550-182E76D4DC1C}"/>
                </a:ext>
              </a:extLst>
            </p:cNvPr>
            <p:cNvSpPr/>
            <p:nvPr/>
          </p:nvSpPr>
          <p:spPr>
            <a:xfrm flipH="1">
              <a:off x="1890346" y="4752999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8BA01EB-7A57-9D86-A086-EFBA52D0B843}"/>
                </a:ext>
              </a:extLst>
            </p:cNvPr>
            <p:cNvSpPr/>
            <p:nvPr/>
          </p:nvSpPr>
          <p:spPr>
            <a:xfrm flipH="1">
              <a:off x="1310006" y="4799909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504BC6F-B8BA-00D1-8CD8-1D6A67485BBE}"/>
                </a:ext>
              </a:extLst>
            </p:cNvPr>
            <p:cNvSpPr/>
            <p:nvPr/>
          </p:nvSpPr>
          <p:spPr>
            <a:xfrm rot="5221242" flipH="1">
              <a:off x="4794787" y="3819975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D22A6AB-99A1-B0E1-A4F1-F2127FEEF340}"/>
                </a:ext>
              </a:extLst>
            </p:cNvPr>
            <p:cNvSpPr/>
            <p:nvPr/>
          </p:nvSpPr>
          <p:spPr>
            <a:xfrm rot="5221242" flipH="1">
              <a:off x="4809094" y="4185595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ED46A62-28D0-F960-AEA7-B2D44828579B}"/>
                </a:ext>
              </a:extLst>
            </p:cNvPr>
            <p:cNvSpPr/>
            <p:nvPr/>
          </p:nvSpPr>
          <p:spPr>
            <a:xfrm rot="5110980" flipH="1">
              <a:off x="4809323" y="4577650"/>
              <a:ext cx="45719" cy="880447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98462AA-7561-B50A-D0B5-DFF0E59425D9}"/>
                </a:ext>
              </a:extLst>
            </p:cNvPr>
            <p:cNvSpPr/>
            <p:nvPr/>
          </p:nvSpPr>
          <p:spPr>
            <a:xfrm rot="5099443" flipH="1">
              <a:off x="3326759" y="4079697"/>
              <a:ext cx="45719" cy="252981"/>
            </a:xfrm>
            <a:prstGeom prst="rect">
              <a:avLst/>
            </a:prstGeom>
            <a:solidFill>
              <a:srgbClr val="745E50"/>
            </a:solidFill>
            <a:ln>
              <a:solidFill>
                <a:srgbClr val="745E50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45F0C31E-7CD1-7936-612B-583B0BE3B9D2}"/>
              </a:ext>
            </a:extLst>
          </p:cNvPr>
          <p:cNvGrpSpPr/>
          <p:nvPr/>
        </p:nvGrpSpPr>
        <p:grpSpPr>
          <a:xfrm>
            <a:off x="4196984" y="3409141"/>
            <a:ext cx="2015915" cy="2827813"/>
            <a:chOff x="2624963" y="3366285"/>
            <a:chExt cx="2015915" cy="2827813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C9C34B1-C3EF-2728-8AC9-F4E897AF1003}"/>
                </a:ext>
              </a:extLst>
            </p:cNvPr>
            <p:cNvGrpSpPr/>
            <p:nvPr/>
          </p:nvGrpSpPr>
          <p:grpSpPr>
            <a:xfrm flipH="1">
              <a:off x="2624963" y="3366285"/>
              <a:ext cx="2015915" cy="2558059"/>
              <a:chOff x="8153826" y="3365398"/>
              <a:chExt cx="647030" cy="821037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F963918-FDDD-364D-0FC5-E5C3B81087EA}"/>
                  </a:ext>
                </a:extLst>
              </p:cNvPr>
              <p:cNvSpPr/>
              <p:nvPr/>
            </p:nvSpPr>
            <p:spPr>
              <a:xfrm rot="15646984">
                <a:off x="8448580" y="4041929"/>
                <a:ext cx="29860" cy="25878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37265343-86AB-8797-8195-79E09B05E318}"/>
                  </a:ext>
                </a:extLst>
              </p:cNvPr>
              <p:cNvSpPr/>
              <p:nvPr/>
            </p:nvSpPr>
            <p:spPr>
              <a:xfrm rot="7859074">
                <a:off x="8454065" y="4042114"/>
                <a:ext cx="29860" cy="25878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7BF0B9CB-1F53-54CD-58CA-3693C4F5A0EA}"/>
                  </a:ext>
                </a:extLst>
              </p:cNvPr>
              <p:cNvSpPr/>
              <p:nvPr/>
            </p:nvSpPr>
            <p:spPr>
              <a:xfrm>
                <a:off x="8444894" y="3837519"/>
                <a:ext cx="45719" cy="34099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89A9A892-EA46-25EF-5199-544C81B21336}"/>
                  </a:ext>
                </a:extLst>
              </p:cNvPr>
              <p:cNvGrpSpPr/>
              <p:nvPr/>
            </p:nvGrpSpPr>
            <p:grpSpPr>
              <a:xfrm>
                <a:off x="8153826" y="3365398"/>
                <a:ext cx="647030" cy="674899"/>
                <a:chOff x="8153826" y="3365398"/>
                <a:chExt cx="647030" cy="674899"/>
              </a:xfrm>
            </p:grpSpPr>
            <p:sp>
              <p:nvSpPr>
                <p:cNvPr id="82" name="Rectangle 10">
                  <a:extLst>
                    <a:ext uri="{FF2B5EF4-FFF2-40B4-BE49-F238E27FC236}">
                      <a16:creationId xmlns:a16="http://schemas.microsoft.com/office/drawing/2014/main" id="{10287B84-A2A2-3802-A62F-F2641DDEC9D3}"/>
                    </a:ext>
                  </a:extLst>
                </p:cNvPr>
                <p:cNvSpPr/>
                <p:nvPr/>
              </p:nvSpPr>
              <p:spPr>
                <a:xfrm>
                  <a:off x="8278838" y="3365398"/>
                  <a:ext cx="522018" cy="628225"/>
                </a:xfrm>
                <a:custGeom>
                  <a:avLst/>
                  <a:gdLst>
                    <a:gd name="connsiteX0" fmla="*/ 0 w 501538"/>
                    <a:gd name="connsiteY0" fmla="*/ 0 h 445021"/>
                    <a:gd name="connsiteX1" fmla="*/ 501538 w 501538"/>
                    <a:gd name="connsiteY1" fmla="*/ 0 h 445021"/>
                    <a:gd name="connsiteX2" fmla="*/ 501538 w 501538"/>
                    <a:gd name="connsiteY2" fmla="*/ 445021 h 445021"/>
                    <a:gd name="connsiteX3" fmla="*/ 0 w 501538"/>
                    <a:gd name="connsiteY3" fmla="*/ 445021 h 445021"/>
                    <a:gd name="connsiteX4" fmla="*/ 0 w 501538"/>
                    <a:gd name="connsiteY4" fmla="*/ 0 h 445021"/>
                    <a:gd name="connsiteX0" fmla="*/ 0 w 516778"/>
                    <a:gd name="connsiteY0" fmla="*/ 0 h 589801"/>
                    <a:gd name="connsiteX1" fmla="*/ 501538 w 516778"/>
                    <a:gd name="connsiteY1" fmla="*/ 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22018"/>
                    <a:gd name="connsiteY0" fmla="*/ 0 h 628225"/>
                    <a:gd name="connsiteX1" fmla="*/ 516778 w 522018"/>
                    <a:gd name="connsiteY1" fmla="*/ 99060 h 628225"/>
                    <a:gd name="connsiteX2" fmla="*/ 522018 w 522018"/>
                    <a:gd name="connsiteY2" fmla="*/ 628225 h 628225"/>
                    <a:gd name="connsiteX3" fmla="*/ 0 w 522018"/>
                    <a:gd name="connsiteY3" fmla="*/ 445021 h 628225"/>
                    <a:gd name="connsiteX4" fmla="*/ 0 w 522018"/>
                    <a:gd name="connsiteY4" fmla="*/ 0 h 6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018" h="628225">
                      <a:moveTo>
                        <a:pt x="0" y="0"/>
                      </a:moveTo>
                      <a:lnTo>
                        <a:pt x="516778" y="99060"/>
                      </a:lnTo>
                      <a:cubicBezTo>
                        <a:pt x="455818" y="384560"/>
                        <a:pt x="522018" y="464645"/>
                        <a:pt x="522018" y="628225"/>
                      </a:cubicBezTo>
                      <a:lnTo>
                        <a:pt x="0" y="445021"/>
                      </a:lnTo>
                      <a:cubicBezTo>
                        <a:pt x="0" y="296681"/>
                        <a:pt x="60960" y="194060"/>
                        <a:pt x="0" y="0"/>
                      </a:cubicBezTo>
                      <a:close/>
                    </a:path>
                  </a:pathLst>
                </a:custGeom>
                <a:solidFill>
                  <a:srgbClr val="B18B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11">
                  <a:extLst>
                    <a:ext uri="{FF2B5EF4-FFF2-40B4-BE49-F238E27FC236}">
                      <a16:creationId xmlns:a16="http://schemas.microsoft.com/office/drawing/2014/main" id="{BCA50C3D-ABD3-E5CB-D107-7DF82F0E78C1}"/>
                    </a:ext>
                  </a:extLst>
                </p:cNvPr>
                <p:cNvSpPr/>
                <p:nvPr/>
              </p:nvSpPr>
              <p:spPr>
                <a:xfrm>
                  <a:off x="8153826" y="3812036"/>
                  <a:ext cx="640134" cy="228261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156042 w 586740"/>
                    <a:gd name="connsiteY0" fmla="*/ 0 h 153751"/>
                    <a:gd name="connsiteX1" fmla="*/ 586740 w 586740"/>
                    <a:gd name="connsiteY1" fmla="*/ 80612 h 153751"/>
                    <a:gd name="connsiteX2" fmla="*/ 472440 w 586740"/>
                    <a:gd name="connsiteY2" fmla="*/ 153751 h 153751"/>
                    <a:gd name="connsiteX3" fmla="*/ 0 w 586740"/>
                    <a:gd name="connsiteY3" fmla="*/ 39451 h 153751"/>
                    <a:gd name="connsiteX4" fmla="*/ 156042 w 586740"/>
                    <a:gd name="connsiteY4" fmla="*/ 0 h 153751"/>
                    <a:gd name="connsiteX0" fmla="*/ 164026 w 594724"/>
                    <a:gd name="connsiteY0" fmla="*/ 0 h 153751"/>
                    <a:gd name="connsiteX1" fmla="*/ 594724 w 594724"/>
                    <a:gd name="connsiteY1" fmla="*/ 80612 h 153751"/>
                    <a:gd name="connsiteX2" fmla="*/ 480424 w 594724"/>
                    <a:gd name="connsiteY2" fmla="*/ 153751 h 153751"/>
                    <a:gd name="connsiteX3" fmla="*/ 0 w 594724"/>
                    <a:gd name="connsiteY3" fmla="*/ 65268 h 153751"/>
                    <a:gd name="connsiteX4" fmla="*/ 164026 w 594724"/>
                    <a:gd name="connsiteY4" fmla="*/ 0 h 153751"/>
                    <a:gd name="connsiteX0" fmla="*/ 164026 w 594724"/>
                    <a:gd name="connsiteY0" fmla="*/ 0 h 179568"/>
                    <a:gd name="connsiteX1" fmla="*/ 594724 w 594724"/>
                    <a:gd name="connsiteY1" fmla="*/ 80612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164026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68215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68215 w 594724"/>
                    <a:gd name="connsiteY4" fmla="*/ 0 h 179568"/>
                    <a:gd name="connsiteX0" fmla="*/ 44263 w 594724"/>
                    <a:gd name="connsiteY0" fmla="*/ 0 h 195059"/>
                    <a:gd name="connsiteX1" fmla="*/ 594724 w 594724"/>
                    <a:gd name="connsiteY1" fmla="*/ 116757 h 195059"/>
                    <a:gd name="connsiteX2" fmla="*/ 464456 w 594724"/>
                    <a:gd name="connsiteY2" fmla="*/ 195059 h 195059"/>
                    <a:gd name="connsiteX3" fmla="*/ 0 w 594724"/>
                    <a:gd name="connsiteY3" fmla="*/ 80759 h 195059"/>
                    <a:gd name="connsiteX4" fmla="*/ 44263 w 594724"/>
                    <a:gd name="connsiteY4" fmla="*/ 0 h 195059"/>
                    <a:gd name="connsiteX0" fmla="*/ 72208 w 594724"/>
                    <a:gd name="connsiteY0" fmla="*/ 0 h 186023"/>
                    <a:gd name="connsiteX1" fmla="*/ 594724 w 594724"/>
                    <a:gd name="connsiteY1" fmla="*/ 107721 h 186023"/>
                    <a:gd name="connsiteX2" fmla="*/ 464456 w 594724"/>
                    <a:gd name="connsiteY2" fmla="*/ 186023 h 186023"/>
                    <a:gd name="connsiteX3" fmla="*/ 0 w 594724"/>
                    <a:gd name="connsiteY3" fmla="*/ 71723 h 186023"/>
                    <a:gd name="connsiteX4" fmla="*/ 72208 w 594724"/>
                    <a:gd name="connsiteY4" fmla="*/ 0 h 186023"/>
                    <a:gd name="connsiteX0" fmla="*/ 91420 w 613936"/>
                    <a:gd name="connsiteY0" fmla="*/ 0 h 186023"/>
                    <a:gd name="connsiteX1" fmla="*/ 613936 w 613936"/>
                    <a:gd name="connsiteY1" fmla="*/ 107721 h 186023"/>
                    <a:gd name="connsiteX2" fmla="*/ 483668 w 613936"/>
                    <a:gd name="connsiteY2" fmla="*/ 186023 h 186023"/>
                    <a:gd name="connsiteX3" fmla="*/ 0 w 613936"/>
                    <a:gd name="connsiteY3" fmla="*/ 67205 h 186023"/>
                    <a:gd name="connsiteX4" fmla="*/ 91420 w 613936"/>
                    <a:gd name="connsiteY4" fmla="*/ 0 h 186023"/>
                    <a:gd name="connsiteX0" fmla="*/ 101899 w 624415"/>
                    <a:gd name="connsiteY0" fmla="*/ 0 h 186023"/>
                    <a:gd name="connsiteX1" fmla="*/ 624415 w 624415"/>
                    <a:gd name="connsiteY1" fmla="*/ 107721 h 186023"/>
                    <a:gd name="connsiteX2" fmla="*/ 494147 w 624415"/>
                    <a:gd name="connsiteY2" fmla="*/ 186023 h 186023"/>
                    <a:gd name="connsiteX3" fmla="*/ 0 w 624415"/>
                    <a:gd name="connsiteY3" fmla="*/ 62687 h 186023"/>
                    <a:gd name="connsiteX4" fmla="*/ 101899 w 624415"/>
                    <a:gd name="connsiteY4" fmla="*/ 0 h 186023"/>
                    <a:gd name="connsiteX0" fmla="*/ 101899 w 636641"/>
                    <a:gd name="connsiteY0" fmla="*/ 0 h 186023"/>
                    <a:gd name="connsiteX1" fmla="*/ 636641 w 636641"/>
                    <a:gd name="connsiteY1" fmla="*/ 133700 h 186023"/>
                    <a:gd name="connsiteX2" fmla="*/ 494147 w 636641"/>
                    <a:gd name="connsiteY2" fmla="*/ 186023 h 186023"/>
                    <a:gd name="connsiteX3" fmla="*/ 0 w 636641"/>
                    <a:gd name="connsiteY3" fmla="*/ 62687 h 186023"/>
                    <a:gd name="connsiteX4" fmla="*/ 101899 w 636641"/>
                    <a:gd name="connsiteY4" fmla="*/ 0 h 186023"/>
                    <a:gd name="connsiteX0" fmla="*/ 135083 w 636641"/>
                    <a:gd name="connsiteY0" fmla="*/ 0 h 174728"/>
                    <a:gd name="connsiteX1" fmla="*/ 636641 w 636641"/>
                    <a:gd name="connsiteY1" fmla="*/ 122405 h 174728"/>
                    <a:gd name="connsiteX2" fmla="*/ 494147 w 636641"/>
                    <a:gd name="connsiteY2" fmla="*/ 174728 h 174728"/>
                    <a:gd name="connsiteX3" fmla="*/ 0 w 636641"/>
                    <a:gd name="connsiteY3" fmla="*/ 51392 h 174728"/>
                    <a:gd name="connsiteX4" fmla="*/ 135083 w 636641"/>
                    <a:gd name="connsiteY4" fmla="*/ 0 h 174728"/>
                    <a:gd name="connsiteX0" fmla="*/ 145562 w 636641"/>
                    <a:gd name="connsiteY0" fmla="*/ 0 h 170210"/>
                    <a:gd name="connsiteX1" fmla="*/ 636641 w 636641"/>
                    <a:gd name="connsiteY1" fmla="*/ 117887 h 170210"/>
                    <a:gd name="connsiteX2" fmla="*/ 494147 w 636641"/>
                    <a:gd name="connsiteY2" fmla="*/ 170210 h 170210"/>
                    <a:gd name="connsiteX3" fmla="*/ 0 w 636641"/>
                    <a:gd name="connsiteY3" fmla="*/ 46874 h 170210"/>
                    <a:gd name="connsiteX4" fmla="*/ 145562 w 636641"/>
                    <a:gd name="connsiteY4" fmla="*/ 0 h 170210"/>
                    <a:gd name="connsiteX0" fmla="*/ 150801 w 636641"/>
                    <a:gd name="connsiteY0" fmla="*/ 0 h 163433"/>
                    <a:gd name="connsiteX1" fmla="*/ 636641 w 636641"/>
                    <a:gd name="connsiteY1" fmla="*/ 111110 h 163433"/>
                    <a:gd name="connsiteX2" fmla="*/ 494147 w 636641"/>
                    <a:gd name="connsiteY2" fmla="*/ 163433 h 163433"/>
                    <a:gd name="connsiteX3" fmla="*/ 0 w 636641"/>
                    <a:gd name="connsiteY3" fmla="*/ 40097 h 163433"/>
                    <a:gd name="connsiteX4" fmla="*/ 150801 w 636641"/>
                    <a:gd name="connsiteY4" fmla="*/ 0 h 163433"/>
                    <a:gd name="connsiteX0" fmla="*/ 135082 w 636641"/>
                    <a:gd name="connsiteY0" fmla="*/ 0 h 149879"/>
                    <a:gd name="connsiteX1" fmla="*/ 636641 w 636641"/>
                    <a:gd name="connsiteY1" fmla="*/ 97556 h 149879"/>
                    <a:gd name="connsiteX2" fmla="*/ 494147 w 636641"/>
                    <a:gd name="connsiteY2" fmla="*/ 149879 h 149879"/>
                    <a:gd name="connsiteX3" fmla="*/ 0 w 636641"/>
                    <a:gd name="connsiteY3" fmla="*/ 26543 h 149879"/>
                    <a:gd name="connsiteX4" fmla="*/ 135082 w 636641"/>
                    <a:gd name="connsiteY4" fmla="*/ 0 h 149879"/>
                    <a:gd name="connsiteX0" fmla="*/ 136829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36829 w 636641"/>
                    <a:gd name="connsiteY4" fmla="*/ 0 h 145361"/>
                    <a:gd name="connsiteX0" fmla="*/ 128096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28096 w 636641"/>
                    <a:gd name="connsiteY4" fmla="*/ 0 h 145361"/>
                    <a:gd name="connsiteX0" fmla="*/ 126349 w 636641"/>
                    <a:gd name="connsiteY0" fmla="*/ 0 h 147620"/>
                    <a:gd name="connsiteX1" fmla="*/ 636641 w 636641"/>
                    <a:gd name="connsiteY1" fmla="*/ 95297 h 147620"/>
                    <a:gd name="connsiteX2" fmla="*/ 494147 w 636641"/>
                    <a:gd name="connsiteY2" fmla="*/ 147620 h 147620"/>
                    <a:gd name="connsiteX3" fmla="*/ 0 w 636641"/>
                    <a:gd name="connsiteY3" fmla="*/ 24284 h 147620"/>
                    <a:gd name="connsiteX4" fmla="*/ 126349 w 636641"/>
                    <a:gd name="connsiteY4" fmla="*/ 0 h 147620"/>
                    <a:gd name="connsiteX0" fmla="*/ 126349 w 640134"/>
                    <a:gd name="connsiteY0" fmla="*/ 0 h 147620"/>
                    <a:gd name="connsiteX1" fmla="*/ 640134 w 640134"/>
                    <a:gd name="connsiteY1" fmla="*/ 119017 h 147620"/>
                    <a:gd name="connsiteX2" fmla="*/ 494147 w 640134"/>
                    <a:gd name="connsiteY2" fmla="*/ 147620 h 147620"/>
                    <a:gd name="connsiteX3" fmla="*/ 0 w 640134"/>
                    <a:gd name="connsiteY3" fmla="*/ 24284 h 147620"/>
                    <a:gd name="connsiteX4" fmla="*/ 126349 w 640134"/>
                    <a:gd name="connsiteY4" fmla="*/ 0 h 147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0134" h="147620">
                      <a:moveTo>
                        <a:pt x="126349" y="0"/>
                      </a:moveTo>
                      <a:lnTo>
                        <a:pt x="640134" y="119017"/>
                      </a:lnTo>
                      <a:lnTo>
                        <a:pt x="494147" y="147620"/>
                      </a:lnTo>
                      <a:lnTo>
                        <a:pt x="0" y="24284"/>
                      </a:lnTo>
                      <a:lnTo>
                        <a:pt x="126349" y="0"/>
                      </a:lnTo>
                      <a:close/>
                    </a:path>
                  </a:pathLst>
                </a:custGeom>
                <a:solidFill>
                  <a:srgbClr val="B18B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C4696FBE-CE40-9E5F-8EE6-31D70812232A}"/>
                </a:ext>
              </a:extLst>
            </p:cNvPr>
            <p:cNvSpPr/>
            <p:nvPr/>
          </p:nvSpPr>
          <p:spPr>
            <a:xfrm>
              <a:off x="3318067" y="6018651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16C9B6E-4A6D-AAF5-A879-2AB4684E5CB6}"/>
                </a:ext>
              </a:extLst>
            </p:cNvPr>
            <p:cNvSpPr/>
            <p:nvPr/>
          </p:nvSpPr>
          <p:spPr>
            <a:xfrm>
              <a:off x="3837497" y="5551477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0EEEC3C-BFEF-E949-CB52-5C6C67929528}"/>
                </a:ext>
              </a:extLst>
            </p:cNvPr>
            <p:cNvSpPr/>
            <p:nvPr/>
          </p:nvSpPr>
          <p:spPr>
            <a:xfrm>
              <a:off x="3982129" y="5889364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4DF0610B-3C0D-778A-0924-213F16AEF65A}"/>
                </a:ext>
              </a:extLst>
            </p:cNvPr>
            <p:cNvSpPr/>
            <p:nvPr/>
          </p:nvSpPr>
          <p:spPr>
            <a:xfrm>
              <a:off x="3189308" y="5745335"/>
              <a:ext cx="175447" cy="1754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71CD1282-9F22-FC12-6599-343D1371BF18}"/>
              </a:ext>
            </a:extLst>
          </p:cNvPr>
          <p:cNvGrpSpPr/>
          <p:nvPr/>
        </p:nvGrpSpPr>
        <p:grpSpPr>
          <a:xfrm>
            <a:off x="5105637" y="2772045"/>
            <a:ext cx="195715" cy="375717"/>
            <a:chOff x="5105637" y="2772045"/>
            <a:chExt cx="195715" cy="375717"/>
          </a:xfrm>
        </p:grpSpPr>
        <p:sp>
          <p:nvSpPr>
            <p:cNvPr id="106" name="Cylinder 105">
              <a:extLst>
                <a:ext uri="{FF2B5EF4-FFF2-40B4-BE49-F238E27FC236}">
                  <a16:creationId xmlns:a16="http://schemas.microsoft.com/office/drawing/2014/main" id="{0F3AF0BC-B508-05DA-3B40-834E48F9D244}"/>
                </a:ext>
              </a:extLst>
            </p:cNvPr>
            <p:cNvSpPr/>
            <p:nvPr/>
          </p:nvSpPr>
          <p:spPr>
            <a:xfrm>
              <a:off x="5105637" y="2940559"/>
              <a:ext cx="195715" cy="207203"/>
            </a:xfrm>
            <a:prstGeom prst="can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661AFBCF-1683-638A-22E2-1AD7C1CA790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73450" y="2772045"/>
              <a:ext cx="25085" cy="20429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48BF819A-A5FB-A18B-38DA-5EF9BEB93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35938" y="2777881"/>
              <a:ext cx="18382" cy="19247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F121CCAB-FBA6-2DFE-D3DD-433FB3C663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14487" y="2799356"/>
              <a:ext cx="44733" cy="177389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A6E1E87-F87E-C7EE-85AC-217CD16B94AF}"/>
              </a:ext>
            </a:extLst>
          </p:cNvPr>
          <p:cNvGrpSpPr/>
          <p:nvPr/>
        </p:nvGrpSpPr>
        <p:grpSpPr>
          <a:xfrm flipH="1">
            <a:off x="4232999" y="3225272"/>
            <a:ext cx="1771815" cy="2594810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C94977B8-28EE-2458-D338-F346E81DB7A4}"/>
                </a:ext>
              </a:extLst>
            </p:cNvPr>
            <p:cNvGrpSpPr/>
            <p:nvPr/>
          </p:nvGrpSpPr>
          <p:grpSpPr>
            <a:xfrm flipH="1">
              <a:off x="4348650" y="6342970"/>
              <a:ext cx="2180299" cy="3438703"/>
              <a:chOff x="-704602" y="7985701"/>
              <a:chExt cx="2812827" cy="4436308"/>
            </a:xfrm>
          </p:grpSpPr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0578DC52-FC7F-3973-5E27-157F3152A42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363319FC-29FA-C93F-C618-6295F524B6DB}"/>
                  </a:ext>
                </a:extLst>
              </p:cNvPr>
              <p:cNvGrpSpPr/>
              <p:nvPr/>
            </p:nvGrpSpPr>
            <p:grpSpPr>
              <a:xfrm>
                <a:off x="-428649" y="8436996"/>
                <a:ext cx="2536874" cy="3985013"/>
                <a:chOff x="-428649" y="8436996"/>
                <a:chExt cx="2536874" cy="3985013"/>
              </a:xfrm>
            </p:grpSpPr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657AA0B-5BF1-B4C1-955C-BFCF8AF37D98}"/>
                    </a:ext>
                  </a:extLst>
                </p:cNvPr>
                <p:cNvSpPr/>
                <p:nvPr/>
              </p:nvSpPr>
              <p:spPr>
                <a:xfrm rot="638695" flipH="1">
                  <a:off x="1387031" y="9768152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163E12F6-4DA2-E015-764D-B6AC3548B346}"/>
                    </a:ext>
                  </a:extLst>
                </p:cNvPr>
                <p:cNvCxnSpPr>
                  <a:cxnSpLocks/>
                  <a:endCxn id="133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C58FC5ED-DE4B-903A-5BBD-7342BAE6F76E}"/>
                    </a:ext>
                  </a:extLst>
                </p:cNvPr>
                <p:cNvSpPr/>
                <p:nvPr/>
              </p:nvSpPr>
              <p:spPr>
                <a:xfrm>
                  <a:off x="-428649" y="8436996"/>
                  <a:ext cx="2536874" cy="2447777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Oval 131">
                  <a:extLst>
                    <a:ext uri="{FF2B5EF4-FFF2-40B4-BE49-F238E27FC236}">
                      <a16:creationId xmlns:a16="http://schemas.microsoft.com/office/drawing/2014/main" id="{14A7CCDB-59E5-AB87-D5EA-80DB23F9C472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Rectangle: Top Corners Rounded 132">
                  <a:extLst>
                    <a:ext uri="{FF2B5EF4-FFF2-40B4-BE49-F238E27FC236}">
                      <a16:creationId xmlns:a16="http://schemas.microsoft.com/office/drawing/2014/main" id="{9BCDFC78-EDEA-D546-3DD3-D0777A5A6D79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FA7B69CC-63D9-5614-F3A0-467B77D86C00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A34876F6-0A05-342C-547B-0E457A3A2F7F}"/>
                    </a:ext>
                  </a:extLst>
                </p:cNvPr>
                <p:cNvSpPr/>
                <p:nvPr/>
              </p:nvSpPr>
              <p:spPr>
                <a:xfrm>
                  <a:off x="1205689" y="9599610"/>
                  <a:ext cx="70260" cy="17943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Oval 135">
                  <a:extLst>
                    <a:ext uri="{FF2B5EF4-FFF2-40B4-BE49-F238E27FC236}">
                      <a16:creationId xmlns:a16="http://schemas.microsoft.com/office/drawing/2014/main" id="{AE97C9FF-834B-2947-FF7D-8DC368ECBEA1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3BD25E59-D653-D77A-3B91-10F9B1B3F3BE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876FC8FB-06DE-B079-FF14-D81EC4767B65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E633E7D8-CA01-7E5E-527F-C23A3A62D7A7}"/>
                    </a:ext>
                  </a:extLst>
                </p:cNvPr>
                <p:cNvCxnSpPr>
                  <a:cxnSpLocks/>
                  <a:endCxn id="140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0" name="Rectangle: Top Corners Rounded 139">
                  <a:extLst>
                    <a:ext uri="{FF2B5EF4-FFF2-40B4-BE49-F238E27FC236}">
                      <a16:creationId xmlns:a16="http://schemas.microsoft.com/office/drawing/2014/main" id="{FB116251-E758-177F-9743-03B2BCFB0689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D2F5A01C-2694-4329-E3F6-BCF290573F81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D3F3A51A-09F4-9380-0312-997734462FCB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8CFCF44-174F-DF04-DE7D-B44AF65427D9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19739D1E-9C4F-466B-0D6F-0BCCFB49D193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6C4C2765-0D22-8845-AECF-C8C366672EC2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5D3620E9-8CC6-4F74-9127-8E5F62BACD15}"/>
              </a:ext>
            </a:extLst>
          </p:cNvPr>
          <p:cNvSpPr/>
          <p:nvPr/>
        </p:nvSpPr>
        <p:spPr>
          <a:xfrm>
            <a:off x="5267432" y="4411728"/>
            <a:ext cx="127123" cy="48064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B18B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4FEE30B-9998-B466-1860-C81C79F234C6}"/>
              </a:ext>
            </a:extLst>
          </p:cNvPr>
          <p:cNvGrpSpPr/>
          <p:nvPr/>
        </p:nvGrpSpPr>
        <p:grpSpPr>
          <a:xfrm>
            <a:off x="3467682" y="4521024"/>
            <a:ext cx="4365897" cy="2442670"/>
            <a:chOff x="3467682" y="4521024"/>
            <a:chExt cx="4365897" cy="2442670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79EEAA63-68EE-3B58-96D1-E54672B9B25A}"/>
                </a:ext>
              </a:extLst>
            </p:cNvPr>
            <p:cNvGrpSpPr/>
            <p:nvPr/>
          </p:nvGrpSpPr>
          <p:grpSpPr>
            <a:xfrm>
              <a:off x="3467682" y="4579154"/>
              <a:ext cx="4365897" cy="2384540"/>
              <a:chOff x="4203357" y="4336804"/>
              <a:chExt cx="3099757" cy="1693007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AA4FCE5A-07D1-87AB-37E7-43BA7783C053}"/>
                  </a:ext>
                </a:extLst>
              </p:cNvPr>
              <p:cNvSpPr/>
              <p:nvPr/>
            </p:nvSpPr>
            <p:spPr>
              <a:xfrm>
                <a:off x="5178185" y="4993987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B19AAB24-E10E-123F-77DC-85066668026A}"/>
                  </a:ext>
                </a:extLst>
              </p:cNvPr>
              <p:cNvSpPr/>
              <p:nvPr/>
            </p:nvSpPr>
            <p:spPr>
              <a:xfrm>
                <a:off x="4203357" y="4663337"/>
                <a:ext cx="984867" cy="136647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867" h="1366474">
                    <a:moveTo>
                      <a:pt x="0" y="0"/>
                    </a:moveTo>
                    <a:lnTo>
                      <a:pt x="984867" y="304800"/>
                    </a:lnTo>
                    <a:lnTo>
                      <a:pt x="984867" y="1366474"/>
                    </a:lnTo>
                    <a:lnTo>
                      <a:pt x="22860" y="9702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C09E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6">
                <a:extLst>
                  <a:ext uri="{FF2B5EF4-FFF2-40B4-BE49-F238E27FC236}">
                    <a16:creationId xmlns:a16="http://schemas.microsoft.com/office/drawing/2014/main" id="{C9B89C69-9C23-BF4E-972B-A0FCAA7A351B}"/>
                  </a:ext>
                </a:extLst>
              </p:cNvPr>
              <p:cNvSpPr/>
              <p:nvPr/>
            </p:nvSpPr>
            <p:spPr>
              <a:xfrm>
                <a:off x="6097267" y="4336837"/>
                <a:ext cx="1205847" cy="127630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  <a:gd name="connsiteX0" fmla="*/ 0 w 1030587"/>
                  <a:gd name="connsiteY0" fmla="*/ 0 h 1252174"/>
                  <a:gd name="connsiteX1" fmla="*/ 1030587 w 1030587"/>
                  <a:gd name="connsiteY1" fmla="*/ 190500 h 1252174"/>
                  <a:gd name="connsiteX2" fmla="*/ 1030587 w 1030587"/>
                  <a:gd name="connsiteY2" fmla="*/ 1252174 h 1252174"/>
                  <a:gd name="connsiteX3" fmla="*/ 68580 w 1030587"/>
                  <a:gd name="connsiteY3" fmla="*/ 855934 h 1252174"/>
                  <a:gd name="connsiteX4" fmla="*/ 0 w 1030587"/>
                  <a:gd name="connsiteY4" fmla="*/ 0 h 1252174"/>
                  <a:gd name="connsiteX0" fmla="*/ 495300 w 1525887"/>
                  <a:gd name="connsiteY0" fmla="*/ 0 h 1252174"/>
                  <a:gd name="connsiteX1" fmla="*/ 1525887 w 1525887"/>
                  <a:gd name="connsiteY1" fmla="*/ 190500 h 1252174"/>
                  <a:gd name="connsiteX2" fmla="*/ 1525887 w 1525887"/>
                  <a:gd name="connsiteY2" fmla="*/ 1252174 h 1252174"/>
                  <a:gd name="connsiteX3" fmla="*/ 0 w 1525887"/>
                  <a:gd name="connsiteY3" fmla="*/ 749254 h 1252174"/>
                  <a:gd name="connsiteX4" fmla="*/ 495300 w 1525887"/>
                  <a:gd name="connsiteY4" fmla="*/ 0 h 1252174"/>
                  <a:gd name="connsiteX0" fmla="*/ 327660 w 1525887"/>
                  <a:gd name="connsiteY0" fmla="*/ 0 h 1275034"/>
                  <a:gd name="connsiteX1" fmla="*/ 1525887 w 1525887"/>
                  <a:gd name="connsiteY1" fmla="*/ 213360 h 1275034"/>
                  <a:gd name="connsiteX2" fmla="*/ 1525887 w 1525887"/>
                  <a:gd name="connsiteY2" fmla="*/ 1275034 h 1275034"/>
                  <a:gd name="connsiteX3" fmla="*/ 0 w 1525887"/>
                  <a:gd name="connsiteY3" fmla="*/ 772114 h 1275034"/>
                  <a:gd name="connsiteX4" fmla="*/ 327660 w 1525887"/>
                  <a:gd name="connsiteY4" fmla="*/ 0 h 1275034"/>
                  <a:gd name="connsiteX0" fmla="*/ 114300 w 1312527"/>
                  <a:gd name="connsiteY0" fmla="*/ 0 h 1275034"/>
                  <a:gd name="connsiteX1" fmla="*/ 1312527 w 1312527"/>
                  <a:gd name="connsiteY1" fmla="*/ 213360 h 1275034"/>
                  <a:gd name="connsiteX2" fmla="*/ 1312527 w 1312527"/>
                  <a:gd name="connsiteY2" fmla="*/ 1275034 h 1275034"/>
                  <a:gd name="connsiteX3" fmla="*/ 0 w 1312527"/>
                  <a:gd name="connsiteY3" fmla="*/ 665434 h 1275034"/>
                  <a:gd name="connsiteX4" fmla="*/ 114300 w 1312527"/>
                  <a:gd name="connsiteY4" fmla="*/ 0 h 1275034"/>
                  <a:gd name="connsiteX0" fmla="*/ 167640 w 1365867"/>
                  <a:gd name="connsiteY0" fmla="*/ 0 h 1275034"/>
                  <a:gd name="connsiteX1" fmla="*/ 1365867 w 1365867"/>
                  <a:gd name="connsiteY1" fmla="*/ 213360 h 1275034"/>
                  <a:gd name="connsiteX2" fmla="*/ 1365867 w 1365867"/>
                  <a:gd name="connsiteY2" fmla="*/ 1275034 h 1275034"/>
                  <a:gd name="connsiteX3" fmla="*/ 0 w 1365867"/>
                  <a:gd name="connsiteY3" fmla="*/ 833074 h 1275034"/>
                  <a:gd name="connsiteX4" fmla="*/ 167640 w 1365867"/>
                  <a:gd name="connsiteY4" fmla="*/ 0 h 1275034"/>
                  <a:gd name="connsiteX0" fmla="*/ 190500 w 1365867"/>
                  <a:gd name="connsiteY0" fmla="*/ 0 h 1282654"/>
                  <a:gd name="connsiteX1" fmla="*/ 1365867 w 1365867"/>
                  <a:gd name="connsiteY1" fmla="*/ 220980 h 1282654"/>
                  <a:gd name="connsiteX2" fmla="*/ 1365867 w 1365867"/>
                  <a:gd name="connsiteY2" fmla="*/ 1282654 h 1282654"/>
                  <a:gd name="connsiteX3" fmla="*/ 0 w 1365867"/>
                  <a:gd name="connsiteY3" fmla="*/ 840694 h 1282654"/>
                  <a:gd name="connsiteX4" fmla="*/ 190500 w 1365867"/>
                  <a:gd name="connsiteY4" fmla="*/ 0 h 1282654"/>
                  <a:gd name="connsiteX0" fmla="*/ 30480 w 1205847"/>
                  <a:gd name="connsiteY0" fmla="*/ 0 h 1282654"/>
                  <a:gd name="connsiteX1" fmla="*/ 1205847 w 1205847"/>
                  <a:gd name="connsiteY1" fmla="*/ 220980 h 1282654"/>
                  <a:gd name="connsiteX2" fmla="*/ 1205847 w 1205847"/>
                  <a:gd name="connsiteY2" fmla="*/ 1282654 h 1282654"/>
                  <a:gd name="connsiteX3" fmla="*/ 0 w 1205847"/>
                  <a:gd name="connsiteY3" fmla="*/ 741634 h 1282654"/>
                  <a:gd name="connsiteX4" fmla="*/ 30480 w 1205847"/>
                  <a:gd name="connsiteY4" fmla="*/ 0 h 1282654"/>
                  <a:gd name="connsiteX0" fmla="*/ 1905 w 1205847"/>
                  <a:gd name="connsiteY0" fmla="*/ 0 h 1276304"/>
                  <a:gd name="connsiteX1" fmla="*/ 1205847 w 1205847"/>
                  <a:gd name="connsiteY1" fmla="*/ 214630 h 1276304"/>
                  <a:gd name="connsiteX2" fmla="*/ 1205847 w 1205847"/>
                  <a:gd name="connsiteY2" fmla="*/ 1276304 h 1276304"/>
                  <a:gd name="connsiteX3" fmla="*/ 0 w 1205847"/>
                  <a:gd name="connsiteY3" fmla="*/ 735284 h 1276304"/>
                  <a:gd name="connsiteX4" fmla="*/ 1905 w 1205847"/>
                  <a:gd name="connsiteY4" fmla="*/ 0 h 127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847" h="1276304">
                    <a:moveTo>
                      <a:pt x="1905" y="0"/>
                    </a:moveTo>
                    <a:lnTo>
                      <a:pt x="1205847" y="214630"/>
                    </a:lnTo>
                    <a:lnTo>
                      <a:pt x="1205847" y="1276304"/>
                    </a:lnTo>
                    <a:lnTo>
                      <a:pt x="0" y="735284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DCBF9D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58AE35C-10C9-58C7-2686-D0D0188302DA}"/>
                  </a:ext>
                </a:extLst>
              </p:cNvPr>
              <p:cNvSpPr/>
              <p:nvPr/>
            </p:nvSpPr>
            <p:spPr>
              <a:xfrm>
                <a:off x="4204649" y="4336804"/>
                <a:ext cx="3071140" cy="627227"/>
              </a:xfrm>
              <a:custGeom>
                <a:avLst/>
                <a:gdLst>
                  <a:gd name="connsiteX0" fmla="*/ 0 w 1225830"/>
                  <a:gd name="connsiteY0" fmla="*/ 0 h 320522"/>
                  <a:gd name="connsiteX1" fmla="*/ 1225830 w 1225830"/>
                  <a:gd name="connsiteY1" fmla="*/ 0 h 320522"/>
                  <a:gd name="connsiteX2" fmla="*/ 1225830 w 1225830"/>
                  <a:gd name="connsiteY2" fmla="*/ 320522 h 320522"/>
                  <a:gd name="connsiteX3" fmla="*/ 0 w 1225830"/>
                  <a:gd name="connsiteY3" fmla="*/ 320522 h 320522"/>
                  <a:gd name="connsiteX4" fmla="*/ 0 w 1225830"/>
                  <a:gd name="connsiteY4" fmla="*/ 0 h 320522"/>
                  <a:gd name="connsiteX0" fmla="*/ 0 w 1225830"/>
                  <a:gd name="connsiteY0" fmla="*/ 0 h 602462"/>
                  <a:gd name="connsiteX1" fmla="*/ 1225830 w 1225830"/>
                  <a:gd name="connsiteY1" fmla="*/ 0 h 602462"/>
                  <a:gd name="connsiteX2" fmla="*/ 966750 w 1225830"/>
                  <a:gd name="connsiteY2" fmla="*/ 602462 h 602462"/>
                  <a:gd name="connsiteX3" fmla="*/ 0 w 1225830"/>
                  <a:gd name="connsiteY3" fmla="*/ 320522 h 602462"/>
                  <a:gd name="connsiteX4" fmla="*/ 0 w 1225830"/>
                  <a:gd name="connsiteY4" fmla="*/ 0 h 602462"/>
                  <a:gd name="connsiteX0" fmla="*/ 0 w 3001290"/>
                  <a:gd name="connsiteY0" fmla="*/ 0 h 602462"/>
                  <a:gd name="connsiteX1" fmla="*/ 3001290 w 3001290"/>
                  <a:gd name="connsiteY1" fmla="*/ 190500 h 602462"/>
                  <a:gd name="connsiteX2" fmla="*/ 966750 w 3001290"/>
                  <a:gd name="connsiteY2" fmla="*/ 602462 h 602462"/>
                  <a:gd name="connsiteX3" fmla="*/ 0 w 3001290"/>
                  <a:gd name="connsiteY3" fmla="*/ 320522 h 602462"/>
                  <a:gd name="connsiteX4" fmla="*/ 0 w 3001290"/>
                  <a:gd name="connsiteY4" fmla="*/ 0 h 602462"/>
                  <a:gd name="connsiteX0" fmla="*/ 1851660 w 3001290"/>
                  <a:gd name="connsiteY0" fmla="*/ 0 h 617702"/>
                  <a:gd name="connsiteX1" fmla="*/ 3001290 w 3001290"/>
                  <a:gd name="connsiteY1" fmla="*/ 205740 h 617702"/>
                  <a:gd name="connsiteX2" fmla="*/ 966750 w 3001290"/>
                  <a:gd name="connsiteY2" fmla="*/ 617702 h 617702"/>
                  <a:gd name="connsiteX3" fmla="*/ 0 w 3001290"/>
                  <a:gd name="connsiteY3" fmla="*/ 335762 h 617702"/>
                  <a:gd name="connsiteX4" fmla="*/ 1851660 w 3001290"/>
                  <a:gd name="connsiteY4" fmla="*/ 0 h 617702"/>
                  <a:gd name="connsiteX0" fmla="*/ 1851660 w 3039390"/>
                  <a:gd name="connsiteY0" fmla="*/ 0 h 617702"/>
                  <a:gd name="connsiteX1" fmla="*/ 3039390 w 3039390"/>
                  <a:gd name="connsiteY1" fmla="*/ 208915 h 617702"/>
                  <a:gd name="connsiteX2" fmla="*/ 966750 w 3039390"/>
                  <a:gd name="connsiteY2" fmla="*/ 617702 h 617702"/>
                  <a:gd name="connsiteX3" fmla="*/ 0 w 3039390"/>
                  <a:gd name="connsiteY3" fmla="*/ 335762 h 617702"/>
                  <a:gd name="connsiteX4" fmla="*/ 1851660 w 3039390"/>
                  <a:gd name="connsiteY4" fmla="*/ 0 h 617702"/>
                  <a:gd name="connsiteX0" fmla="*/ 1851660 w 3039390"/>
                  <a:gd name="connsiteY0" fmla="*/ 0 h 627227"/>
                  <a:gd name="connsiteX1" fmla="*/ 3039390 w 3039390"/>
                  <a:gd name="connsiteY1" fmla="*/ 208915 h 627227"/>
                  <a:gd name="connsiteX2" fmla="*/ 944525 w 3039390"/>
                  <a:gd name="connsiteY2" fmla="*/ 627227 h 627227"/>
                  <a:gd name="connsiteX3" fmla="*/ 0 w 3039390"/>
                  <a:gd name="connsiteY3" fmla="*/ 335762 h 627227"/>
                  <a:gd name="connsiteX4" fmla="*/ 1851660 w 3039390"/>
                  <a:gd name="connsiteY4" fmla="*/ 0 h 627227"/>
                  <a:gd name="connsiteX0" fmla="*/ 1883410 w 3071140"/>
                  <a:gd name="connsiteY0" fmla="*/ 0 h 627227"/>
                  <a:gd name="connsiteX1" fmla="*/ 3071140 w 3071140"/>
                  <a:gd name="connsiteY1" fmla="*/ 208915 h 627227"/>
                  <a:gd name="connsiteX2" fmla="*/ 976275 w 3071140"/>
                  <a:gd name="connsiteY2" fmla="*/ 627227 h 627227"/>
                  <a:gd name="connsiteX3" fmla="*/ 0 w 3071140"/>
                  <a:gd name="connsiteY3" fmla="*/ 323062 h 627227"/>
                  <a:gd name="connsiteX4" fmla="*/ 1883410 w 3071140"/>
                  <a:gd name="connsiteY4" fmla="*/ 0 h 62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1140" h="627227">
                    <a:moveTo>
                      <a:pt x="1883410" y="0"/>
                    </a:moveTo>
                    <a:lnTo>
                      <a:pt x="3071140" y="208915"/>
                    </a:lnTo>
                    <a:lnTo>
                      <a:pt x="976275" y="627227"/>
                    </a:lnTo>
                    <a:lnTo>
                      <a:pt x="0" y="323062"/>
                    </a:lnTo>
                    <a:lnTo>
                      <a:pt x="1883410" y="0"/>
                    </a:lnTo>
                    <a:close/>
                  </a:path>
                </a:pathLst>
              </a:custGeom>
              <a:solidFill>
                <a:srgbClr val="F9E0C2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81AA6080-7CC4-9F4D-FA69-847B82572DFF}"/>
                  </a:ext>
                </a:extLst>
              </p:cNvPr>
              <p:cNvSpPr/>
              <p:nvPr/>
            </p:nvSpPr>
            <p:spPr>
              <a:xfrm>
                <a:off x="7225221" y="4580950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8E10947-2C6E-89FC-2D83-8F766D2AD383}"/>
                  </a:ext>
                </a:extLst>
              </p:cNvPr>
              <p:cNvSpPr/>
              <p:nvPr/>
            </p:nvSpPr>
            <p:spPr>
              <a:xfrm>
                <a:off x="5187135" y="4550015"/>
                <a:ext cx="2111305" cy="689008"/>
              </a:xfrm>
              <a:custGeom>
                <a:avLst/>
                <a:gdLst>
                  <a:gd name="connsiteX0" fmla="*/ 0 w 1623625"/>
                  <a:gd name="connsiteY0" fmla="*/ 0 h 123356"/>
                  <a:gd name="connsiteX1" fmla="*/ 1623625 w 1623625"/>
                  <a:gd name="connsiteY1" fmla="*/ 0 h 123356"/>
                  <a:gd name="connsiteX2" fmla="*/ 1623625 w 1623625"/>
                  <a:gd name="connsiteY2" fmla="*/ 123356 h 123356"/>
                  <a:gd name="connsiteX3" fmla="*/ 0 w 1623625"/>
                  <a:gd name="connsiteY3" fmla="*/ 123356 h 123356"/>
                  <a:gd name="connsiteX4" fmla="*/ 0 w 1623625"/>
                  <a:gd name="connsiteY4" fmla="*/ 0 h 123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1623625 w 2073205"/>
                  <a:gd name="connsiteY2" fmla="*/ 504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2057965 w 2073205"/>
                  <a:gd name="connsiteY2" fmla="*/ 123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14621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9287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65585"/>
                  <a:gd name="connsiteY0" fmla="*/ 403860 h 527216"/>
                  <a:gd name="connsiteX1" fmla="*/ 2050345 w 2065585"/>
                  <a:gd name="connsiteY1" fmla="*/ 0 h 527216"/>
                  <a:gd name="connsiteX2" fmla="*/ 2065585 w 2065585"/>
                  <a:gd name="connsiteY2" fmla="*/ 195204 h 527216"/>
                  <a:gd name="connsiteX3" fmla="*/ 0 w 2065585"/>
                  <a:gd name="connsiteY3" fmla="*/ 527216 h 527216"/>
                  <a:gd name="connsiteX4" fmla="*/ 0 w 2065585"/>
                  <a:gd name="connsiteY4" fmla="*/ 403860 h 527216"/>
                  <a:gd name="connsiteX0" fmla="*/ 0 w 2065585"/>
                  <a:gd name="connsiteY0" fmla="*/ 403860 h 599448"/>
                  <a:gd name="connsiteX1" fmla="*/ 2050345 w 2065585"/>
                  <a:gd name="connsiteY1" fmla="*/ 0 h 599448"/>
                  <a:gd name="connsiteX2" fmla="*/ 2065585 w 2065585"/>
                  <a:gd name="connsiteY2" fmla="*/ 195204 h 599448"/>
                  <a:gd name="connsiteX3" fmla="*/ 38100 w 2065585"/>
                  <a:gd name="connsiteY3" fmla="*/ 599448 h 599448"/>
                  <a:gd name="connsiteX4" fmla="*/ 0 w 2065585"/>
                  <a:gd name="connsiteY4" fmla="*/ 403860 h 599448"/>
                  <a:gd name="connsiteX0" fmla="*/ 0 w 2065585"/>
                  <a:gd name="connsiteY0" fmla="*/ 403860 h 617506"/>
                  <a:gd name="connsiteX1" fmla="*/ 2050345 w 2065585"/>
                  <a:gd name="connsiteY1" fmla="*/ 0 h 617506"/>
                  <a:gd name="connsiteX2" fmla="*/ 2065585 w 2065585"/>
                  <a:gd name="connsiteY2" fmla="*/ 195204 h 617506"/>
                  <a:gd name="connsiteX3" fmla="*/ 38100 w 2065585"/>
                  <a:gd name="connsiteY3" fmla="*/ 617506 h 617506"/>
                  <a:gd name="connsiteX4" fmla="*/ 0 w 2065585"/>
                  <a:gd name="connsiteY4" fmla="*/ 403860 h 617506"/>
                  <a:gd name="connsiteX0" fmla="*/ 0 w 2065585"/>
                  <a:gd name="connsiteY0" fmla="*/ 337648 h 551294"/>
                  <a:gd name="connsiteX1" fmla="*/ 2065585 w 2065585"/>
                  <a:gd name="connsiteY1" fmla="*/ 0 h 551294"/>
                  <a:gd name="connsiteX2" fmla="*/ 2065585 w 2065585"/>
                  <a:gd name="connsiteY2" fmla="*/ 128992 h 551294"/>
                  <a:gd name="connsiteX3" fmla="*/ 38100 w 2065585"/>
                  <a:gd name="connsiteY3" fmla="*/ 551294 h 551294"/>
                  <a:gd name="connsiteX4" fmla="*/ 0 w 2065585"/>
                  <a:gd name="connsiteY4" fmla="*/ 337648 h 551294"/>
                  <a:gd name="connsiteX0" fmla="*/ 0 w 2065585"/>
                  <a:gd name="connsiteY0" fmla="*/ 325609 h 539255"/>
                  <a:gd name="connsiteX1" fmla="*/ 2065585 w 2065585"/>
                  <a:gd name="connsiteY1" fmla="*/ 0 h 539255"/>
                  <a:gd name="connsiteX2" fmla="*/ 2065585 w 2065585"/>
                  <a:gd name="connsiteY2" fmla="*/ 116953 h 539255"/>
                  <a:gd name="connsiteX3" fmla="*/ 38100 w 2065585"/>
                  <a:gd name="connsiteY3" fmla="*/ 539255 h 539255"/>
                  <a:gd name="connsiteX4" fmla="*/ 0 w 2065585"/>
                  <a:gd name="connsiteY4" fmla="*/ 325609 h 539255"/>
                  <a:gd name="connsiteX0" fmla="*/ 0 w 2073205"/>
                  <a:gd name="connsiteY0" fmla="*/ 325609 h 539255"/>
                  <a:gd name="connsiteX1" fmla="*/ 2065585 w 2073205"/>
                  <a:gd name="connsiteY1" fmla="*/ 0 h 539255"/>
                  <a:gd name="connsiteX2" fmla="*/ 2073205 w 2073205"/>
                  <a:gd name="connsiteY2" fmla="*/ 189185 h 539255"/>
                  <a:gd name="connsiteX3" fmla="*/ 38100 w 2073205"/>
                  <a:gd name="connsiteY3" fmla="*/ 539255 h 539255"/>
                  <a:gd name="connsiteX4" fmla="*/ 0 w 2073205"/>
                  <a:gd name="connsiteY4" fmla="*/ 325609 h 539255"/>
                  <a:gd name="connsiteX0" fmla="*/ 0 w 2100510"/>
                  <a:gd name="connsiteY0" fmla="*/ 330625 h 544271"/>
                  <a:gd name="connsiteX1" fmla="*/ 2100510 w 2100510"/>
                  <a:gd name="connsiteY1" fmla="*/ 0 h 544271"/>
                  <a:gd name="connsiteX2" fmla="*/ 2073205 w 2100510"/>
                  <a:gd name="connsiteY2" fmla="*/ 194201 h 544271"/>
                  <a:gd name="connsiteX3" fmla="*/ 38100 w 2100510"/>
                  <a:gd name="connsiteY3" fmla="*/ 544271 h 544271"/>
                  <a:gd name="connsiteX4" fmla="*/ 0 w 2100510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8100 w 2111305"/>
                  <a:gd name="connsiteY3" fmla="*/ 544271 h 544271"/>
                  <a:gd name="connsiteX4" fmla="*/ 0 w 2111305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175 w 2111305"/>
                  <a:gd name="connsiteY3" fmla="*/ 544271 h 544271"/>
                  <a:gd name="connsiteX4" fmla="*/ 0 w 2111305"/>
                  <a:gd name="connsiteY4" fmla="*/ 330625 h 544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305" h="544271">
                    <a:moveTo>
                      <a:pt x="0" y="330625"/>
                    </a:moveTo>
                    <a:lnTo>
                      <a:pt x="2100510" y="0"/>
                    </a:lnTo>
                    <a:lnTo>
                      <a:pt x="2111305" y="176645"/>
                    </a:lnTo>
                    <a:lnTo>
                      <a:pt x="3175" y="544271"/>
                    </a:lnTo>
                    <a:cubicBezTo>
                      <a:pt x="2117" y="473056"/>
                      <a:pt x="1058" y="401840"/>
                      <a:pt x="0" y="330625"/>
                    </a:cubicBezTo>
                    <a:close/>
                  </a:path>
                </a:pathLst>
              </a:custGeom>
              <a:solidFill>
                <a:srgbClr val="745E50"/>
              </a:solidFill>
              <a:ln>
                <a:solidFill>
                  <a:srgbClr val="745E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0B8B2EF-F0E4-8C81-7EDE-4C51E118E076}"/>
                </a:ext>
              </a:extLst>
            </p:cNvPr>
            <p:cNvGrpSpPr/>
            <p:nvPr/>
          </p:nvGrpSpPr>
          <p:grpSpPr>
            <a:xfrm>
              <a:off x="5779093" y="4521024"/>
              <a:ext cx="1041234" cy="454368"/>
              <a:chOff x="5723838" y="4338872"/>
              <a:chExt cx="773781" cy="337658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66E15EF7-8DEF-B193-771C-4297BE5218BB}"/>
                  </a:ext>
                </a:extLst>
              </p:cNvPr>
              <p:cNvSpPr/>
              <p:nvPr/>
            </p:nvSpPr>
            <p:spPr>
              <a:xfrm>
                <a:off x="5723838" y="4495078"/>
                <a:ext cx="680137" cy="181452"/>
              </a:xfrm>
              <a:custGeom>
                <a:avLst/>
                <a:gdLst>
                  <a:gd name="connsiteX0" fmla="*/ 0 w 292787"/>
                  <a:gd name="connsiteY0" fmla="*/ 0 h 130652"/>
                  <a:gd name="connsiteX1" fmla="*/ 292787 w 292787"/>
                  <a:gd name="connsiteY1" fmla="*/ 0 h 130652"/>
                  <a:gd name="connsiteX2" fmla="*/ 292787 w 292787"/>
                  <a:gd name="connsiteY2" fmla="*/ 130652 h 130652"/>
                  <a:gd name="connsiteX3" fmla="*/ 0 w 292787"/>
                  <a:gd name="connsiteY3" fmla="*/ 130652 h 130652"/>
                  <a:gd name="connsiteX4" fmla="*/ 0 w 292787"/>
                  <a:gd name="connsiteY4" fmla="*/ 0 h 130652"/>
                  <a:gd name="connsiteX0" fmla="*/ 79375 w 372162"/>
                  <a:gd name="connsiteY0" fmla="*/ 0 h 130652"/>
                  <a:gd name="connsiteX1" fmla="*/ 372162 w 372162"/>
                  <a:gd name="connsiteY1" fmla="*/ 0 h 130652"/>
                  <a:gd name="connsiteX2" fmla="*/ 372162 w 372162"/>
                  <a:gd name="connsiteY2" fmla="*/ 130652 h 130652"/>
                  <a:gd name="connsiteX3" fmla="*/ 0 w 372162"/>
                  <a:gd name="connsiteY3" fmla="*/ 48102 h 130652"/>
                  <a:gd name="connsiteX4" fmla="*/ 79375 w 372162"/>
                  <a:gd name="connsiteY4" fmla="*/ 0 h 130652"/>
                  <a:gd name="connsiteX0" fmla="*/ 79375 w 372162"/>
                  <a:gd name="connsiteY0" fmla="*/ 0 h 146527"/>
                  <a:gd name="connsiteX1" fmla="*/ 372162 w 372162"/>
                  <a:gd name="connsiteY1" fmla="*/ 0 h 146527"/>
                  <a:gd name="connsiteX2" fmla="*/ 330887 w 372162"/>
                  <a:gd name="connsiteY2" fmla="*/ 146527 h 146527"/>
                  <a:gd name="connsiteX3" fmla="*/ 0 w 372162"/>
                  <a:gd name="connsiteY3" fmla="*/ 48102 h 146527"/>
                  <a:gd name="connsiteX4" fmla="*/ 79375 w 372162"/>
                  <a:gd name="connsiteY4" fmla="*/ 0 h 146527"/>
                  <a:gd name="connsiteX0" fmla="*/ 342900 w 372162"/>
                  <a:gd name="connsiteY0" fmla="*/ 0 h 181452"/>
                  <a:gd name="connsiteX1" fmla="*/ 372162 w 372162"/>
                  <a:gd name="connsiteY1" fmla="*/ 34925 h 181452"/>
                  <a:gd name="connsiteX2" fmla="*/ 330887 w 372162"/>
                  <a:gd name="connsiteY2" fmla="*/ 181452 h 181452"/>
                  <a:gd name="connsiteX3" fmla="*/ 0 w 372162"/>
                  <a:gd name="connsiteY3" fmla="*/ 83027 h 181452"/>
                  <a:gd name="connsiteX4" fmla="*/ 342900 w 372162"/>
                  <a:gd name="connsiteY4" fmla="*/ 0 h 181452"/>
                  <a:gd name="connsiteX0" fmla="*/ 342900 w 680137"/>
                  <a:gd name="connsiteY0" fmla="*/ 0 h 181452"/>
                  <a:gd name="connsiteX1" fmla="*/ 680137 w 680137"/>
                  <a:gd name="connsiteY1" fmla="*/ 82550 h 181452"/>
                  <a:gd name="connsiteX2" fmla="*/ 330887 w 680137"/>
                  <a:gd name="connsiteY2" fmla="*/ 181452 h 181452"/>
                  <a:gd name="connsiteX3" fmla="*/ 0 w 680137"/>
                  <a:gd name="connsiteY3" fmla="*/ 83027 h 181452"/>
                  <a:gd name="connsiteX4" fmla="*/ 342900 w 680137"/>
                  <a:gd name="connsiteY4" fmla="*/ 0 h 18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0137" h="181452">
                    <a:moveTo>
                      <a:pt x="342900" y="0"/>
                    </a:moveTo>
                    <a:lnTo>
                      <a:pt x="680137" y="82550"/>
                    </a:lnTo>
                    <a:lnTo>
                      <a:pt x="330887" y="181452"/>
                    </a:lnTo>
                    <a:lnTo>
                      <a:pt x="0" y="8302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C2977178-6801-13D6-D190-736D924E4B6C}"/>
                  </a:ext>
                </a:extLst>
              </p:cNvPr>
              <p:cNvSpPr/>
              <p:nvPr/>
            </p:nvSpPr>
            <p:spPr>
              <a:xfrm>
                <a:off x="6050900" y="4338872"/>
                <a:ext cx="446719" cy="337600"/>
              </a:xfrm>
              <a:custGeom>
                <a:avLst/>
                <a:gdLst>
                  <a:gd name="connsiteX0" fmla="*/ 0 w 309559"/>
                  <a:gd name="connsiteY0" fmla="*/ 0 h 48040"/>
                  <a:gd name="connsiteX1" fmla="*/ 309559 w 309559"/>
                  <a:gd name="connsiteY1" fmla="*/ 0 h 48040"/>
                  <a:gd name="connsiteX2" fmla="*/ 309559 w 309559"/>
                  <a:gd name="connsiteY2" fmla="*/ 48040 h 48040"/>
                  <a:gd name="connsiteX3" fmla="*/ 0 w 309559"/>
                  <a:gd name="connsiteY3" fmla="*/ 48040 h 48040"/>
                  <a:gd name="connsiteX4" fmla="*/ 0 w 309559"/>
                  <a:gd name="connsiteY4" fmla="*/ 0 h 4804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446719 w 446719"/>
                  <a:gd name="connsiteY2" fmla="*/ 4804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29540 w 446719"/>
                  <a:gd name="connsiteY0" fmla="*/ 6858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29540 w 446719"/>
                  <a:gd name="connsiteY4" fmla="*/ 68580 h 337600"/>
                  <a:gd name="connsiteX0" fmla="*/ 104140 w 446719"/>
                  <a:gd name="connsiteY0" fmla="*/ 59055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04140 w 446719"/>
                  <a:gd name="connsiteY4" fmla="*/ 59055 h 33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6719" h="337600">
                    <a:moveTo>
                      <a:pt x="104140" y="59055"/>
                    </a:moveTo>
                    <a:lnTo>
                      <a:pt x="446719" y="0"/>
                    </a:lnTo>
                    <a:lnTo>
                      <a:pt x="370519" y="246160"/>
                    </a:lnTo>
                    <a:lnTo>
                      <a:pt x="0" y="337600"/>
                    </a:lnTo>
                    <a:lnTo>
                      <a:pt x="104140" y="590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248DAB5D-10CE-957B-7FE9-3A5EBB2D7624}"/>
                </a:ext>
              </a:extLst>
            </p:cNvPr>
            <p:cNvSpPr/>
            <p:nvPr/>
          </p:nvSpPr>
          <p:spPr>
            <a:xfrm>
              <a:off x="4765079" y="4919393"/>
              <a:ext cx="538264" cy="2635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D01B82B6-74A5-1DD6-BAB0-0E95428B52F6}"/>
                </a:ext>
              </a:extLst>
            </p:cNvPr>
            <p:cNvSpPr/>
            <p:nvPr/>
          </p:nvSpPr>
          <p:spPr>
            <a:xfrm>
              <a:off x="4765079" y="4843496"/>
              <a:ext cx="538264" cy="2635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6F41E6B1-AE82-89D1-8568-FBF652ABFD87}"/>
                </a:ext>
              </a:extLst>
            </p:cNvPr>
            <p:cNvCxnSpPr/>
            <p:nvPr/>
          </p:nvCxnSpPr>
          <p:spPr>
            <a:xfrm>
              <a:off x="4914184" y="4938090"/>
              <a:ext cx="298756" cy="7438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40EF7EE7-E955-1A27-46CF-4E3D703A6651}"/>
              </a:ext>
            </a:extLst>
          </p:cNvPr>
          <p:cNvGrpSpPr/>
          <p:nvPr/>
        </p:nvGrpSpPr>
        <p:grpSpPr>
          <a:xfrm>
            <a:off x="8188888" y="2537952"/>
            <a:ext cx="817640" cy="1160817"/>
            <a:chOff x="33241" y="1503719"/>
            <a:chExt cx="2006718" cy="2848969"/>
          </a:xfrm>
        </p:grpSpPr>
        <p:sp>
          <p:nvSpPr>
            <p:cNvPr id="160" name="Cloud 159">
              <a:extLst>
                <a:ext uri="{FF2B5EF4-FFF2-40B4-BE49-F238E27FC236}">
                  <a16:creationId xmlns:a16="http://schemas.microsoft.com/office/drawing/2014/main" id="{573DDAB7-894E-26AC-351E-87DB4C319E0D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Trapezoid 160">
              <a:extLst>
                <a:ext uri="{FF2B5EF4-FFF2-40B4-BE49-F238E27FC236}">
                  <a16:creationId xmlns:a16="http://schemas.microsoft.com/office/drawing/2014/main" id="{EC954BEF-FBA3-10F5-CF15-AD7127B0F2E4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Cloud 161">
              <a:extLst>
                <a:ext uri="{FF2B5EF4-FFF2-40B4-BE49-F238E27FC236}">
                  <a16:creationId xmlns:a16="http://schemas.microsoft.com/office/drawing/2014/main" id="{0153F73C-C848-A65C-24EA-59F249BF8BF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Cloud 162">
              <a:extLst>
                <a:ext uri="{FF2B5EF4-FFF2-40B4-BE49-F238E27FC236}">
                  <a16:creationId xmlns:a16="http://schemas.microsoft.com/office/drawing/2014/main" id="{372ED0D1-1166-9891-0E2F-9CB89BEBBCA5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Cloud 163">
              <a:extLst>
                <a:ext uri="{FF2B5EF4-FFF2-40B4-BE49-F238E27FC236}">
                  <a16:creationId xmlns:a16="http://schemas.microsoft.com/office/drawing/2014/main" id="{0FE430F2-E919-BFAA-C4C0-FED35F68916B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E186BAA7-EA43-1FB4-483B-28819ECA450C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E57E285F-5C88-74AF-4CA1-755E34CEEAA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11" name="Flowchart: Decision 212">
                  <a:extLst>
                    <a:ext uri="{FF2B5EF4-FFF2-40B4-BE49-F238E27FC236}">
                      <a16:creationId xmlns:a16="http://schemas.microsoft.com/office/drawing/2014/main" id="{0ADFE401-EDA2-19CE-7923-D0C33E5F16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A2CD3D44-F62A-40A5-EE9C-834566B29BD0}"/>
                    </a:ext>
                  </a:extLst>
                </p:cNvPr>
                <p:cNvCxnSpPr>
                  <a:cxnSpLocks/>
                  <a:stCxn id="211" idx="0"/>
                  <a:endCxn id="21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F09A941C-A3DC-1A4D-AA98-595546B424E2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F928AD0-DD9D-4B6A-B265-56E8F7A122F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5C9B121D-77BF-5EEA-22A1-A78FFB3A4CE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CFAFC2F6-1339-C3A1-7954-C2FFAFA808D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159DD53-0E9A-BDF2-5079-43262067FCDC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4EE7576A-CA46-A0E7-D1E7-CA766DE3017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04" name="Flowchart: Decision 212">
                  <a:extLst>
                    <a:ext uri="{FF2B5EF4-FFF2-40B4-BE49-F238E27FC236}">
                      <a16:creationId xmlns:a16="http://schemas.microsoft.com/office/drawing/2014/main" id="{1B44D1C1-57BF-FE23-0B55-40EB80968A0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09BE2B5B-9D80-3D7D-6140-B0C1CD7E7C22}"/>
                    </a:ext>
                  </a:extLst>
                </p:cNvPr>
                <p:cNvCxnSpPr>
                  <a:cxnSpLocks/>
                  <a:stCxn id="204" idx="0"/>
                  <a:endCxn id="20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EDAD9611-D53E-B4DC-B7E4-DC279159E6F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C691E057-5AE7-00E5-9C7F-260694D2615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84884402-E491-4709-5ABA-EE59A32A6D9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A8B286F5-B4D3-24D9-B8E6-BC57A2B54B2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9EA90907-9406-E942-E319-7B07FBC1AFFC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1717477E-3D32-C0BB-8609-EDFA5105AA7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7" name="Flowchart: Decision 212">
                  <a:extLst>
                    <a:ext uri="{FF2B5EF4-FFF2-40B4-BE49-F238E27FC236}">
                      <a16:creationId xmlns:a16="http://schemas.microsoft.com/office/drawing/2014/main" id="{7A72B898-BE2A-7396-577D-9AD1E80A08A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0EB95332-158B-ECEA-525C-006FC8162FF0}"/>
                    </a:ext>
                  </a:extLst>
                </p:cNvPr>
                <p:cNvCxnSpPr>
                  <a:cxnSpLocks/>
                  <a:stCxn id="197" idx="0"/>
                  <a:endCxn id="19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C9F62DA-7807-0083-926A-D828ED2BE54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3C7CA749-43B2-F07E-8769-CEE5CFF0B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3F43EC99-1ABA-E7F1-DC7C-E50B48059FE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FE54FE0D-F023-9167-3821-A69D2392792F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CE53C50C-EAC3-D3E6-071F-A37F2B108B3E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D02374CD-D5C8-DE42-FE61-7FE3F8AC620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0" name="Flowchart: Decision 212">
                  <a:extLst>
                    <a:ext uri="{FF2B5EF4-FFF2-40B4-BE49-F238E27FC236}">
                      <a16:creationId xmlns:a16="http://schemas.microsoft.com/office/drawing/2014/main" id="{9DA91637-2727-5A37-0D31-A73905C8286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E90291AA-0E87-92DF-29A2-5393BE012D37}"/>
                    </a:ext>
                  </a:extLst>
                </p:cNvPr>
                <p:cNvCxnSpPr>
                  <a:cxnSpLocks/>
                  <a:stCxn id="190" idx="0"/>
                  <a:endCxn id="1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FD6C654D-F318-44F5-B50C-15EDFFC832C1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1F52EA8-CF0F-9C99-AC9C-4DF8CD4B582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7509A5AD-01E0-792A-6ED1-5D5288EE7E4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6176B178-004F-B49A-FAF2-4BECEADC5C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BE6ED04C-FF26-5173-278F-9E63D496D559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1D320CD6-0D36-8D91-CAE1-A2C71E5FC85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83" name="Flowchart: Decision 212">
                  <a:extLst>
                    <a:ext uri="{FF2B5EF4-FFF2-40B4-BE49-F238E27FC236}">
                      <a16:creationId xmlns:a16="http://schemas.microsoft.com/office/drawing/2014/main" id="{8DF0207E-BAD4-76A5-BFB9-410C3073C926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0F8F3D5A-13B5-4330-31C5-94CD86A37874}"/>
                    </a:ext>
                  </a:extLst>
                </p:cNvPr>
                <p:cNvCxnSpPr>
                  <a:cxnSpLocks/>
                  <a:stCxn id="183" idx="0"/>
                  <a:endCxn id="18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51880E5-C37C-7B85-115A-EC7A4A58A8D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78B57AE8-4A11-C759-2D41-02717BA8669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F4686CED-37FE-A929-8C42-1F301BA6A306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4BD43911-B192-579B-605E-8E2DBAB79D3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6930976C-23A4-33A8-C5AD-7E899AA9CDC3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BE944217-E9CF-A88D-64B3-BA891ECC8FC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76" name="Flowchart: Decision 212">
                  <a:extLst>
                    <a:ext uri="{FF2B5EF4-FFF2-40B4-BE49-F238E27FC236}">
                      <a16:creationId xmlns:a16="http://schemas.microsoft.com/office/drawing/2014/main" id="{B5AFCABA-CCE5-A550-6D22-944BD0A01A9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0E1A6DEB-C775-5F64-8CCC-AA73E1736E6F}"/>
                    </a:ext>
                  </a:extLst>
                </p:cNvPr>
                <p:cNvCxnSpPr>
                  <a:cxnSpLocks/>
                  <a:stCxn id="176" idx="0"/>
                  <a:endCxn id="17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C9A6C0C7-23D0-2642-F420-D0A6E302724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4BE08572-BBAB-BBDB-0DFA-81EBC2A7FF7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37199E66-9D93-9E5D-3BDF-D083534C7CC8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CD6D8536-D226-012F-6271-40056E8F1B5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13" name="Cloud 212">
            <a:extLst>
              <a:ext uri="{FF2B5EF4-FFF2-40B4-BE49-F238E27FC236}">
                <a16:creationId xmlns:a16="http://schemas.microsoft.com/office/drawing/2014/main" id="{418C25A7-F373-3B33-40EB-1EBC27C258B2}"/>
              </a:ext>
            </a:extLst>
          </p:cNvPr>
          <p:cNvSpPr/>
          <p:nvPr/>
        </p:nvSpPr>
        <p:spPr>
          <a:xfrm>
            <a:off x="9480604" y="1516750"/>
            <a:ext cx="842683" cy="34852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4" name="Sun 213">
            <a:extLst>
              <a:ext uri="{FF2B5EF4-FFF2-40B4-BE49-F238E27FC236}">
                <a16:creationId xmlns:a16="http://schemas.microsoft.com/office/drawing/2014/main" id="{59C40798-92B2-F18F-B46D-CDC6726021EF}"/>
              </a:ext>
            </a:extLst>
          </p:cNvPr>
          <p:cNvSpPr/>
          <p:nvPr/>
        </p:nvSpPr>
        <p:spPr>
          <a:xfrm>
            <a:off x="8121839" y="1170788"/>
            <a:ext cx="726375" cy="726375"/>
          </a:xfrm>
          <a:prstGeom prst="sun">
            <a:avLst>
              <a:gd name="adj" fmla="val 30889"/>
            </a:avLst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C40160FC-C6AE-CBFE-240E-F231C56487EE}"/>
              </a:ext>
            </a:extLst>
          </p:cNvPr>
          <p:cNvGrpSpPr/>
          <p:nvPr/>
        </p:nvGrpSpPr>
        <p:grpSpPr>
          <a:xfrm>
            <a:off x="9926442" y="2288769"/>
            <a:ext cx="220007" cy="184127"/>
            <a:chOff x="5321614" y="2760725"/>
            <a:chExt cx="1538280" cy="1287414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9000">
                <a:schemeClr val="accent1">
                  <a:lumMod val="20000"/>
                  <a:lumOff val="80000"/>
                </a:schemeClr>
              </a:gs>
              <a:gs pos="46000">
                <a:schemeClr val="accent4">
                  <a:lumMod val="75000"/>
                </a:schemeClr>
              </a:gs>
              <a:gs pos="89381">
                <a:schemeClr val="bg2"/>
              </a:gs>
              <a:gs pos="23000">
                <a:schemeClr val="accent6">
                  <a:lumMod val="75000"/>
                </a:schemeClr>
              </a:gs>
            </a:gsLst>
            <a:lin ang="7800000" scaled="0"/>
          </a:gradFill>
        </p:grpSpPr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AAC0368-BE4C-E10A-FB04-53AAEF6E08E3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00FCBAD9-0B70-8524-4476-262454AAD17C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E069B3-E4A4-73A6-06AB-6F093FE70E71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B5106FCA-8B86-3FF9-3D06-9A57A886499E}"/>
                </a:ext>
              </a:extLst>
            </p:cNvPr>
            <p:cNvCxnSpPr>
              <a:cxnSpLocks/>
              <a:stCxn id="218" idx="2"/>
              <a:endCxn id="218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>
              <a:solidFill>
                <a:srgbClr val="C3B4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ACE65A6-F034-69D9-A40C-0F830FE53F97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0D7736AE-C983-017D-A844-0AF1BB2B67F0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38BD4E22-EC1C-6180-C66D-CF337FE585C6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BA49710-FE43-2D8D-73F3-5318B9B42550}"/>
              </a:ext>
            </a:extLst>
          </p:cNvPr>
          <p:cNvGrpSpPr/>
          <p:nvPr/>
        </p:nvGrpSpPr>
        <p:grpSpPr>
          <a:xfrm>
            <a:off x="7613728" y="884904"/>
            <a:ext cx="3188849" cy="3109278"/>
            <a:chOff x="7890387" y="884904"/>
            <a:chExt cx="3188849" cy="310927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0A03203-1FF1-DD2F-1955-D227F0F35491}"/>
                </a:ext>
              </a:extLst>
            </p:cNvPr>
            <p:cNvSpPr/>
            <p:nvPr/>
          </p:nvSpPr>
          <p:spPr>
            <a:xfrm>
              <a:off x="9327359" y="1266825"/>
              <a:ext cx="169231" cy="25527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0">
              <a:extLst>
                <a:ext uri="{FF2B5EF4-FFF2-40B4-BE49-F238E27FC236}">
                  <a16:creationId xmlns:a16="http://schemas.microsoft.com/office/drawing/2014/main" id="{8481AD0F-5036-C3D9-6223-692868EEDE2A}"/>
                </a:ext>
              </a:extLst>
            </p:cNvPr>
            <p:cNvSpPr/>
            <p:nvPr/>
          </p:nvSpPr>
          <p:spPr>
            <a:xfrm>
              <a:off x="8408861" y="3409141"/>
              <a:ext cx="2530702" cy="546337"/>
            </a:xfrm>
            <a:custGeom>
              <a:avLst/>
              <a:gdLst>
                <a:gd name="connsiteX0" fmla="*/ 0 w 2721202"/>
                <a:gd name="connsiteY0" fmla="*/ 0 h 292100"/>
                <a:gd name="connsiteX1" fmla="*/ 2721202 w 2721202"/>
                <a:gd name="connsiteY1" fmla="*/ 0 h 292100"/>
                <a:gd name="connsiteX2" fmla="*/ 2721202 w 2721202"/>
                <a:gd name="connsiteY2" fmla="*/ 292100 h 292100"/>
                <a:gd name="connsiteX3" fmla="*/ 0 w 2721202"/>
                <a:gd name="connsiteY3" fmla="*/ 292100 h 292100"/>
                <a:gd name="connsiteX4" fmla="*/ 0 w 2721202"/>
                <a:gd name="connsiteY4" fmla="*/ 0 h 292100"/>
                <a:gd name="connsiteX0" fmla="*/ 177800 w 2899002"/>
                <a:gd name="connsiteY0" fmla="*/ 0 h 292100"/>
                <a:gd name="connsiteX1" fmla="*/ 2899002 w 2899002"/>
                <a:gd name="connsiteY1" fmla="*/ 0 h 292100"/>
                <a:gd name="connsiteX2" fmla="*/ 2899002 w 2899002"/>
                <a:gd name="connsiteY2" fmla="*/ 292100 h 292100"/>
                <a:gd name="connsiteX3" fmla="*/ 0 w 2899002"/>
                <a:gd name="connsiteY3" fmla="*/ 63500 h 292100"/>
                <a:gd name="connsiteX4" fmla="*/ 177800 w 2899002"/>
                <a:gd name="connsiteY4" fmla="*/ 0 h 292100"/>
                <a:gd name="connsiteX0" fmla="*/ 177800 w 2899002"/>
                <a:gd name="connsiteY0" fmla="*/ 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0 h 63500"/>
                <a:gd name="connsiteX0" fmla="*/ 177800 w 2899002"/>
                <a:gd name="connsiteY0" fmla="*/ 5080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50800 h 63500"/>
                <a:gd name="connsiteX0" fmla="*/ 120650 w 2899002"/>
                <a:gd name="connsiteY0" fmla="*/ 8854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20650 w 2899002"/>
                <a:gd name="connsiteY4" fmla="*/ 8854 h 63500"/>
                <a:gd name="connsiteX0" fmla="*/ 0 w 2778352"/>
                <a:gd name="connsiteY0" fmla="*/ 8854 h 67495"/>
                <a:gd name="connsiteX1" fmla="*/ 2778352 w 2778352"/>
                <a:gd name="connsiteY1" fmla="*/ 0 h 67495"/>
                <a:gd name="connsiteX2" fmla="*/ 2511652 w 2778352"/>
                <a:gd name="connsiteY2" fmla="*/ 63500 h 67495"/>
                <a:gd name="connsiteX3" fmla="*/ 3175 w 2778352"/>
                <a:gd name="connsiteY3" fmla="*/ 67495 h 67495"/>
                <a:gd name="connsiteX4" fmla="*/ 0 w 2778352"/>
                <a:gd name="connsiteY4" fmla="*/ 8854 h 67495"/>
                <a:gd name="connsiteX0" fmla="*/ 6350 w 2775177"/>
                <a:gd name="connsiteY0" fmla="*/ 2862 h 67495"/>
                <a:gd name="connsiteX1" fmla="*/ 2775177 w 2775177"/>
                <a:gd name="connsiteY1" fmla="*/ 0 h 67495"/>
                <a:gd name="connsiteX2" fmla="*/ 2508477 w 2775177"/>
                <a:gd name="connsiteY2" fmla="*/ 63500 h 67495"/>
                <a:gd name="connsiteX3" fmla="*/ 0 w 2775177"/>
                <a:gd name="connsiteY3" fmla="*/ 67495 h 67495"/>
                <a:gd name="connsiteX4" fmla="*/ 6350 w 2775177"/>
                <a:gd name="connsiteY4" fmla="*/ 2862 h 67495"/>
                <a:gd name="connsiteX0" fmla="*/ 6350 w 2765652"/>
                <a:gd name="connsiteY0" fmla="*/ 22836 h 87469"/>
                <a:gd name="connsiteX1" fmla="*/ 2765652 w 2765652"/>
                <a:gd name="connsiteY1" fmla="*/ 0 h 87469"/>
                <a:gd name="connsiteX2" fmla="*/ 2508477 w 2765652"/>
                <a:gd name="connsiteY2" fmla="*/ 83474 h 87469"/>
                <a:gd name="connsiteX3" fmla="*/ 0 w 2765652"/>
                <a:gd name="connsiteY3" fmla="*/ 87469 h 87469"/>
                <a:gd name="connsiteX4" fmla="*/ 6350 w 2765652"/>
                <a:gd name="connsiteY4" fmla="*/ 22836 h 87469"/>
                <a:gd name="connsiteX0" fmla="*/ 6350 w 2775177"/>
                <a:gd name="connsiteY0" fmla="*/ 22836 h 87469"/>
                <a:gd name="connsiteX1" fmla="*/ 2765652 w 2775177"/>
                <a:gd name="connsiteY1" fmla="*/ 0 h 87469"/>
                <a:gd name="connsiteX2" fmla="*/ 2775177 w 2775177"/>
                <a:gd name="connsiteY2" fmla="*/ 67495 h 87469"/>
                <a:gd name="connsiteX3" fmla="*/ 0 w 2775177"/>
                <a:gd name="connsiteY3" fmla="*/ 87469 h 87469"/>
                <a:gd name="connsiteX4" fmla="*/ 6350 w 2775177"/>
                <a:gd name="connsiteY4" fmla="*/ 22836 h 87469"/>
                <a:gd name="connsiteX0" fmla="*/ 0 w 2806927"/>
                <a:gd name="connsiteY0" fmla="*/ 22836 h 87469"/>
                <a:gd name="connsiteX1" fmla="*/ 2797402 w 2806927"/>
                <a:gd name="connsiteY1" fmla="*/ 0 h 87469"/>
                <a:gd name="connsiteX2" fmla="*/ 2806927 w 2806927"/>
                <a:gd name="connsiteY2" fmla="*/ 67495 h 87469"/>
                <a:gd name="connsiteX3" fmla="*/ 31750 w 2806927"/>
                <a:gd name="connsiteY3" fmla="*/ 87469 h 87469"/>
                <a:gd name="connsiteX4" fmla="*/ 0 w 2806927"/>
                <a:gd name="connsiteY4" fmla="*/ 22836 h 87469"/>
                <a:gd name="connsiteX0" fmla="*/ 6350 w 2813277"/>
                <a:gd name="connsiteY0" fmla="*/ 22836 h 87469"/>
                <a:gd name="connsiteX1" fmla="*/ 2803752 w 2813277"/>
                <a:gd name="connsiteY1" fmla="*/ 0 h 87469"/>
                <a:gd name="connsiteX2" fmla="*/ 2813277 w 2813277"/>
                <a:gd name="connsiteY2" fmla="*/ 67495 h 87469"/>
                <a:gd name="connsiteX3" fmla="*/ 0 w 2813277"/>
                <a:gd name="connsiteY3" fmla="*/ 87469 h 87469"/>
                <a:gd name="connsiteX4" fmla="*/ 6350 w 2813277"/>
                <a:gd name="connsiteY4" fmla="*/ 22836 h 87469"/>
                <a:gd name="connsiteX0" fmla="*/ 6350 w 2803752"/>
                <a:gd name="connsiteY0" fmla="*/ 22836 h 87469"/>
                <a:gd name="connsiteX1" fmla="*/ 2803752 w 2803752"/>
                <a:gd name="connsiteY1" fmla="*/ 0 h 87469"/>
                <a:gd name="connsiteX2" fmla="*/ 2746602 w 2803752"/>
                <a:gd name="connsiteY2" fmla="*/ 71490 h 87469"/>
                <a:gd name="connsiteX3" fmla="*/ 0 w 2803752"/>
                <a:gd name="connsiteY3" fmla="*/ 87469 h 87469"/>
                <a:gd name="connsiteX4" fmla="*/ 6350 w 2803752"/>
                <a:gd name="connsiteY4" fmla="*/ 22836 h 87469"/>
                <a:gd name="connsiteX0" fmla="*/ 6350 w 2756127"/>
                <a:gd name="connsiteY0" fmla="*/ 18841 h 83474"/>
                <a:gd name="connsiteX1" fmla="*/ 2756127 w 2756127"/>
                <a:gd name="connsiteY1" fmla="*/ 0 h 83474"/>
                <a:gd name="connsiteX2" fmla="*/ 2746602 w 2756127"/>
                <a:gd name="connsiteY2" fmla="*/ 67495 h 83474"/>
                <a:gd name="connsiteX3" fmla="*/ 0 w 2756127"/>
                <a:gd name="connsiteY3" fmla="*/ 83474 h 83474"/>
                <a:gd name="connsiteX4" fmla="*/ 6350 w 2756127"/>
                <a:gd name="connsiteY4" fmla="*/ 18841 h 83474"/>
                <a:gd name="connsiteX0" fmla="*/ 6350 w 2746602"/>
                <a:gd name="connsiteY0" fmla="*/ 18841 h 83474"/>
                <a:gd name="connsiteX1" fmla="*/ 2727552 w 2746602"/>
                <a:gd name="connsiteY1" fmla="*/ 0 h 83474"/>
                <a:gd name="connsiteX2" fmla="*/ 2746602 w 2746602"/>
                <a:gd name="connsiteY2" fmla="*/ 67495 h 83474"/>
                <a:gd name="connsiteX3" fmla="*/ 0 w 2746602"/>
                <a:gd name="connsiteY3" fmla="*/ 83474 h 83474"/>
                <a:gd name="connsiteX4" fmla="*/ 6350 w 2746602"/>
                <a:gd name="connsiteY4" fmla="*/ 18841 h 83474"/>
                <a:gd name="connsiteX0" fmla="*/ 6350 w 2727552"/>
                <a:gd name="connsiteY0" fmla="*/ 18841 h 135408"/>
                <a:gd name="connsiteX1" fmla="*/ 2727552 w 2727552"/>
                <a:gd name="connsiteY1" fmla="*/ 0 h 135408"/>
                <a:gd name="connsiteX2" fmla="*/ 2603727 w 2727552"/>
                <a:gd name="connsiteY2" fmla="*/ 135408 h 135408"/>
                <a:gd name="connsiteX3" fmla="*/ 0 w 2727552"/>
                <a:gd name="connsiteY3" fmla="*/ 83474 h 135408"/>
                <a:gd name="connsiteX4" fmla="*/ 6350 w 2727552"/>
                <a:gd name="connsiteY4" fmla="*/ 18841 h 135408"/>
                <a:gd name="connsiteX0" fmla="*/ 6350 w 2641827"/>
                <a:gd name="connsiteY0" fmla="*/ 0 h 116567"/>
                <a:gd name="connsiteX1" fmla="*/ 2641827 w 2641827"/>
                <a:gd name="connsiteY1" fmla="*/ 51069 h 116567"/>
                <a:gd name="connsiteX2" fmla="*/ 2603727 w 2641827"/>
                <a:gd name="connsiteY2" fmla="*/ 116567 h 116567"/>
                <a:gd name="connsiteX3" fmla="*/ 0 w 2641827"/>
                <a:gd name="connsiteY3" fmla="*/ 64633 h 116567"/>
                <a:gd name="connsiteX4" fmla="*/ 6350 w 2641827"/>
                <a:gd name="connsiteY4" fmla="*/ 0 h 116567"/>
                <a:gd name="connsiteX0" fmla="*/ 6350 w 2708502"/>
                <a:gd name="connsiteY0" fmla="*/ 0 h 118564"/>
                <a:gd name="connsiteX1" fmla="*/ 2641827 w 2708502"/>
                <a:gd name="connsiteY1" fmla="*/ 51069 h 118564"/>
                <a:gd name="connsiteX2" fmla="*/ 2708502 w 2708502"/>
                <a:gd name="connsiteY2" fmla="*/ 118564 h 118564"/>
                <a:gd name="connsiteX3" fmla="*/ 0 w 2708502"/>
                <a:gd name="connsiteY3" fmla="*/ 64633 h 118564"/>
                <a:gd name="connsiteX4" fmla="*/ 6350 w 2708502"/>
                <a:gd name="connsiteY4" fmla="*/ 0 h 118564"/>
                <a:gd name="connsiteX0" fmla="*/ 6350 w 2641827"/>
                <a:gd name="connsiteY0" fmla="*/ 0 h 120561"/>
                <a:gd name="connsiteX1" fmla="*/ 2641827 w 2641827"/>
                <a:gd name="connsiteY1" fmla="*/ 51069 h 120561"/>
                <a:gd name="connsiteX2" fmla="*/ 2565627 w 2641827"/>
                <a:gd name="connsiteY2" fmla="*/ 120561 h 120561"/>
                <a:gd name="connsiteX3" fmla="*/ 0 w 2641827"/>
                <a:gd name="connsiteY3" fmla="*/ 64633 h 120561"/>
                <a:gd name="connsiteX4" fmla="*/ 6350 w 2641827"/>
                <a:gd name="connsiteY4" fmla="*/ 0 h 120561"/>
                <a:gd name="connsiteX0" fmla="*/ 6350 w 2565627"/>
                <a:gd name="connsiteY0" fmla="*/ 0 h 120561"/>
                <a:gd name="connsiteX1" fmla="*/ 2546577 w 2565627"/>
                <a:gd name="connsiteY1" fmla="*/ 53066 h 120561"/>
                <a:gd name="connsiteX2" fmla="*/ 2565627 w 2565627"/>
                <a:gd name="connsiteY2" fmla="*/ 120561 h 120561"/>
                <a:gd name="connsiteX3" fmla="*/ 0 w 2565627"/>
                <a:gd name="connsiteY3" fmla="*/ 64633 h 120561"/>
                <a:gd name="connsiteX4" fmla="*/ 6350 w 2565627"/>
                <a:gd name="connsiteY4" fmla="*/ 0 h 120561"/>
                <a:gd name="connsiteX0" fmla="*/ 6350 w 2546577"/>
                <a:gd name="connsiteY0" fmla="*/ 0 h 120561"/>
                <a:gd name="connsiteX1" fmla="*/ 2546577 w 2546577"/>
                <a:gd name="connsiteY1" fmla="*/ 53066 h 120561"/>
                <a:gd name="connsiteX2" fmla="*/ 2546577 w 2546577"/>
                <a:gd name="connsiteY2" fmla="*/ 120561 h 120561"/>
                <a:gd name="connsiteX3" fmla="*/ 0 w 2546577"/>
                <a:gd name="connsiteY3" fmla="*/ 64633 h 120561"/>
                <a:gd name="connsiteX4" fmla="*/ 6350 w 2546577"/>
                <a:gd name="connsiteY4" fmla="*/ 0 h 120561"/>
                <a:gd name="connsiteX0" fmla="*/ 0 w 2597377"/>
                <a:gd name="connsiteY0" fmla="*/ 0 h 118564"/>
                <a:gd name="connsiteX1" fmla="*/ 2597377 w 2597377"/>
                <a:gd name="connsiteY1" fmla="*/ 51069 h 118564"/>
                <a:gd name="connsiteX2" fmla="*/ 2597377 w 2597377"/>
                <a:gd name="connsiteY2" fmla="*/ 118564 h 118564"/>
                <a:gd name="connsiteX3" fmla="*/ 50800 w 2597377"/>
                <a:gd name="connsiteY3" fmla="*/ 62636 h 118564"/>
                <a:gd name="connsiteX4" fmla="*/ 0 w 2597377"/>
                <a:gd name="connsiteY4" fmla="*/ 0 h 118564"/>
                <a:gd name="connsiteX0" fmla="*/ 0 w 2597377"/>
                <a:gd name="connsiteY0" fmla="*/ 0 h 118564"/>
                <a:gd name="connsiteX1" fmla="*/ 2597377 w 2597377"/>
                <a:gd name="connsiteY1" fmla="*/ 51069 h 118564"/>
                <a:gd name="connsiteX2" fmla="*/ 2597377 w 2597377"/>
                <a:gd name="connsiteY2" fmla="*/ 118564 h 118564"/>
                <a:gd name="connsiteX3" fmla="*/ 3175 w 2597377"/>
                <a:gd name="connsiteY3" fmla="*/ 62636 h 118564"/>
                <a:gd name="connsiteX4" fmla="*/ 0 w 2597377"/>
                <a:gd name="connsiteY4" fmla="*/ 0 h 118564"/>
                <a:gd name="connsiteX0" fmla="*/ 0 w 2597377"/>
                <a:gd name="connsiteY0" fmla="*/ 0 h 118564"/>
                <a:gd name="connsiteX1" fmla="*/ 2530702 w 2597377"/>
                <a:gd name="connsiteY1" fmla="*/ 51069 h 118564"/>
                <a:gd name="connsiteX2" fmla="*/ 2597377 w 2597377"/>
                <a:gd name="connsiteY2" fmla="*/ 118564 h 118564"/>
                <a:gd name="connsiteX3" fmla="*/ 3175 w 2597377"/>
                <a:gd name="connsiteY3" fmla="*/ 62636 h 118564"/>
                <a:gd name="connsiteX4" fmla="*/ 0 w 2597377"/>
                <a:gd name="connsiteY4" fmla="*/ 0 h 118564"/>
                <a:gd name="connsiteX0" fmla="*/ 0 w 2530702"/>
                <a:gd name="connsiteY0" fmla="*/ 0 h 114569"/>
                <a:gd name="connsiteX1" fmla="*/ 2530702 w 2530702"/>
                <a:gd name="connsiteY1" fmla="*/ 51069 h 114569"/>
                <a:gd name="connsiteX2" fmla="*/ 2521177 w 2530702"/>
                <a:gd name="connsiteY2" fmla="*/ 114569 h 114569"/>
                <a:gd name="connsiteX3" fmla="*/ 3175 w 2530702"/>
                <a:gd name="connsiteY3" fmla="*/ 62636 h 114569"/>
                <a:gd name="connsiteX4" fmla="*/ 0 w 2530702"/>
                <a:gd name="connsiteY4" fmla="*/ 0 h 11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702" h="114569">
                  <a:moveTo>
                    <a:pt x="0" y="0"/>
                  </a:moveTo>
                  <a:lnTo>
                    <a:pt x="2530702" y="51069"/>
                  </a:lnTo>
                  <a:lnTo>
                    <a:pt x="2521177" y="114569"/>
                  </a:lnTo>
                  <a:lnTo>
                    <a:pt x="3175" y="626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53C862E-D584-6211-2254-4B9064F11187}"/>
                </a:ext>
              </a:extLst>
            </p:cNvPr>
            <p:cNvSpPr/>
            <p:nvPr/>
          </p:nvSpPr>
          <p:spPr>
            <a:xfrm>
              <a:off x="7890387" y="990600"/>
              <a:ext cx="427703" cy="269649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4D4E85-D685-42FF-445E-C92AFBE0BB60}"/>
                </a:ext>
              </a:extLst>
            </p:cNvPr>
            <p:cNvSpPr/>
            <p:nvPr/>
          </p:nvSpPr>
          <p:spPr>
            <a:xfrm>
              <a:off x="7913944" y="3691373"/>
              <a:ext cx="3165292" cy="302809"/>
            </a:xfrm>
            <a:custGeom>
              <a:avLst/>
              <a:gdLst>
                <a:gd name="connsiteX0" fmla="*/ 0 w 2920181"/>
                <a:gd name="connsiteY0" fmla="*/ 0 h 90948"/>
                <a:gd name="connsiteX1" fmla="*/ 2920181 w 2920181"/>
                <a:gd name="connsiteY1" fmla="*/ 0 h 90948"/>
                <a:gd name="connsiteX2" fmla="*/ 2920181 w 2920181"/>
                <a:gd name="connsiteY2" fmla="*/ 90948 h 90948"/>
                <a:gd name="connsiteX3" fmla="*/ 0 w 2920181"/>
                <a:gd name="connsiteY3" fmla="*/ 90948 h 90948"/>
                <a:gd name="connsiteX4" fmla="*/ 0 w 2920181"/>
                <a:gd name="connsiteY4" fmla="*/ 0 h 90948"/>
                <a:gd name="connsiteX0" fmla="*/ 396240 w 3316421"/>
                <a:gd name="connsiteY0" fmla="*/ 0 h 90948"/>
                <a:gd name="connsiteX1" fmla="*/ 3316421 w 3316421"/>
                <a:gd name="connsiteY1" fmla="*/ 0 h 90948"/>
                <a:gd name="connsiteX2" fmla="*/ 3316421 w 3316421"/>
                <a:gd name="connsiteY2" fmla="*/ 90948 h 90948"/>
                <a:gd name="connsiteX3" fmla="*/ 0 w 3316421"/>
                <a:gd name="connsiteY3" fmla="*/ 7128 h 90948"/>
                <a:gd name="connsiteX4" fmla="*/ 396240 w 3316421"/>
                <a:gd name="connsiteY4" fmla="*/ 0 h 90948"/>
                <a:gd name="connsiteX0" fmla="*/ 632460 w 3316421"/>
                <a:gd name="connsiteY0" fmla="*/ 0 h 212868"/>
                <a:gd name="connsiteX1" fmla="*/ 3316421 w 3316421"/>
                <a:gd name="connsiteY1" fmla="*/ 121920 h 212868"/>
                <a:gd name="connsiteX2" fmla="*/ 3316421 w 3316421"/>
                <a:gd name="connsiteY2" fmla="*/ 212868 h 212868"/>
                <a:gd name="connsiteX3" fmla="*/ 0 w 3316421"/>
                <a:gd name="connsiteY3" fmla="*/ 129048 h 212868"/>
                <a:gd name="connsiteX4" fmla="*/ 632460 w 3316421"/>
                <a:gd name="connsiteY4" fmla="*/ 0 h 212868"/>
                <a:gd name="connsiteX0" fmla="*/ 441960 w 3316421"/>
                <a:gd name="connsiteY0" fmla="*/ 0 h 136668"/>
                <a:gd name="connsiteX1" fmla="*/ 3316421 w 3316421"/>
                <a:gd name="connsiteY1" fmla="*/ 45720 h 136668"/>
                <a:gd name="connsiteX2" fmla="*/ 3316421 w 3316421"/>
                <a:gd name="connsiteY2" fmla="*/ 136668 h 136668"/>
                <a:gd name="connsiteX3" fmla="*/ 0 w 3316421"/>
                <a:gd name="connsiteY3" fmla="*/ 52848 h 136668"/>
                <a:gd name="connsiteX4" fmla="*/ 441960 w 3316421"/>
                <a:gd name="connsiteY4" fmla="*/ 0 h 136668"/>
                <a:gd name="connsiteX0" fmla="*/ 449580 w 3316421"/>
                <a:gd name="connsiteY0" fmla="*/ 0 h 113808"/>
                <a:gd name="connsiteX1" fmla="*/ 3316421 w 3316421"/>
                <a:gd name="connsiteY1" fmla="*/ 22860 h 113808"/>
                <a:gd name="connsiteX2" fmla="*/ 3316421 w 3316421"/>
                <a:gd name="connsiteY2" fmla="*/ 113808 h 113808"/>
                <a:gd name="connsiteX3" fmla="*/ 0 w 3316421"/>
                <a:gd name="connsiteY3" fmla="*/ 29988 h 113808"/>
                <a:gd name="connsiteX4" fmla="*/ 449580 w 3316421"/>
                <a:gd name="connsiteY4" fmla="*/ 0 h 113808"/>
                <a:gd name="connsiteX0" fmla="*/ 449580 w 3316421"/>
                <a:gd name="connsiteY0" fmla="*/ 7620 h 121428"/>
                <a:gd name="connsiteX1" fmla="*/ 3133541 w 3316421"/>
                <a:gd name="connsiteY1" fmla="*/ 0 h 121428"/>
                <a:gd name="connsiteX2" fmla="*/ 3316421 w 3316421"/>
                <a:gd name="connsiteY2" fmla="*/ 121428 h 121428"/>
                <a:gd name="connsiteX3" fmla="*/ 0 w 3316421"/>
                <a:gd name="connsiteY3" fmla="*/ 37608 h 121428"/>
                <a:gd name="connsiteX4" fmla="*/ 449580 w 3316421"/>
                <a:gd name="connsiteY4" fmla="*/ 7620 h 121428"/>
                <a:gd name="connsiteX0" fmla="*/ 449580 w 3133541"/>
                <a:gd name="connsiteY0" fmla="*/ 7620 h 37608"/>
                <a:gd name="connsiteX1" fmla="*/ 3133541 w 3133541"/>
                <a:gd name="connsiteY1" fmla="*/ 0 h 37608"/>
                <a:gd name="connsiteX2" fmla="*/ 2714441 w 3133541"/>
                <a:gd name="connsiteY2" fmla="*/ 29988 h 37608"/>
                <a:gd name="connsiteX3" fmla="*/ 0 w 3133541"/>
                <a:gd name="connsiteY3" fmla="*/ 37608 h 37608"/>
                <a:gd name="connsiteX4" fmla="*/ 449580 w 3133541"/>
                <a:gd name="connsiteY4" fmla="*/ 7620 h 37608"/>
                <a:gd name="connsiteX0" fmla="*/ 396968 w 3080929"/>
                <a:gd name="connsiteY0" fmla="*/ 7620 h 29988"/>
                <a:gd name="connsiteX1" fmla="*/ 3080929 w 3080929"/>
                <a:gd name="connsiteY1" fmla="*/ 0 h 29988"/>
                <a:gd name="connsiteX2" fmla="*/ 2661829 w 3080929"/>
                <a:gd name="connsiteY2" fmla="*/ 29988 h 29988"/>
                <a:gd name="connsiteX3" fmla="*/ 0 w 3080929"/>
                <a:gd name="connsiteY3" fmla="*/ 8775 h 29988"/>
                <a:gd name="connsiteX4" fmla="*/ 396968 w 3080929"/>
                <a:gd name="connsiteY4" fmla="*/ 7620 h 29988"/>
                <a:gd name="connsiteX0" fmla="*/ 396968 w 3278226"/>
                <a:gd name="connsiteY0" fmla="*/ 0 h 26227"/>
                <a:gd name="connsiteX1" fmla="*/ 3278226 w 3278226"/>
                <a:gd name="connsiteY1" fmla="*/ 26227 h 26227"/>
                <a:gd name="connsiteX2" fmla="*/ 2661829 w 3278226"/>
                <a:gd name="connsiteY2" fmla="*/ 22368 h 26227"/>
                <a:gd name="connsiteX3" fmla="*/ 0 w 3278226"/>
                <a:gd name="connsiteY3" fmla="*/ 1155 h 26227"/>
                <a:gd name="connsiteX4" fmla="*/ 396968 w 3278226"/>
                <a:gd name="connsiteY4" fmla="*/ 0 h 26227"/>
                <a:gd name="connsiteX0" fmla="*/ 396968 w 3278226"/>
                <a:gd name="connsiteY0" fmla="*/ 0 h 29890"/>
                <a:gd name="connsiteX1" fmla="*/ 3278226 w 3278226"/>
                <a:gd name="connsiteY1" fmla="*/ 26227 h 29890"/>
                <a:gd name="connsiteX2" fmla="*/ 2898585 w 3278226"/>
                <a:gd name="connsiteY2" fmla="*/ 29890 h 29890"/>
                <a:gd name="connsiteX3" fmla="*/ 0 w 3278226"/>
                <a:gd name="connsiteY3" fmla="*/ 1155 h 29890"/>
                <a:gd name="connsiteX4" fmla="*/ 396968 w 3278226"/>
                <a:gd name="connsiteY4" fmla="*/ 0 h 2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8226" h="29890">
                  <a:moveTo>
                    <a:pt x="396968" y="0"/>
                  </a:moveTo>
                  <a:lnTo>
                    <a:pt x="3278226" y="26227"/>
                  </a:lnTo>
                  <a:lnTo>
                    <a:pt x="2898585" y="29890"/>
                  </a:lnTo>
                  <a:lnTo>
                    <a:pt x="0" y="1155"/>
                  </a:lnTo>
                  <a:lnTo>
                    <a:pt x="39696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ED079E-00C4-924C-DFEE-4963B38843D7}"/>
                </a:ext>
              </a:extLst>
            </p:cNvPr>
            <p:cNvSpPr/>
            <p:nvPr/>
          </p:nvSpPr>
          <p:spPr>
            <a:xfrm>
              <a:off x="8260394" y="899679"/>
              <a:ext cx="2746602" cy="398057"/>
            </a:xfrm>
            <a:custGeom>
              <a:avLst/>
              <a:gdLst>
                <a:gd name="connsiteX0" fmla="*/ 0 w 2721202"/>
                <a:gd name="connsiteY0" fmla="*/ 0 h 292100"/>
                <a:gd name="connsiteX1" fmla="*/ 2721202 w 2721202"/>
                <a:gd name="connsiteY1" fmla="*/ 0 h 292100"/>
                <a:gd name="connsiteX2" fmla="*/ 2721202 w 2721202"/>
                <a:gd name="connsiteY2" fmla="*/ 292100 h 292100"/>
                <a:gd name="connsiteX3" fmla="*/ 0 w 2721202"/>
                <a:gd name="connsiteY3" fmla="*/ 292100 h 292100"/>
                <a:gd name="connsiteX4" fmla="*/ 0 w 2721202"/>
                <a:gd name="connsiteY4" fmla="*/ 0 h 292100"/>
                <a:gd name="connsiteX0" fmla="*/ 177800 w 2899002"/>
                <a:gd name="connsiteY0" fmla="*/ 0 h 292100"/>
                <a:gd name="connsiteX1" fmla="*/ 2899002 w 2899002"/>
                <a:gd name="connsiteY1" fmla="*/ 0 h 292100"/>
                <a:gd name="connsiteX2" fmla="*/ 2899002 w 2899002"/>
                <a:gd name="connsiteY2" fmla="*/ 292100 h 292100"/>
                <a:gd name="connsiteX3" fmla="*/ 0 w 2899002"/>
                <a:gd name="connsiteY3" fmla="*/ 63500 h 292100"/>
                <a:gd name="connsiteX4" fmla="*/ 177800 w 2899002"/>
                <a:gd name="connsiteY4" fmla="*/ 0 h 292100"/>
                <a:gd name="connsiteX0" fmla="*/ 177800 w 2899002"/>
                <a:gd name="connsiteY0" fmla="*/ 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0 h 63500"/>
                <a:gd name="connsiteX0" fmla="*/ 177800 w 2899002"/>
                <a:gd name="connsiteY0" fmla="*/ 50800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77800 w 2899002"/>
                <a:gd name="connsiteY4" fmla="*/ 50800 h 63500"/>
                <a:gd name="connsiteX0" fmla="*/ 120650 w 2899002"/>
                <a:gd name="connsiteY0" fmla="*/ 8854 h 63500"/>
                <a:gd name="connsiteX1" fmla="*/ 2899002 w 2899002"/>
                <a:gd name="connsiteY1" fmla="*/ 0 h 63500"/>
                <a:gd name="connsiteX2" fmla="*/ 2632302 w 2899002"/>
                <a:gd name="connsiteY2" fmla="*/ 63500 h 63500"/>
                <a:gd name="connsiteX3" fmla="*/ 0 w 2899002"/>
                <a:gd name="connsiteY3" fmla="*/ 63500 h 63500"/>
                <a:gd name="connsiteX4" fmla="*/ 120650 w 2899002"/>
                <a:gd name="connsiteY4" fmla="*/ 8854 h 63500"/>
                <a:gd name="connsiteX0" fmla="*/ 0 w 2778352"/>
                <a:gd name="connsiteY0" fmla="*/ 8854 h 67495"/>
                <a:gd name="connsiteX1" fmla="*/ 2778352 w 2778352"/>
                <a:gd name="connsiteY1" fmla="*/ 0 h 67495"/>
                <a:gd name="connsiteX2" fmla="*/ 2511652 w 2778352"/>
                <a:gd name="connsiteY2" fmla="*/ 63500 h 67495"/>
                <a:gd name="connsiteX3" fmla="*/ 3175 w 2778352"/>
                <a:gd name="connsiteY3" fmla="*/ 67495 h 67495"/>
                <a:gd name="connsiteX4" fmla="*/ 0 w 2778352"/>
                <a:gd name="connsiteY4" fmla="*/ 8854 h 67495"/>
                <a:gd name="connsiteX0" fmla="*/ 6350 w 2775177"/>
                <a:gd name="connsiteY0" fmla="*/ 2862 h 67495"/>
                <a:gd name="connsiteX1" fmla="*/ 2775177 w 2775177"/>
                <a:gd name="connsiteY1" fmla="*/ 0 h 67495"/>
                <a:gd name="connsiteX2" fmla="*/ 2508477 w 2775177"/>
                <a:gd name="connsiteY2" fmla="*/ 63500 h 67495"/>
                <a:gd name="connsiteX3" fmla="*/ 0 w 2775177"/>
                <a:gd name="connsiteY3" fmla="*/ 67495 h 67495"/>
                <a:gd name="connsiteX4" fmla="*/ 6350 w 2775177"/>
                <a:gd name="connsiteY4" fmla="*/ 2862 h 67495"/>
                <a:gd name="connsiteX0" fmla="*/ 6350 w 2765652"/>
                <a:gd name="connsiteY0" fmla="*/ 22836 h 87469"/>
                <a:gd name="connsiteX1" fmla="*/ 2765652 w 2765652"/>
                <a:gd name="connsiteY1" fmla="*/ 0 h 87469"/>
                <a:gd name="connsiteX2" fmla="*/ 2508477 w 2765652"/>
                <a:gd name="connsiteY2" fmla="*/ 83474 h 87469"/>
                <a:gd name="connsiteX3" fmla="*/ 0 w 2765652"/>
                <a:gd name="connsiteY3" fmla="*/ 87469 h 87469"/>
                <a:gd name="connsiteX4" fmla="*/ 6350 w 2765652"/>
                <a:gd name="connsiteY4" fmla="*/ 22836 h 87469"/>
                <a:gd name="connsiteX0" fmla="*/ 6350 w 2775177"/>
                <a:gd name="connsiteY0" fmla="*/ 22836 h 87469"/>
                <a:gd name="connsiteX1" fmla="*/ 2765652 w 2775177"/>
                <a:gd name="connsiteY1" fmla="*/ 0 h 87469"/>
                <a:gd name="connsiteX2" fmla="*/ 2775177 w 2775177"/>
                <a:gd name="connsiteY2" fmla="*/ 67495 h 87469"/>
                <a:gd name="connsiteX3" fmla="*/ 0 w 2775177"/>
                <a:gd name="connsiteY3" fmla="*/ 87469 h 87469"/>
                <a:gd name="connsiteX4" fmla="*/ 6350 w 2775177"/>
                <a:gd name="connsiteY4" fmla="*/ 22836 h 87469"/>
                <a:gd name="connsiteX0" fmla="*/ 0 w 2806927"/>
                <a:gd name="connsiteY0" fmla="*/ 22836 h 87469"/>
                <a:gd name="connsiteX1" fmla="*/ 2797402 w 2806927"/>
                <a:gd name="connsiteY1" fmla="*/ 0 h 87469"/>
                <a:gd name="connsiteX2" fmla="*/ 2806927 w 2806927"/>
                <a:gd name="connsiteY2" fmla="*/ 67495 h 87469"/>
                <a:gd name="connsiteX3" fmla="*/ 31750 w 2806927"/>
                <a:gd name="connsiteY3" fmla="*/ 87469 h 87469"/>
                <a:gd name="connsiteX4" fmla="*/ 0 w 2806927"/>
                <a:gd name="connsiteY4" fmla="*/ 22836 h 87469"/>
                <a:gd name="connsiteX0" fmla="*/ 6350 w 2813277"/>
                <a:gd name="connsiteY0" fmla="*/ 22836 h 87469"/>
                <a:gd name="connsiteX1" fmla="*/ 2803752 w 2813277"/>
                <a:gd name="connsiteY1" fmla="*/ 0 h 87469"/>
                <a:gd name="connsiteX2" fmla="*/ 2813277 w 2813277"/>
                <a:gd name="connsiteY2" fmla="*/ 67495 h 87469"/>
                <a:gd name="connsiteX3" fmla="*/ 0 w 2813277"/>
                <a:gd name="connsiteY3" fmla="*/ 87469 h 87469"/>
                <a:gd name="connsiteX4" fmla="*/ 6350 w 2813277"/>
                <a:gd name="connsiteY4" fmla="*/ 22836 h 87469"/>
                <a:gd name="connsiteX0" fmla="*/ 6350 w 2803752"/>
                <a:gd name="connsiteY0" fmla="*/ 22836 h 87469"/>
                <a:gd name="connsiteX1" fmla="*/ 2803752 w 2803752"/>
                <a:gd name="connsiteY1" fmla="*/ 0 h 87469"/>
                <a:gd name="connsiteX2" fmla="*/ 2746602 w 2803752"/>
                <a:gd name="connsiteY2" fmla="*/ 71490 h 87469"/>
                <a:gd name="connsiteX3" fmla="*/ 0 w 2803752"/>
                <a:gd name="connsiteY3" fmla="*/ 87469 h 87469"/>
                <a:gd name="connsiteX4" fmla="*/ 6350 w 2803752"/>
                <a:gd name="connsiteY4" fmla="*/ 22836 h 87469"/>
                <a:gd name="connsiteX0" fmla="*/ 6350 w 2756127"/>
                <a:gd name="connsiteY0" fmla="*/ 18841 h 83474"/>
                <a:gd name="connsiteX1" fmla="*/ 2756127 w 2756127"/>
                <a:gd name="connsiteY1" fmla="*/ 0 h 83474"/>
                <a:gd name="connsiteX2" fmla="*/ 2746602 w 2756127"/>
                <a:gd name="connsiteY2" fmla="*/ 67495 h 83474"/>
                <a:gd name="connsiteX3" fmla="*/ 0 w 2756127"/>
                <a:gd name="connsiteY3" fmla="*/ 83474 h 83474"/>
                <a:gd name="connsiteX4" fmla="*/ 6350 w 2756127"/>
                <a:gd name="connsiteY4" fmla="*/ 18841 h 83474"/>
                <a:gd name="connsiteX0" fmla="*/ 6350 w 2746602"/>
                <a:gd name="connsiteY0" fmla="*/ 18841 h 83474"/>
                <a:gd name="connsiteX1" fmla="*/ 2727552 w 2746602"/>
                <a:gd name="connsiteY1" fmla="*/ 0 h 83474"/>
                <a:gd name="connsiteX2" fmla="*/ 2746602 w 2746602"/>
                <a:gd name="connsiteY2" fmla="*/ 67495 h 83474"/>
                <a:gd name="connsiteX3" fmla="*/ 0 w 2746602"/>
                <a:gd name="connsiteY3" fmla="*/ 83474 h 83474"/>
                <a:gd name="connsiteX4" fmla="*/ 6350 w 2746602"/>
                <a:gd name="connsiteY4" fmla="*/ 18841 h 83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6602" h="83474">
                  <a:moveTo>
                    <a:pt x="6350" y="18841"/>
                  </a:moveTo>
                  <a:lnTo>
                    <a:pt x="2727552" y="0"/>
                  </a:lnTo>
                  <a:lnTo>
                    <a:pt x="2746602" y="67495"/>
                  </a:lnTo>
                  <a:lnTo>
                    <a:pt x="0" y="83474"/>
                  </a:lnTo>
                  <a:lnTo>
                    <a:pt x="6350" y="18841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5F83941-4089-940C-F8FD-52F40863EBD7}"/>
                </a:ext>
              </a:extLst>
            </p:cNvPr>
            <p:cNvSpPr/>
            <p:nvPr/>
          </p:nvSpPr>
          <p:spPr>
            <a:xfrm>
              <a:off x="8258915" y="1281195"/>
              <a:ext cx="169231" cy="242027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11E2997-2018-57CE-5AA9-681691A690B5}"/>
                </a:ext>
              </a:extLst>
            </p:cNvPr>
            <p:cNvSpPr/>
            <p:nvPr/>
          </p:nvSpPr>
          <p:spPr>
            <a:xfrm>
              <a:off x="10595814" y="899679"/>
              <a:ext cx="239105" cy="303621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998C8AE-553C-5660-BB18-6BF3391DAB11}"/>
                </a:ext>
              </a:extLst>
            </p:cNvPr>
            <p:cNvSpPr/>
            <p:nvPr/>
          </p:nvSpPr>
          <p:spPr>
            <a:xfrm>
              <a:off x="10611589" y="884904"/>
              <a:ext cx="427703" cy="30901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3A7171-65C6-2FCE-3C59-62D2E09117F2}"/>
                </a:ext>
              </a:extLst>
            </p:cNvPr>
            <p:cNvSpPr/>
            <p:nvPr/>
          </p:nvSpPr>
          <p:spPr>
            <a:xfrm>
              <a:off x="9289956" y="1200611"/>
              <a:ext cx="169231" cy="25527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A834C4A5-C4FC-C489-7886-F9AF6AE33A43}"/>
              </a:ext>
            </a:extLst>
          </p:cNvPr>
          <p:cNvGrpSpPr/>
          <p:nvPr/>
        </p:nvGrpSpPr>
        <p:grpSpPr>
          <a:xfrm flipH="1">
            <a:off x="8213207" y="3085710"/>
            <a:ext cx="2154041" cy="3552714"/>
            <a:chOff x="157619" y="7309880"/>
            <a:chExt cx="2687405" cy="4432406"/>
          </a:xfrm>
        </p:grpSpPr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CE6DB538-E93D-212B-F519-68BA6BA24FF7}"/>
                </a:ext>
              </a:extLst>
            </p:cNvPr>
            <p:cNvSpPr/>
            <p:nvPr/>
          </p:nvSpPr>
          <p:spPr>
            <a:xfrm rot="501063">
              <a:off x="169154" y="7309880"/>
              <a:ext cx="2536874" cy="2261467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F636DA9D-0EBE-E709-47FD-C75F28136AEA}"/>
                </a:ext>
              </a:extLst>
            </p:cNvPr>
            <p:cNvGrpSpPr/>
            <p:nvPr/>
          </p:nvGrpSpPr>
          <p:grpSpPr>
            <a:xfrm>
              <a:off x="157619" y="7374544"/>
              <a:ext cx="2687405" cy="4367742"/>
              <a:chOff x="157619" y="7374544"/>
              <a:chExt cx="2687405" cy="4367742"/>
            </a:xfrm>
          </p:grpSpPr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4FBF80C4-C0B8-18C7-F079-EA1B4A8786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54493" y="9879025"/>
                <a:ext cx="40461" cy="180764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67862258-ED68-1D68-FCA0-04D332A1A6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6855" y="10190154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6D2AFD72-1A22-58BA-15F4-A708CC7A8462}"/>
                  </a:ext>
                </a:extLst>
              </p:cNvPr>
              <p:cNvSpPr/>
              <p:nvPr/>
            </p:nvSpPr>
            <p:spPr>
              <a:xfrm>
                <a:off x="308150" y="7845992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6A22EC20-D4CE-F0A2-123C-3201378DA2E0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9" name="Rectangle: Top Corners Rounded 148">
                <a:extLst>
                  <a:ext uri="{FF2B5EF4-FFF2-40B4-BE49-F238E27FC236}">
                    <a16:creationId xmlns:a16="http://schemas.microsoft.com/office/drawing/2014/main" id="{B173BCE4-553A-1ABF-FDEB-557FA7527502}"/>
                  </a:ext>
                </a:extLst>
              </p:cNvPr>
              <p:cNvSpPr/>
              <p:nvPr/>
            </p:nvSpPr>
            <p:spPr>
              <a:xfrm>
                <a:off x="1521342" y="11374990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" name="Rectangle: Top Corners Rounded 149">
                <a:extLst>
                  <a:ext uri="{FF2B5EF4-FFF2-40B4-BE49-F238E27FC236}">
                    <a16:creationId xmlns:a16="http://schemas.microsoft.com/office/drawing/2014/main" id="{038F02BD-3647-DDC2-A4C3-7B18FE39CB39}"/>
                  </a:ext>
                </a:extLst>
              </p:cNvPr>
              <p:cNvSpPr/>
              <p:nvPr/>
            </p:nvSpPr>
            <p:spPr>
              <a:xfrm>
                <a:off x="1316985" y="11541976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9D1EDF2-B948-E36E-66BE-9AC9871B0792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8208BC31-BAD5-F78F-EFDD-25233210FD72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818D4F4B-D89F-9426-8F45-1B7AF8679A77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328EFC2A-39AE-7849-117A-F5433A1DE5BE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6737AA49-2F6A-4C2D-FF0C-D3E8C0E9ED18}"/>
                  </a:ext>
                </a:extLst>
              </p:cNvPr>
              <p:cNvSpPr/>
              <p:nvPr/>
            </p:nvSpPr>
            <p:spPr>
              <a:xfrm rot="20734271">
                <a:off x="157619" y="7580612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F9783F1E-7A50-F40D-9193-D4BF09F7446A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57" name="emojimouth">
            <a:hlinkClick r:id="" action="ppaction://media"/>
            <a:extLst>
              <a:ext uri="{FF2B5EF4-FFF2-40B4-BE49-F238E27FC236}">
                <a16:creationId xmlns:a16="http://schemas.microsoft.com/office/drawing/2014/main" id="{D19B59F8-1F10-9A86-9C24-ED375EDE715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 flipH="1">
            <a:off x="8756288" y="4820000"/>
            <a:ext cx="190713" cy="13952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E3E054CB-BB2C-A178-C5E8-BED6858346C0}"/>
              </a:ext>
            </a:extLst>
          </p:cNvPr>
          <p:cNvSpPr/>
          <p:nvPr/>
        </p:nvSpPr>
        <p:spPr>
          <a:xfrm rot="18394712">
            <a:off x="9062414" y="4888891"/>
            <a:ext cx="615862" cy="303572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AIVoiceGenerator_com_27-12-2024T22_47_6_ Cora">
            <a:hlinkClick r:id="" action="ppaction://media"/>
            <a:extLst>
              <a:ext uri="{FF2B5EF4-FFF2-40B4-BE49-F238E27FC236}">
                <a16:creationId xmlns:a16="http://schemas.microsoft.com/office/drawing/2014/main" id="{602E33EF-1069-D8A1-D86D-F5A0FE40D2B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790C7AE0-D39A-4B8E-F148-54C10C1CF44E}"/>
              </a:ext>
            </a:extLst>
          </p:cNvPr>
          <p:cNvGrpSpPr/>
          <p:nvPr/>
        </p:nvGrpSpPr>
        <p:grpSpPr>
          <a:xfrm>
            <a:off x="272463" y="2097700"/>
            <a:ext cx="5387049" cy="556184"/>
            <a:chOff x="62134" y="2192195"/>
            <a:chExt cx="5387049" cy="556184"/>
          </a:xfrm>
        </p:grpSpPr>
        <p:sp>
          <p:nvSpPr>
            <p:cNvPr id="19" name="Rectangle 23">
              <a:extLst>
                <a:ext uri="{FF2B5EF4-FFF2-40B4-BE49-F238E27FC236}">
                  <a16:creationId xmlns:a16="http://schemas.microsoft.com/office/drawing/2014/main" id="{07C4323B-CC1A-B433-3FE5-46F82391440A}"/>
                </a:ext>
              </a:extLst>
            </p:cNvPr>
            <p:cNvSpPr/>
            <p:nvPr/>
          </p:nvSpPr>
          <p:spPr>
            <a:xfrm rot="16047411" flipH="1">
              <a:off x="2663112" y="-37693"/>
              <a:ext cx="185094" cy="5387049"/>
            </a:xfrm>
            <a:custGeom>
              <a:avLst/>
              <a:gdLst>
                <a:gd name="connsiteX0" fmla="*/ 0 w 79533"/>
                <a:gd name="connsiteY0" fmla="*/ 0 h 5399057"/>
                <a:gd name="connsiteX1" fmla="*/ 79533 w 79533"/>
                <a:gd name="connsiteY1" fmla="*/ 0 h 5399057"/>
                <a:gd name="connsiteX2" fmla="*/ 79533 w 79533"/>
                <a:gd name="connsiteY2" fmla="*/ 5399057 h 5399057"/>
                <a:gd name="connsiteX3" fmla="*/ 0 w 79533"/>
                <a:gd name="connsiteY3" fmla="*/ 5399057 h 5399057"/>
                <a:gd name="connsiteX4" fmla="*/ 0 w 79533"/>
                <a:gd name="connsiteY4" fmla="*/ 0 h 5399057"/>
                <a:gd name="connsiteX0" fmla="*/ 0 w 155320"/>
                <a:gd name="connsiteY0" fmla="*/ 10993 h 5399057"/>
                <a:gd name="connsiteX1" fmla="*/ 155320 w 155320"/>
                <a:gd name="connsiteY1" fmla="*/ 0 h 5399057"/>
                <a:gd name="connsiteX2" fmla="*/ 155320 w 155320"/>
                <a:gd name="connsiteY2" fmla="*/ 5399057 h 5399057"/>
                <a:gd name="connsiteX3" fmla="*/ 75787 w 155320"/>
                <a:gd name="connsiteY3" fmla="*/ 5399057 h 5399057"/>
                <a:gd name="connsiteX4" fmla="*/ 0 w 155320"/>
                <a:gd name="connsiteY4" fmla="*/ 10993 h 5399057"/>
                <a:gd name="connsiteX0" fmla="*/ 0 w 155320"/>
                <a:gd name="connsiteY0" fmla="*/ 0 h 5388064"/>
                <a:gd name="connsiteX1" fmla="*/ 79533 w 155320"/>
                <a:gd name="connsiteY1" fmla="*/ 1 h 5388064"/>
                <a:gd name="connsiteX2" fmla="*/ 155320 w 155320"/>
                <a:gd name="connsiteY2" fmla="*/ 5388064 h 5388064"/>
                <a:gd name="connsiteX3" fmla="*/ 75787 w 155320"/>
                <a:gd name="connsiteY3" fmla="*/ 5388064 h 5388064"/>
                <a:gd name="connsiteX4" fmla="*/ 0 w 155320"/>
                <a:gd name="connsiteY4" fmla="*/ 0 h 5388064"/>
                <a:gd name="connsiteX0" fmla="*/ 0 w 185094"/>
                <a:gd name="connsiteY0" fmla="*/ 16576 h 5388063"/>
                <a:gd name="connsiteX1" fmla="*/ 109307 w 185094"/>
                <a:gd name="connsiteY1" fmla="*/ 0 h 5388063"/>
                <a:gd name="connsiteX2" fmla="*/ 185094 w 185094"/>
                <a:gd name="connsiteY2" fmla="*/ 5388063 h 5388063"/>
                <a:gd name="connsiteX3" fmla="*/ 105561 w 185094"/>
                <a:gd name="connsiteY3" fmla="*/ 5388063 h 5388063"/>
                <a:gd name="connsiteX4" fmla="*/ 0 w 185094"/>
                <a:gd name="connsiteY4" fmla="*/ 16576 h 5388063"/>
                <a:gd name="connsiteX0" fmla="*/ 0 w 185094"/>
                <a:gd name="connsiteY0" fmla="*/ 15562 h 5387049"/>
                <a:gd name="connsiteX1" fmla="*/ 86469 w 185094"/>
                <a:gd name="connsiteY1" fmla="*/ 0 h 5387049"/>
                <a:gd name="connsiteX2" fmla="*/ 185094 w 185094"/>
                <a:gd name="connsiteY2" fmla="*/ 5387049 h 5387049"/>
                <a:gd name="connsiteX3" fmla="*/ 105561 w 185094"/>
                <a:gd name="connsiteY3" fmla="*/ 5387049 h 5387049"/>
                <a:gd name="connsiteX4" fmla="*/ 0 w 185094"/>
                <a:gd name="connsiteY4" fmla="*/ 15562 h 53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94" h="5387049">
                  <a:moveTo>
                    <a:pt x="0" y="15562"/>
                  </a:moveTo>
                  <a:lnTo>
                    <a:pt x="86469" y="0"/>
                  </a:lnTo>
                  <a:lnTo>
                    <a:pt x="185094" y="5387049"/>
                  </a:lnTo>
                  <a:lnTo>
                    <a:pt x="105561" y="5387049"/>
                  </a:lnTo>
                  <a:lnTo>
                    <a:pt x="0" y="15562"/>
                  </a:lnTo>
                  <a:close/>
                </a:path>
              </a:pathLst>
            </a:custGeom>
            <a:solidFill>
              <a:srgbClr val="DCBF9D"/>
            </a:solidFill>
            <a:ln>
              <a:solidFill>
                <a:srgbClr val="B18B7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3EC4663-7D22-A091-F7BE-9695C7A11F1A}"/>
                </a:ext>
              </a:extLst>
            </p:cNvPr>
            <p:cNvSpPr/>
            <p:nvPr/>
          </p:nvSpPr>
          <p:spPr>
            <a:xfrm rot="5400000">
              <a:off x="3458798" y="1911042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9F9CF56-1B66-62AC-0A64-2516EF10CAEC}"/>
                </a:ext>
              </a:extLst>
            </p:cNvPr>
            <p:cNvSpPr/>
            <p:nvPr/>
          </p:nvSpPr>
          <p:spPr>
            <a:xfrm rot="5400000">
              <a:off x="3404983" y="1722941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E8B4610-FCDC-3D60-191F-5A8EF4096133}"/>
                </a:ext>
              </a:extLst>
            </p:cNvPr>
            <p:cNvSpPr/>
            <p:nvPr/>
          </p:nvSpPr>
          <p:spPr>
            <a:xfrm rot="5400000">
              <a:off x="2096722" y="1964172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A003515-F2E9-69DF-37C1-3DD635A0F99A}"/>
                </a:ext>
              </a:extLst>
            </p:cNvPr>
            <p:cNvSpPr/>
            <p:nvPr/>
          </p:nvSpPr>
          <p:spPr>
            <a:xfrm rot="5400000">
              <a:off x="4715401" y="1872990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E487736-1C21-6CDE-82AE-F17D04EED8C9}"/>
                </a:ext>
              </a:extLst>
            </p:cNvPr>
            <p:cNvSpPr/>
            <p:nvPr/>
          </p:nvSpPr>
          <p:spPr>
            <a:xfrm rot="5400000">
              <a:off x="4661586" y="1684889"/>
              <a:ext cx="142567" cy="1157179"/>
            </a:xfrm>
            <a:prstGeom prst="rect">
              <a:avLst/>
            </a:prstGeom>
            <a:solidFill>
              <a:srgbClr val="A69F97"/>
            </a:solidFill>
            <a:ln>
              <a:solidFill>
                <a:srgbClr val="745E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17545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97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7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7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1406</TotalTime>
  <Words>53</Words>
  <Application>Microsoft Office PowerPoint</Application>
  <PresentationFormat>Widescreen</PresentationFormat>
  <Paragraphs>26</Paragraphs>
  <Slides>30</Slides>
  <Notes>19</Notes>
  <HiddenSlides>0</HiddenSlides>
  <MMClips>54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hellotuners@outlook.com</dc:creator>
  <cp:lastModifiedBy>hellotuners@outlook.com</cp:lastModifiedBy>
  <cp:revision>36</cp:revision>
  <dcterms:created xsi:type="dcterms:W3CDTF">2024-12-26T21:37:39Z</dcterms:created>
  <dcterms:modified xsi:type="dcterms:W3CDTF">2024-12-29T19:04:53Z</dcterms:modified>
</cp:coreProperties>
</file>

<file path=docProps/thumbnail.jpeg>
</file>